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3" autoAdjust="0"/>
    <p:restoredTop sz="94660"/>
  </p:normalViewPr>
  <p:slideViewPr>
    <p:cSldViewPr snapToGrid="0">
      <p:cViewPr varScale="1">
        <p:scale>
          <a:sx n="69" d="100"/>
          <a:sy n="69" d="100"/>
        </p:scale>
        <p:origin x="5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2019/3/4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754326"/>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kumimoji="1" lang="ja-JP" altLang="en-US" dirty="0" smtClean="0"/>
              <a:t>・モンスターは</a:t>
            </a:r>
            <a:r>
              <a:rPr lang="ja-JP" altLang="en-US" dirty="0" smtClean="0"/>
              <a:t>スタート時装備品がない状態でスタート</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3647</TotalTime>
  <Words>452</Words>
  <Application>Microsoft Office PowerPoint</Application>
  <PresentationFormat>ワイド画面</PresentationFormat>
  <Paragraphs>62</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186</cp:revision>
  <dcterms:created xsi:type="dcterms:W3CDTF">2019-02-28T06:26:37Z</dcterms:created>
  <dcterms:modified xsi:type="dcterms:W3CDTF">2019-03-04T01:31:19Z</dcterms:modified>
</cp:coreProperties>
</file>