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81" r:id="rId23"/>
    <p:sldId id="282" r:id="rId24"/>
    <p:sldId id="283" r:id="rId25"/>
    <p:sldId id="284" r:id="rId26"/>
    <p:sldId id="285" r:id="rId27"/>
    <p:sldId id="276" r:id="rId28"/>
    <p:sldId id="277"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3" autoAdjust="0"/>
    <p:restoredTop sz="94660"/>
  </p:normalViewPr>
  <p:slideViewPr>
    <p:cSldViewPr snapToGrid="0">
      <p:cViewPr varScale="1">
        <p:scale>
          <a:sx n="69" d="100"/>
          <a:sy n="69" d="100"/>
        </p:scale>
        <p:origin x="5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2019/4/3</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r>
              <a:rPr lang="en-US" altLang="ja-JP" dirty="0" smtClean="0"/>
              <a:t>(</a:t>
            </a:r>
            <a:r>
              <a:rPr lang="ja-JP" altLang="en-US" dirty="0" smtClean="0"/>
              <a:t>これは優先度低め</a:t>
            </a:r>
            <a:r>
              <a:rPr lang="en-US" altLang="ja-JP" dirty="0" smtClean="0"/>
              <a:t>)</a:t>
            </a:r>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r>
              <a:rPr lang="ja-JP" altLang="en-US" dirty="0" smtClean="0"/>
              <a:t>オブジェクトにぶつかったら消滅</a:t>
            </a:r>
            <a:r>
              <a:rPr lang="ja-JP" altLang="en-US" smtClean="0"/>
              <a:t>。敵に当たればダメージを与えて消滅</a:t>
            </a:r>
            <a:endParaRPr lang="en-US" altLang="ja-JP" dirty="0" smtClean="0"/>
          </a:p>
          <a:p>
            <a:pPr marL="0" indent="0">
              <a:buNone/>
            </a:pPr>
            <a:r>
              <a:rPr lang="ja-JP" altLang="en-US" dirty="0" smtClean="0"/>
              <a:t>基本的な動きはプレイヤーの向いている方向に弾を発射</a:t>
            </a:r>
            <a:endParaRPr lang="en-US" altLang="ja-JP" dirty="0" smtClean="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83569" y="1690688"/>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・スピード</a:t>
            </a:r>
            <a:endParaRPr lang="en-US" altLang="ja-JP" dirty="0" smtClean="0"/>
          </a:p>
        </p:txBody>
      </p:sp>
      <p:grpSp>
        <p:nvGrpSpPr>
          <p:cNvPr id="5" name="グループ化 4"/>
          <p:cNvGrpSpPr/>
          <p:nvPr/>
        </p:nvGrpSpPr>
        <p:grpSpPr>
          <a:xfrm flipH="1">
            <a:off x="6626884" y="2388287"/>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925324" y="3226124"/>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7617592" y="272367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7579082" y="3546767"/>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8036237" y="3502964"/>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931333" y="2600325"/>
            <a:ext cx="10515600" cy="1251239"/>
          </a:xfrm>
        </p:spPr>
        <p:txBody>
          <a:bodyPr>
            <a:normAutofit/>
          </a:bodyPr>
          <a:lstStyle/>
          <a:p>
            <a:pPr algn="ctr"/>
            <a:r>
              <a:rPr kumimoji="1" lang="ja-JP" altLang="en-US" dirty="0" smtClean="0">
                <a:latin typeface="メイリオ" panose="020B0604030504040204" pitchFamily="50" charset="-128"/>
                <a:ea typeface="メイリオ" panose="020B0604030504040204" pitchFamily="50" charset="-128"/>
              </a:rPr>
              <a:t>敵の仕様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330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70753"/>
            <a:ext cx="10515600" cy="1325563"/>
          </a:xfrm>
        </p:spPr>
        <p:txBody>
          <a:bodyPr/>
          <a:lstStyle/>
          <a:p>
            <a:pPr algn="ctr"/>
            <a:r>
              <a:rPr kumimoji="1" lang="ja-JP" altLang="en-US" dirty="0" smtClean="0"/>
              <a:t>敵</a:t>
            </a:r>
            <a:endParaRPr kumimoji="1" lang="ja-JP" altLang="en-US" dirty="0"/>
          </a:p>
        </p:txBody>
      </p:sp>
      <p:sp>
        <p:nvSpPr>
          <p:cNvPr id="3" name="コンテンツ プレースホルダー 2"/>
          <p:cNvSpPr>
            <a:spLocks noGrp="1"/>
          </p:cNvSpPr>
          <p:nvPr>
            <p:ph idx="1"/>
          </p:nvPr>
        </p:nvSpPr>
        <p:spPr>
          <a:xfrm>
            <a:off x="838200" y="1530061"/>
            <a:ext cx="10515600" cy="4351338"/>
          </a:xfrm>
        </p:spPr>
        <p:txBody>
          <a:bodyPr/>
          <a:lstStyle/>
          <a:p>
            <a:r>
              <a:rPr lang="ja-JP" altLang="en-US" dirty="0" smtClean="0"/>
              <a:t>普通にステージ内で横移動するタイプ</a:t>
            </a:r>
            <a:endParaRPr lang="en-US" altLang="ja-JP" dirty="0" smtClean="0"/>
          </a:p>
          <a:p>
            <a:r>
              <a:rPr lang="ja-JP" altLang="en-US" dirty="0" smtClean="0"/>
              <a:t>プレイヤーの方向に向かって接近してくるタイプ</a:t>
            </a:r>
            <a:endParaRPr lang="en-US" altLang="ja-JP" dirty="0" smtClean="0"/>
          </a:p>
          <a:p>
            <a:r>
              <a:rPr lang="ja-JP" altLang="en-US" dirty="0" smtClean="0"/>
              <a:t>遠距離からプレイヤーを攻撃してくるタイプ</a:t>
            </a:r>
            <a:endParaRPr lang="en-US" altLang="ja-JP" dirty="0" smtClean="0"/>
          </a:p>
          <a:p>
            <a:pPr marL="0" indent="0">
              <a:buNone/>
            </a:pPr>
            <a:endParaRPr lang="en-US" altLang="ja-JP" dirty="0"/>
          </a:p>
          <a:p>
            <a:pPr marL="0" indent="0">
              <a:buNone/>
            </a:pPr>
            <a:r>
              <a:rPr lang="ja-JP" altLang="en-US" dirty="0" smtClean="0"/>
              <a:t>プロ</a:t>
            </a:r>
            <a:r>
              <a:rPr lang="ja-JP" altLang="en-US" dirty="0"/>
              <a:t>ト</a:t>
            </a:r>
            <a:r>
              <a:rPr lang="ja-JP" altLang="en-US" dirty="0" smtClean="0"/>
              <a:t>タイプでは</a:t>
            </a:r>
            <a:r>
              <a:rPr lang="en-US" altLang="ja-JP" dirty="0" smtClean="0"/>
              <a:t>3</a:t>
            </a:r>
            <a:r>
              <a:rPr lang="ja-JP" altLang="en-US" dirty="0" smtClean="0"/>
              <a:t>種類の敵が存在する。</a:t>
            </a:r>
            <a:endParaRPr lang="en-US" altLang="ja-JP" dirty="0" smtClean="0"/>
          </a:p>
          <a:p>
            <a:pPr marL="0" indent="0">
              <a:buNone/>
            </a:pPr>
            <a:r>
              <a:rPr lang="ja-JP" altLang="en-US" dirty="0" smtClean="0"/>
              <a:t>プレイヤーは敵接触するとダメージを受ける</a:t>
            </a:r>
            <a:endParaRPr lang="en-US" altLang="ja-JP" dirty="0" smtClean="0"/>
          </a:p>
        </p:txBody>
      </p:sp>
    </p:spTree>
    <p:extLst>
      <p:ext uri="{BB962C8B-B14F-4D97-AF65-F5344CB8AC3E}">
        <p14:creationId xmlns:p14="http://schemas.microsoft.com/office/powerpoint/2010/main" val="49419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7415"/>
            <a:ext cx="10515600" cy="1325563"/>
          </a:xfrm>
        </p:spPr>
        <p:txBody>
          <a:bodyPr/>
          <a:lstStyle/>
          <a:p>
            <a:pPr algn="ctr"/>
            <a:r>
              <a:rPr kumimoji="1" lang="ja-JP" altLang="en-US" dirty="0" smtClean="0"/>
              <a:t>ステージ内を横移動するタイプの敵</a:t>
            </a:r>
            <a:endParaRPr kumimoji="1" lang="ja-JP" altLang="en-US" dirty="0"/>
          </a:p>
        </p:txBody>
      </p:sp>
      <p:sp>
        <p:nvSpPr>
          <p:cNvPr id="3" name="コンテンツ プレースホルダー 2"/>
          <p:cNvSpPr>
            <a:spLocks noGrp="1"/>
          </p:cNvSpPr>
          <p:nvPr>
            <p:ph idx="1"/>
          </p:nvPr>
        </p:nvSpPr>
        <p:spPr>
          <a:xfrm>
            <a:off x="838200" y="1825625"/>
            <a:ext cx="10515600" cy="501939"/>
          </a:xfrm>
        </p:spPr>
        <p:txBody>
          <a:bodyPr/>
          <a:lstStyle/>
          <a:p>
            <a:r>
              <a:rPr lang="ja-JP" altLang="en-US" dirty="0"/>
              <a:t>段差</a:t>
            </a:r>
            <a:r>
              <a:rPr lang="ja-JP" altLang="en-US" dirty="0" smtClean="0"/>
              <a:t>にぶつかると逆方向に向かって移動する</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ja-JP" altLang="en-US" dirty="0"/>
          </a:p>
        </p:txBody>
      </p:sp>
      <p:pic>
        <p:nvPicPr>
          <p:cNvPr id="4" name="図 3" descr="Koopa (species) - Super Mario Wiki, the Mario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21" y="1462321"/>
            <a:ext cx="1418925" cy="2267428"/>
          </a:xfrm>
          <a:prstGeom prst="rect">
            <a:avLst/>
          </a:prstGeom>
        </p:spPr>
      </p:pic>
      <p:sp>
        <p:nvSpPr>
          <p:cNvPr id="5" name="テキスト ボックス 4"/>
          <p:cNvSpPr txBox="1"/>
          <p:nvPr/>
        </p:nvSpPr>
        <p:spPr>
          <a:xfrm>
            <a:off x="8118764" y="3707730"/>
            <a:ext cx="2022764" cy="369332"/>
          </a:xfrm>
          <a:prstGeom prst="rect">
            <a:avLst/>
          </a:prstGeom>
          <a:noFill/>
        </p:spPr>
        <p:txBody>
          <a:bodyPr wrap="square" rtlCol="0">
            <a:spAutoFit/>
          </a:bodyPr>
          <a:lstStyle/>
          <a:p>
            <a:r>
              <a:rPr kumimoji="1" lang="ja-JP" altLang="en-US" dirty="0" smtClean="0"/>
              <a:t>ノコノコ的な感じ</a:t>
            </a:r>
            <a:endParaRPr kumimoji="1" lang="ja-JP" altLang="en-US" dirty="0"/>
          </a:p>
        </p:txBody>
      </p:sp>
    </p:spTree>
    <p:extLst>
      <p:ext uri="{BB962C8B-B14F-4D97-AF65-F5344CB8AC3E}">
        <p14:creationId xmlns:p14="http://schemas.microsoft.com/office/powerpoint/2010/main" val="23391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204" y="235817"/>
            <a:ext cx="11389592" cy="1325563"/>
          </a:xfrm>
        </p:spPr>
        <p:txBody>
          <a:bodyPr/>
          <a:lstStyle/>
          <a:p>
            <a:r>
              <a:rPr kumimoji="1" lang="ja-JP" altLang="en-US" dirty="0" smtClean="0"/>
              <a:t>プレイヤーの方向に向かって攻撃してく</a:t>
            </a:r>
            <a:r>
              <a:rPr lang="ja-JP" altLang="en-US" dirty="0" smtClean="0"/>
              <a:t>る敵</a:t>
            </a:r>
            <a:endParaRPr kumimoji="1" lang="ja-JP" altLang="en-US" dirty="0"/>
          </a:p>
        </p:txBody>
      </p:sp>
      <p:sp>
        <p:nvSpPr>
          <p:cNvPr id="3" name="コンテンツ プレースホルダー 2"/>
          <p:cNvSpPr>
            <a:spLocks noGrp="1"/>
          </p:cNvSpPr>
          <p:nvPr>
            <p:ph idx="1"/>
          </p:nvPr>
        </p:nvSpPr>
        <p:spPr>
          <a:xfrm>
            <a:off x="838200" y="1561815"/>
            <a:ext cx="10515600" cy="4351338"/>
          </a:xfrm>
        </p:spPr>
        <p:txBody>
          <a:bodyPr/>
          <a:lstStyle/>
          <a:p>
            <a:r>
              <a:rPr kumimoji="1" lang="ja-JP" altLang="en-US" dirty="0" smtClean="0"/>
              <a:t>プレイヤーとの一定距離に入ったらプレイヤーの方向に向かってタックル、プレイヤーに当たったらプレイヤーはタックル方向に吹き飛ばされて、敵は後ろ方向に少し飛ばされる。</a:t>
            </a:r>
            <a:endParaRPr kumimoji="1" lang="ja-JP" altLang="en-US" dirty="0"/>
          </a:p>
        </p:txBody>
      </p:sp>
    </p:spTree>
    <p:extLst>
      <p:ext uri="{BB962C8B-B14F-4D97-AF65-F5344CB8AC3E}">
        <p14:creationId xmlns:p14="http://schemas.microsoft.com/office/powerpoint/2010/main" val="510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遠距離からプレイヤーを攻撃してくるタイプ</a:t>
            </a:r>
            <a:r>
              <a:rPr lang="en-US" altLang="ja-JP" dirty="0"/>
              <a:t/>
            </a:r>
            <a:br>
              <a:rPr lang="en-US" altLang="ja-JP" dirty="0"/>
            </a:br>
            <a:endParaRPr kumimoji="1" lang="ja-JP" altLang="en-US" dirty="0"/>
          </a:p>
        </p:txBody>
      </p:sp>
      <p:sp>
        <p:nvSpPr>
          <p:cNvPr id="5" name="コンテンツ プレースホルダー 2"/>
          <p:cNvSpPr>
            <a:spLocks noGrp="1"/>
          </p:cNvSpPr>
          <p:nvPr>
            <p:ph idx="1"/>
          </p:nvPr>
        </p:nvSpPr>
        <p:spPr>
          <a:xfrm>
            <a:off x="838200" y="1345046"/>
            <a:ext cx="10515600" cy="4351338"/>
          </a:xfrm>
        </p:spPr>
        <p:txBody>
          <a:bodyPr/>
          <a:lstStyle/>
          <a:p>
            <a:r>
              <a:rPr kumimoji="1" lang="ja-JP" altLang="en-US" dirty="0" smtClean="0"/>
              <a:t>プレイヤーとの一定距離に入ったらプレイヤーの方向に向かって弾を発射プレイヤーに当たったらプレイヤーは後ろ方向に少し飛ばされる。</a:t>
            </a:r>
            <a:endParaRPr kumimoji="1" lang="en-US" altLang="ja-JP" dirty="0" smtClean="0"/>
          </a:p>
          <a:p>
            <a:r>
              <a:rPr lang="ja-JP" altLang="en-US" dirty="0" smtClean="0"/>
              <a:t>敵の発射は一定時間で発射される。</a:t>
            </a:r>
            <a:endParaRPr kumimoji="1" lang="ja-JP" altLang="en-US" dirty="0"/>
          </a:p>
        </p:txBody>
      </p:sp>
    </p:spTree>
    <p:extLst>
      <p:ext uri="{BB962C8B-B14F-4D97-AF65-F5344CB8AC3E}">
        <p14:creationId xmlns:p14="http://schemas.microsoft.com/office/powerpoint/2010/main" val="262623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12153</TotalTime>
  <Words>981</Words>
  <Application>Microsoft Office PowerPoint</Application>
  <PresentationFormat>ワイド画面</PresentationFormat>
  <Paragraphs>139</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敵の仕様</vt:lpstr>
      <vt:lpstr>敵</vt:lpstr>
      <vt:lpstr>ステージ内を横移動するタイプの敵</vt:lpstr>
      <vt:lpstr>プレイヤーの方向に向かって攻撃してくる敵</vt:lpstr>
      <vt:lpstr>遠距離からプレイヤーを攻撃してくるタイプ </vt:lpstr>
      <vt:lpstr>シーン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402</cp:revision>
  <dcterms:created xsi:type="dcterms:W3CDTF">2019-02-28T06:26:37Z</dcterms:created>
  <dcterms:modified xsi:type="dcterms:W3CDTF">2019-04-04T00:49:13Z</dcterms:modified>
</cp:coreProperties>
</file>