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4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6F54-71C5-0B89-80AF-FDA0440A4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D4B84-4460-EA33-811F-874A74732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276C-3250-19F2-1CE7-6B561D30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7FD-376B-204D-9115-4485F218090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00301-A598-7C6F-FB36-0B36DEC2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BCC3-9F8A-3EE7-D2E1-E4315CBA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B3C1-EF02-1F42-A095-43A3F254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C077-DCB1-4D53-2F14-CFE65ABB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8E205-89D0-D30A-B0D3-1F064AAF8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A0B99-7D7F-F44F-2CE2-9A593EC3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7FD-376B-204D-9115-4485F218090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86FB3-9D44-B367-8236-593BEA1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97683-218E-7D61-901E-C3018CD1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B3C1-EF02-1F42-A095-43A3F254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1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8FB7D-D9B4-1124-6AD5-9F18E9A7A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007CE-69B0-E009-097B-450DCD531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FB8A4-9DF9-71E7-1742-F2F66A79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7FD-376B-204D-9115-4485F218090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98202-0139-6B21-73A8-38279EDD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808BA-CA10-4488-9262-D8ACBC2F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B3C1-EF02-1F42-A095-43A3F254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5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15A-5639-4D83-9CDE-B6FC231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24" y="346498"/>
            <a:ext cx="8117654" cy="1325563"/>
          </a:xfrm>
        </p:spPr>
        <p:txBody>
          <a:bodyPr>
            <a:normAutofit/>
          </a:bodyPr>
          <a:lstStyle>
            <a:lvl1pPr>
              <a:defRPr sz="5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AB6B174-300F-4F50-A575-00A13C1635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438" y="200660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74E96A81-148E-486F-BEFA-3D3FDB0B4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4908" y="200638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7F02522-1BD4-4AC9-BBCB-05010ECC0A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0378" y="2015722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961DC1B-263A-48A8-89E6-541AC356E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7276" y="2006379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2C4443B1-A455-4AF9-BE87-A07EA91F85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24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EEC7D0BC-E2A5-4FBE-A334-D9FF80B0DD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8724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0CC80C9C-897F-4C36-8150-427548D8FF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490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A621D1DC-4C76-4E2F-A56F-7D7C193776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490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2DF3BDDA-6F5B-42F5-B623-12E87B1990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037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332AD10F-DEDB-4199-BAF1-536999434B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037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28F12227-FF8F-4C6B-910E-91A315DC22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5847" y="5017734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C71F03-1105-4059-948E-EE58B5878A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25847" y="5352052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D29C9-824B-4147-81C3-28968F4647D1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1988" y="61339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38C45-011A-48F8-A346-A07B1E830B4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505757" y="845343"/>
            <a:ext cx="363392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C46EB-807F-48CF-988B-E006AEC9992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1604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1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B80C-8A97-FEF6-35CC-BD3AF777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8DBD-24B0-B653-9EA3-22F066F5F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A9B3-BD2B-387E-AE78-B781AC30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7FD-376B-204D-9115-4485F218090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58190-5BA1-44E7-9A9F-3F7375A2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C4FA9-F8E4-2F3B-6DD3-8BEE2042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B3C1-EF02-1F42-A095-43A3F254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1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270A-5EF0-3670-FAA9-DA0F1F874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7427F-15E3-213B-A4D0-40D084103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058BD-E936-C9AE-4524-1CB976CB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7FD-376B-204D-9115-4485F218090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E1CC0-E28D-B6B2-997F-E443F7B0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D7323-61D1-842B-9997-B94C9DE9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B3C1-EF02-1F42-A095-43A3F254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9EFA-B090-462C-F84D-DC5B39EF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A158-3989-6A64-4DE2-94B298DF7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CEDA8-3DA6-81F6-9175-FBC4551BC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36F71-0622-2E07-7FF3-016C1FDF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7FD-376B-204D-9115-4485F218090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78C1A-4C5A-23CF-714C-7180BCA3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E4DD1-5BE6-4EEA-CA1B-4ACF99E2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B3C1-EF02-1F42-A095-43A3F254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4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209E-B0E6-EB89-91F6-A72357A3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B2C8-FDE0-6FA6-514F-B112F4AAA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52CD6-552C-65CC-48B9-5C46430E8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40A4E-32E3-CD30-4DC6-65B0D1549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F7ABC-501B-BB87-6803-E591CED0A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55FDB3-D46E-E756-25F5-FF5AF064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7FD-376B-204D-9115-4485F218090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3529A-72B8-9EFE-CEB2-9052FF5A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43CE4-CF77-4F6F-6BF3-37873146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B3C1-EF02-1F42-A095-43A3F254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0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24D3-B37E-0174-7702-1BCA9742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33999-FFAA-11BF-319A-55AD5BAE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7FD-376B-204D-9115-4485F218090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F2A92-1608-98E4-CCE8-43EAA1B4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AC671-CDF7-A412-2B8A-6C193326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B3C1-EF02-1F42-A095-43A3F254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9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AA70C-EFE9-A5F2-20E0-EF4E161A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7FD-376B-204D-9115-4485F218090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5E6C0-676F-C665-5312-906A0787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21223-8CB2-9503-82AE-ACD343A1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B3C1-EF02-1F42-A095-43A3F254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9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C1B5-2E73-1EAE-7836-9AF04FA6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0E3B-A1E1-5819-8C7B-D3881010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44F12-46E8-E1D7-B308-CBEDED495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EE3E7-A169-B8F8-CEDC-B5F92DBC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7FD-376B-204D-9115-4485F218090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8C8AA-9634-1503-14B4-5603A152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0DB0C-FF64-3B20-725E-4D0F2C97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B3C1-EF02-1F42-A095-43A3F254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29BB-940B-8726-7675-13C46B94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FAC8A-9DA9-FCBF-6C22-09E7531F8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68DA4-7752-F712-793E-EB4E829E2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C711F-1841-2513-D6B3-CD49AFA2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7FD-376B-204D-9115-4485F218090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A1858-77FA-8E4F-56C7-2CB7F65B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85E7C-13BA-772E-0580-69751612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DB3C1-EF02-1F42-A095-43A3F254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6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69286-F2E0-2ECD-3A07-F565F10E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D8BDC-E576-6196-0A19-7D8A98D9F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9FE24-7FE0-2723-8455-8CFFC7675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E927FD-376B-204D-9115-4485F218090B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2FDD-9ADF-B089-D2C8-6A9F71E07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605FB-E9C7-B141-0D06-D6BD33ADD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EDB3C1-EF02-1F42-A095-43A3F2546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4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sv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35713D5D-A498-460B-B8EE-257835F3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728" y="300736"/>
            <a:ext cx="7456104" cy="742219"/>
          </a:xfrm>
        </p:spPr>
        <p:txBody>
          <a:bodyPr>
            <a:noAutofit/>
          </a:bodyPr>
          <a:lstStyle/>
          <a:p>
            <a:r>
              <a:rPr lang="en-US" sz="2400" u="sng" dirty="0">
                <a:latin typeface="ADLaM Display" panose="020F0502020204030204" pitchFamily="34" charset="0"/>
                <a:cs typeface="ADLaM Display" panose="020F0502020204030204" pitchFamily="34" charset="0"/>
              </a:rPr>
              <a:t>5</a:t>
            </a:r>
            <a:r>
              <a:rPr lang="en-US" sz="2400" u="sng" baseline="30000" dirty="0">
                <a:latin typeface="ADLaM Display" panose="020F0502020204030204" pitchFamily="34" charset="0"/>
                <a:cs typeface="ADLaM Display" panose="020F0502020204030204" pitchFamily="34" charset="0"/>
              </a:rPr>
              <a:t>th</a:t>
            </a:r>
            <a:r>
              <a:rPr lang="en-US" sz="2400" u="sng" dirty="0">
                <a:latin typeface="ADLaM Display" panose="020F0502020204030204" pitchFamily="34" charset="0"/>
                <a:cs typeface="ADLaM Display" panose="020F0502020204030204" pitchFamily="34" charset="0"/>
              </a:rPr>
              <a:t> &amp; 6</a:t>
            </a:r>
            <a:r>
              <a:rPr lang="en-US" sz="2400" u="sng" baseline="30000" dirty="0">
                <a:latin typeface="ADLaM Display" panose="020F0502020204030204" pitchFamily="34" charset="0"/>
                <a:cs typeface="ADLaM Display" panose="020F0502020204030204" pitchFamily="34" charset="0"/>
              </a:rPr>
              <a:t>th</a:t>
            </a:r>
            <a:r>
              <a:rPr lang="en-US" sz="2400" u="sng" dirty="0">
                <a:latin typeface="ADLaM Display" panose="020F0502020204030204" pitchFamily="34" charset="0"/>
                <a:cs typeface="ADLaM Display" panose="020F0502020204030204" pitchFamily="34" charset="0"/>
              </a:rPr>
              <a:t> Grade Volleyball OLG vs St . </a:t>
            </a:r>
            <a:r>
              <a:rPr lang="en-US" sz="2400" u="sng" dirty="0" err="1">
                <a:latin typeface="ADLaM Display" panose="020F0502020204030204" pitchFamily="34" charset="0"/>
                <a:cs typeface="ADLaM Display" panose="020F0502020204030204" pitchFamily="34" charset="0"/>
              </a:rPr>
              <a:t>Marys</a:t>
            </a:r>
            <a:endParaRPr lang="en-US" sz="2400" u="sng" dirty="0">
              <a:latin typeface="ADLaM Display" panose="020F0502020204030204" pitchFamily="34" charset="0"/>
              <a:cs typeface="ADLaM Display" panose="020F0502020204030204" pitchFamily="34" charset="0"/>
            </a:endParaRPr>
          </a:p>
        </p:txBody>
      </p:sp>
      <p:pic>
        <p:nvPicPr>
          <p:cNvPr id="29" name="Picture Placeholder 28" descr="A picture containing person, headshot">
            <a:extLst>
              <a:ext uri="{FF2B5EF4-FFF2-40B4-BE49-F238E27FC236}">
                <a16:creationId xmlns:a16="http://schemas.microsoft.com/office/drawing/2014/main" id="{D3C99A1B-9A83-4073-8420-267157E766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8" y="1397456"/>
            <a:ext cx="429182" cy="489685"/>
          </a:xfrm>
        </p:spPr>
      </p:pic>
      <p:pic>
        <p:nvPicPr>
          <p:cNvPr id="33" name="Picture Placeholder 32" descr="A person smiling for the camera">
            <a:extLst>
              <a:ext uri="{FF2B5EF4-FFF2-40B4-BE49-F238E27FC236}">
                <a16:creationId xmlns:a16="http://schemas.microsoft.com/office/drawing/2014/main" id="{EA4FBDD0-D90A-41AF-84E0-A82EF445A8B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8" y="2015722"/>
            <a:ext cx="429182" cy="489685"/>
          </a:xfrm>
        </p:spPr>
      </p:pic>
      <p:pic>
        <p:nvPicPr>
          <p:cNvPr id="37" name="Picture Placeholder 36" descr="A person wearing glasses">
            <a:extLst>
              <a:ext uri="{FF2B5EF4-FFF2-40B4-BE49-F238E27FC236}">
                <a16:creationId xmlns:a16="http://schemas.microsoft.com/office/drawing/2014/main" id="{D5094346-F578-4FF0-ABCD-939683F5BCA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988" y="2653619"/>
            <a:ext cx="429182" cy="489685"/>
          </a:xfrm>
        </p:spPr>
      </p:pic>
      <p:pic>
        <p:nvPicPr>
          <p:cNvPr id="41" name="Picture Placeholder 40" descr="A person smiling for the camera&#10;">
            <a:extLst>
              <a:ext uri="{FF2B5EF4-FFF2-40B4-BE49-F238E27FC236}">
                <a16:creationId xmlns:a16="http://schemas.microsoft.com/office/drawing/2014/main" id="{45632212-3C72-48AC-8C2E-5115452975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661988" y="3325363"/>
            <a:ext cx="437371" cy="49902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0FF040-6FF9-44D2-BCEB-768202E216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7041" y="1506753"/>
            <a:ext cx="2286000" cy="350292"/>
          </a:xfrm>
        </p:spPr>
        <p:txBody>
          <a:bodyPr/>
          <a:lstStyle/>
          <a:p>
            <a:r>
              <a:rPr lang="en-US" dirty="0"/>
              <a:t>Serena Willams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46217-A2C2-40AC-A1F0-9F05F56BF07F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26609" y="1389034"/>
            <a:ext cx="2743200" cy="365125"/>
          </a:xfrm>
        </p:spPr>
        <p:txBody>
          <a:bodyPr/>
          <a:lstStyle/>
          <a:p>
            <a:pPr algn="ctr"/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77"/>
              </a:rPr>
              <a:t>Team Goal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CE4E2-F4ED-4D0E-A820-A100AF637CE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9272418" y="1057177"/>
            <a:ext cx="2386998" cy="21408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Shopping Lis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EB96F-C3E5-45AE-924B-53BDB88DA2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BDC19FC-2996-225C-D638-A7F8CD3F7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9162"/>
              </p:ext>
            </p:extLst>
          </p:nvPr>
        </p:nvGraphicFramePr>
        <p:xfrm>
          <a:off x="9272418" y="1332553"/>
          <a:ext cx="2403246" cy="3518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18">
                  <a:extLst>
                    <a:ext uri="{9D8B030D-6E8A-4147-A177-3AD203B41FA5}">
                      <a16:colId xmlns:a16="http://schemas.microsoft.com/office/drawing/2014/main" val="2018591813"/>
                    </a:ext>
                  </a:extLst>
                </a:gridCol>
                <a:gridCol w="1196428">
                  <a:extLst>
                    <a:ext uri="{9D8B030D-6E8A-4147-A177-3AD203B41FA5}">
                      <a16:colId xmlns:a16="http://schemas.microsoft.com/office/drawing/2014/main" val="4026671983"/>
                    </a:ext>
                  </a:extLst>
                </a:gridCol>
              </a:tblGrid>
              <a:tr h="434473">
                <a:tc>
                  <a:txBody>
                    <a:bodyPr/>
                    <a:lstStyle/>
                    <a:p>
                      <a:r>
                        <a:rPr lang="en-US" dirty="0"/>
                        <a:t>Shopping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82188"/>
                  </a:ext>
                </a:extLst>
              </a:tr>
              <a:tr h="4405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71222"/>
                  </a:ext>
                </a:extLst>
              </a:tr>
              <a:tr h="4405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/>
                        <a:t>$11.00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397490"/>
                  </a:ext>
                </a:extLst>
              </a:tr>
              <a:tr h="4405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74365"/>
                  </a:ext>
                </a:extLst>
              </a:tr>
              <a:tr h="4405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$13.99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80647"/>
                  </a:ext>
                </a:extLst>
              </a:tr>
              <a:tr h="4405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39138"/>
                  </a:ext>
                </a:extLst>
              </a:tr>
              <a:tr h="4405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61321"/>
                  </a:ext>
                </a:extLst>
              </a:tr>
              <a:tr h="4405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264098"/>
                  </a:ext>
                </a:extLst>
              </a:tr>
            </a:tbl>
          </a:graphicData>
        </a:graphic>
      </p:graphicFrame>
      <p:pic>
        <p:nvPicPr>
          <p:cNvPr id="19" name="Picture 4" descr="Frito Lay Flavor Sack Chips 18PK Bags ...">
            <a:extLst>
              <a:ext uri="{FF2B5EF4-FFF2-40B4-BE49-F238E27FC236}">
                <a16:creationId xmlns:a16="http://schemas.microsoft.com/office/drawing/2014/main" id="{29FFA4B5-CF72-C3B3-1020-263560047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649" y="1794570"/>
            <a:ext cx="546563" cy="43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Truckload Kirkland Signature Purified ...">
            <a:extLst>
              <a:ext uri="{FF2B5EF4-FFF2-40B4-BE49-F238E27FC236}">
                <a16:creationId xmlns:a16="http://schemas.microsoft.com/office/drawing/2014/main" id="{FD3824BB-8F29-C5B3-7122-A6A7A155A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648" y="2212160"/>
            <a:ext cx="546563" cy="44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771DAAA-7E77-106C-2810-A041DF1357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88666" y="4926567"/>
            <a:ext cx="1185375" cy="35029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Subtotal</a:t>
            </a:r>
          </a:p>
        </p:txBody>
      </p:sp>
      <p:pic>
        <p:nvPicPr>
          <p:cNvPr id="1034" name="Picture 10" descr="Mars Real Chocolate Mixed Singles, 53.66 Ounce">
            <a:extLst>
              <a:ext uri="{FF2B5EF4-FFF2-40B4-BE49-F238E27FC236}">
                <a16:creationId xmlns:a16="http://schemas.microsoft.com/office/drawing/2014/main" id="{B842E715-1F5C-8452-D9E3-D8B56C668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288" y="2670232"/>
            <a:ext cx="611923" cy="44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ca-Cola Mini, 7.5 fl oz, 30-count ...">
            <a:extLst>
              <a:ext uri="{FF2B5EF4-FFF2-40B4-BE49-F238E27FC236}">
                <a16:creationId xmlns:a16="http://schemas.microsoft.com/office/drawing/2014/main" id="{FC4A677E-5903-923C-3387-F38FB54ED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647" y="3158979"/>
            <a:ext cx="546563" cy="3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of Kirkland Signature Napkin, 1-Ply, 280 Count (Pack of 4)">
            <a:extLst>
              <a:ext uri="{FF2B5EF4-FFF2-40B4-BE49-F238E27FC236}">
                <a16:creationId xmlns:a16="http://schemas.microsoft.com/office/drawing/2014/main" id="{2939D3A8-3AA9-F035-E9C6-7D1CD96AB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647" y="3549688"/>
            <a:ext cx="608286" cy="49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irkland Signature Organic 100% Juice ...">
            <a:extLst>
              <a:ext uri="{FF2B5EF4-FFF2-40B4-BE49-F238E27FC236}">
                <a16:creationId xmlns:a16="http://schemas.microsoft.com/office/drawing/2014/main" id="{C0570840-A8D3-480A-7FE2-28E9D8836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899" y="3944761"/>
            <a:ext cx="619034" cy="49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atorade Thirst Quencher, Fruit Punch and Cool Blue Variety Pack, 12 Ounce (Pack of 24)">
            <a:extLst>
              <a:ext uri="{FF2B5EF4-FFF2-40B4-BE49-F238E27FC236}">
                <a16:creationId xmlns:a16="http://schemas.microsoft.com/office/drawing/2014/main" id="{173FBC50-A1AE-DDB2-2DBC-1508B0F3C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325" y="4383789"/>
            <a:ext cx="586608" cy="49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50197847-5BF2-CC1C-A600-F0B932CFD4D7}"/>
              </a:ext>
            </a:extLst>
          </p:cNvPr>
          <p:cNvSpPr txBox="1">
            <a:spLocks/>
          </p:cNvSpPr>
          <p:nvPr/>
        </p:nvSpPr>
        <p:spPr>
          <a:xfrm>
            <a:off x="10490289" y="4925169"/>
            <a:ext cx="1185375" cy="3502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69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$78.94</a:t>
            </a:r>
          </a:p>
        </p:txBody>
      </p:sp>
      <p:pic>
        <p:nvPicPr>
          <p:cNvPr id="1046" name="Picture 22" descr="$10 pop up giveaway Cashapp, Venmo ...">
            <a:extLst>
              <a:ext uri="{FF2B5EF4-FFF2-40B4-BE49-F238E27FC236}">
                <a16:creationId xmlns:a16="http://schemas.microsoft.com/office/drawing/2014/main" id="{1BFCAE09-6943-8074-060C-E15806803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666" y="5358558"/>
            <a:ext cx="1311499" cy="106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3A55E30-0437-92E2-839E-D3421B59D1C4}"/>
              </a:ext>
            </a:extLst>
          </p:cNvPr>
          <p:cNvSpPr txBox="1"/>
          <p:nvPr/>
        </p:nvSpPr>
        <p:spPr>
          <a:xfrm>
            <a:off x="10698050" y="5691924"/>
            <a:ext cx="1311499" cy="380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Checkout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48F38D7-C597-0D13-A433-6B964EBE539C}"/>
              </a:ext>
            </a:extLst>
          </p:cNvPr>
          <p:cNvSpPr txBox="1">
            <a:spLocks/>
          </p:cNvSpPr>
          <p:nvPr/>
        </p:nvSpPr>
        <p:spPr>
          <a:xfrm>
            <a:off x="500407" y="2743977"/>
            <a:ext cx="2286000" cy="350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9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Ello </a:t>
            </a:r>
            <a:r>
              <a:rPr lang="en-US" dirty="0" err="1"/>
              <a:t>Govna</a:t>
            </a:r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B337D691-77CF-E693-BF7B-B8AE75EF47C1}"/>
              </a:ext>
            </a:extLst>
          </p:cNvPr>
          <p:cNvSpPr txBox="1">
            <a:spLocks/>
          </p:cNvSpPr>
          <p:nvPr/>
        </p:nvSpPr>
        <p:spPr>
          <a:xfrm>
            <a:off x="516336" y="3428092"/>
            <a:ext cx="2286000" cy="350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9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Who Dat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353734FD-A04D-93EA-17DE-F9F5373D76CE}"/>
              </a:ext>
            </a:extLst>
          </p:cNvPr>
          <p:cNvSpPr txBox="1">
            <a:spLocks/>
          </p:cNvSpPr>
          <p:nvPr/>
        </p:nvSpPr>
        <p:spPr>
          <a:xfrm>
            <a:off x="657041" y="2114200"/>
            <a:ext cx="2286000" cy="350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9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Michael Jackson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60298C-3B1B-A71E-7E80-5EEA97407068}"/>
              </a:ext>
            </a:extLst>
          </p:cNvPr>
          <p:cNvSpPr txBox="1"/>
          <p:nvPr/>
        </p:nvSpPr>
        <p:spPr>
          <a:xfrm>
            <a:off x="547562" y="1053525"/>
            <a:ext cx="2172438" cy="53927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DD7B81-575A-05F8-1CA2-3777F908627A}"/>
              </a:ext>
            </a:extLst>
          </p:cNvPr>
          <p:cNvCxnSpPr>
            <a:cxnSpLocks/>
          </p:cNvCxnSpPr>
          <p:nvPr/>
        </p:nvCxnSpPr>
        <p:spPr>
          <a:xfrm flipV="1">
            <a:off x="2728247" y="1039794"/>
            <a:ext cx="8894918" cy="2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" name="Graphic 48" descr="Bar chart with solid fill">
            <a:extLst>
              <a:ext uri="{FF2B5EF4-FFF2-40B4-BE49-F238E27FC236}">
                <a16:creationId xmlns:a16="http://schemas.microsoft.com/office/drawing/2014/main" id="{A1E418FF-5321-6A6D-F8CA-8B240B6675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61990" y="2501563"/>
            <a:ext cx="2083660" cy="208366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2DD95CC-EC58-5C2A-8EC6-4389E75D4389}"/>
              </a:ext>
            </a:extLst>
          </p:cNvPr>
          <p:cNvCxnSpPr>
            <a:cxnSpLocks/>
          </p:cNvCxnSpPr>
          <p:nvPr/>
        </p:nvCxnSpPr>
        <p:spPr>
          <a:xfrm>
            <a:off x="2741273" y="4879545"/>
            <a:ext cx="8918143" cy="293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6E0B93F-E63C-E535-7475-57E19429D33B}"/>
              </a:ext>
            </a:extLst>
          </p:cNvPr>
          <p:cNvCxnSpPr/>
          <p:nvPr/>
        </p:nvCxnSpPr>
        <p:spPr>
          <a:xfrm>
            <a:off x="2741273" y="6421821"/>
            <a:ext cx="78588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11CE139-21BB-0931-9A26-422CFC4E5F58}"/>
              </a:ext>
            </a:extLst>
          </p:cNvPr>
          <p:cNvSpPr txBox="1"/>
          <p:nvPr/>
        </p:nvSpPr>
        <p:spPr>
          <a:xfrm>
            <a:off x="7423164" y="1363921"/>
            <a:ext cx="1458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$78.94</a:t>
            </a:r>
          </a:p>
        </p:txBody>
      </p:sp>
      <p:pic>
        <p:nvPicPr>
          <p:cNvPr id="74" name="Picture Placeholder 36" descr="A person wearing glasses">
            <a:extLst>
              <a:ext uri="{FF2B5EF4-FFF2-40B4-BE49-F238E27FC236}">
                <a16:creationId xmlns:a16="http://schemas.microsoft.com/office/drawing/2014/main" id="{9A387EA8-87BB-56A0-6564-8BF2864656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9136" y="4972157"/>
            <a:ext cx="429182" cy="489685"/>
          </a:xfrm>
          <a:prstGeom prst="rect">
            <a:avLst/>
          </a:prstGeom>
        </p:spPr>
      </p:pic>
      <p:pic>
        <p:nvPicPr>
          <p:cNvPr id="75" name="Picture Placeholder 40" descr="A person smiling for the camera&#10;">
            <a:extLst>
              <a:ext uri="{FF2B5EF4-FFF2-40B4-BE49-F238E27FC236}">
                <a16:creationId xmlns:a16="http://schemas.microsoft.com/office/drawing/2014/main" id="{90CABC7C-BAE5-3A2A-2D34-3DCD24C4F41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845041" y="5565225"/>
            <a:ext cx="437371" cy="49902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FB16758-41CA-A3DA-C09B-161AF3AC322C}"/>
              </a:ext>
            </a:extLst>
          </p:cNvPr>
          <p:cNvSpPr txBox="1"/>
          <p:nvPr/>
        </p:nvSpPr>
        <p:spPr>
          <a:xfrm>
            <a:off x="3407454" y="5029240"/>
            <a:ext cx="2943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Can’t wait to see you there @ Michael Jackson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2964F1-BBC7-1AD7-2EA0-FC8DB78D595B}"/>
              </a:ext>
            </a:extLst>
          </p:cNvPr>
          <p:cNvSpPr txBox="1"/>
          <p:nvPr/>
        </p:nvSpPr>
        <p:spPr>
          <a:xfrm>
            <a:off x="3444194" y="5622785"/>
            <a:ext cx="2943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Don’t forget your umbrellas. It’s going to be raining!!! Go Tigers!</a:t>
            </a:r>
          </a:p>
        </p:txBody>
      </p:sp>
      <p:sp>
        <p:nvSpPr>
          <p:cNvPr id="78" name="Date Placeholder 1">
            <a:extLst>
              <a:ext uri="{FF2B5EF4-FFF2-40B4-BE49-F238E27FC236}">
                <a16:creationId xmlns:a16="http://schemas.microsoft.com/office/drawing/2014/main" id="{3E9E1E6E-EF12-CFB7-5403-4D19208A62C7}"/>
              </a:ext>
            </a:extLst>
          </p:cNvPr>
          <p:cNvSpPr txBox="1">
            <a:spLocks/>
          </p:cNvSpPr>
          <p:nvPr/>
        </p:nvSpPr>
        <p:spPr>
          <a:xfrm>
            <a:off x="3826609" y="1846062"/>
            <a:ext cx="2969607" cy="342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77"/>
              </a:rPr>
              <a:t>Contributions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4D57078-588F-492E-5194-01648C562635}"/>
              </a:ext>
            </a:extLst>
          </p:cNvPr>
          <p:cNvSpPr txBox="1"/>
          <p:nvPr/>
        </p:nvSpPr>
        <p:spPr>
          <a:xfrm>
            <a:off x="7454946" y="1781539"/>
            <a:ext cx="1458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$20.99</a:t>
            </a:r>
          </a:p>
        </p:txBody>
      </p:sp>
      <p:sp>
        <p:nvSpPr>
          <p:cNvPr id="80" name="Date Placeholder 1">
            <a:extLst>
              <a:ext uri="{FF2B5EF4-FFF2-40B4-BE49-F238E27FC236}">
                <a16:creationId xmlns:a16="http://schemas.microsoft.com/office/drawing/2014/main" id="{6F3A565E-BA7A-7CA7-D6BA-D24036A14B89}"/>
              </a:ext>
            </a:extLst>
          </p:cNvPr>
          <p:cNvSpPr txBox="1">
            <a:spLocks/>
          </p:cNvSpPr>
          <p:nvPr/>
        </p:nvSpPr>
        <p:spPr>
          <a:xfrm>
            <a:off x="2884658" y="2281700"/>
            <a:ext cx="4270933" cy="3427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77"/>
              </a:rPr>
              <a:t>Only This Much to go!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D03F50-D7CA-3394-0522-00DE5395689A}"/>
              </a:ext>
            </a:extLst>
          </p:cNvPr>
          <p:cNvSpPr txBox="1"/>
          <p:nvPr/>
        </p:nvSpPr>
        <p:spPr>
          <a:xfrm>
            <a:off x="7433461" y="2206696"/>
            <a:ext cx="1458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$56.64</a:t>
            </a:r>
          </a:p>
        </p:txBody>
      </p:sp>
    </p:spTree>
    <p:extLst>
      <p:ext uri="{BB962C8B-B14F-4D97-AF65-F5344CB8AC3E}">
        <p14:creationId xmlns:p14="http://schemas.microsoft.com/office/powerpoint/2010/main" val="257562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D569-0E3D-9D7B-A2A5-7AAA814BD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CA175-FBFB-EE44-94C9-474C62C82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2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18011</TotalTime>
  <Words>79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ADLaM Display</vt:lpstr>
      <vt:lpstr>Aptos</vt:lpstr>
      <vt:lpstr>Aptos Display</vt:lpstr>
      <vt:lpstr>Arial</vt:lpstr>
      <vt:lpstr>Britannic Bold</vt:lpstr>
      <vt:lpstr>Office Theme</vt:lpstr>
      <vt:lpstr>5th &amp; 6th Grade Volleyball OLG vs St . Marys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NADIR MALIK</dc:creator>
  <cp:lastModifiedBy>NADIR MALIK</cp:lastModifiedBy>
  <cp:revision>1</cp:revision>
  <dcterms:created xsi:type="dcterms:W3CDTF">2025-02-16T02:55:04Z</dcterms:created>
  <dcterms:modified xsi:type="dcterms:W3CDTF">2025-03-04T07:23:17Z</dcterms:modified>
</cp:coreProperties>
</file>