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3" r:id="rId5"/>
    <p:sldId id="262" r:id="rId6"/>
    <p:sldId id="261" r:id="rId7"/>
    <p:sldId id="265" r:id="rId8"/>
    <p:sldId id="258" r:id="rId9"/>
    <p:sldId id="266"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76CCA-BE02-10E9-6A51-0332BD38D352}" v="136" dt="2022-12-02T15:13:26.467"/>
    <p1510:client id="{179167E6-F943-8E14-3A6F-1CDBFF1A01D6}" v="103" dt="2022-12-05T14:53:45.114"/>
    <p1510:client id="{42223E31-4D73-2283-1509-25419B6EF65B}" v="7" dt="2022-12-02T15:03:27.097"/>
    <p1510:client id="{65FBEB17-6F79-08EA-DC2E-612B21CFF7BB}" v="39" dt="2022-12-05T07:16:01.440"/>
    <p1510:client id="{956B72D1-D80B-ED18-AD3D-8206B6994DDB}" v="216" dt="2022-11-28T20:32:44.857"/>
    <p1510:client id="{B12707EE-CD9A-98D8-F993-1E389F7237EC}" v="1" dt="2022-12-05T14:44:06.975"/>
    <p1510:client id="{FD916141-B3CD-E5F2-905C-FB8572324E4F}" v="94" dt="2022-12-02T18:27:20.726"/>
    <p1510:client id="{FFA92282-908C-7C3F-BCCB-0D3EE4DB7A13}" v="569" dt="2022-12-05T07:03:52.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acebookresearch/detectron2/blob/main/MODEL_ZOO.md"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arxiv.org/abs/1405.031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E4556D3F-F9E0-4DD4-A96F-6A8297B92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2" name="Color">
              <a:extLst>
                <a:ext uri="{FF2B5EF4-FFF2-40B4-BE49-F238E27FC236}">
                  <a16:creationId xmlns:a16="http://schemas.microsoft.com/office/drawing/2014/main" id="{86D4FF5D-6473-4BE3-A6EC-40CE2502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lor">
              <a:extLst>
                <a:ext uri="{FF2B5EF4-FFF2-40B4-BE49-F238E27FC236}">
                  <a16:creationId xmlns:a16="http://schemas.microsoft.com/office/drawing/2014/main" id="{993888FB-861F-4B4A-819C-BEB6D558A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website&#10;&#10;Description automatically generated">
            <a:extLst>
              <a:ext uri="{FF2B5EF4-FFF2-40B4-BE49-F238E27FC236}">
                <a16:creationId xmlns:a16="http://schemas.microsoft.com/office/drawing/2014/main" id="{A5095778-CE33-A582-B54A-43514580A23F}"/>
              </a:ext>
            </a:extLst>
          </p:cNvPr>
          <p:cNvPicPr>
            <a:picLocks noChangeAspect="1"/>
          </p:cNvPicPr>
          <p:nvPr/>
        </p:nvPicPr>
        <p:blipFill rotWithShape="1">
          <a:blip r:embed="rId2"/>
          <a:srcRect l="22331" r="21637" b="2"/>
          <a:stretch/>
        </p:blipFill>
        <p:spPr>
          <a:xfrm>
            <a:off x="6803647" y="1065276"/>
            <a:ext cx="4730214" cy="4727448"/>
          </a:xfrm>
          <a:prstGeom prst="rect">
            <a:avLst/>
          </a:prstGeom>
        </p:spPr>
      </p:pic>
      <p:grpSp>
        <p:nvGrpSpPr>
          <p:cNvPr id="15" name="Group 14">
            <a:extLst>
              <a:ext uri="{FF2B5EF4-FFF2-40B4-BE49-F238E27FC236}">
                <a16:creationId xmlns:a16="http://schemas.microsoft.com/office/drawing/2014/main" id="{65EABBED-2B80-4B13-A7A8-1D34C4A02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6" name="Freeform: Shape 15">
              <a:extLst>
                <a:ext uri="{FF2B5EF4-FFF2-40B4-BE49-F238E27FC236}">
                  <a16:creationId xmlns:a16="http://schemas.microsoft.com/office/drawing/2014/main" id="{73A7A746-A7C1-443C-9B24-406D2224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D71425D-6031-4121-BA40-815DACCD0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7A43343-A25B-49D5-9967-D5647ADF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066E434-22B6-48A1-BC19-A80163E81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5470CE2-E5F8-489C-84E9-775AE8D3E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2435DD6-F0FB-492A-9267-CE09EC2C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17117C-64EA-4B8B-9DDC-D10E947C4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789708" y="1014574"/>
            <a:ext cx="5633531" cy="2226769"/>
          </a:xfrm>
        </p:spPr>
        <p:txBody>
          <a:bodyPr anchor="ctr">
            <a:normAutofit/>
          </a:bodyPr>
          <a:lstStyle/>
          <a:p>
            <a:pPr algn="l"/>
            <a:r>
              <a:rPr lang="en-US" sz="4800" b="1" u="sng">
                <a:solidFill>
                  <a:schemeClr val="bg1"/>
                </a:solidFill>
                <a:cs typeface="Calibri Light"/>
              </a:rPr>
              <a:t>Repair assistance using Computer vision</a:t>
            </a:r>
            <a:endParaRPr lang="en-US" sz="4800" b="1" u="sng">
              <a:solidFill>
                <a:schemeClr val="bg1"/>
              </a:solidFill>
            </a:endParaRPr>
          </a:p>
        </p:txBody>
      </p:sp>
      <p:sp>
        <p:nvSpPr>
          <p:cNvPr id="3" name="Subtitle 2"/>
          <p:cNvSpPr>
            <a:spLocks noGrp="1"/>
          </p:cNvSpPr>
          <p:nvPr>
            <p:ph type="subTitle" idx="1"/>
          </p:nvPr>
        </p:nvSpPr>
        <p:spPr>
          <a:xfrm>
            <a:off x="789708" y="3640633"/>
            <a:ext cx="5631417" cy="2487212"/>
          </a:xfrm>
        </p:spPr>
        <p:txBody>
          <a:bodyPr vert="horz" lIns="91440" tIns="45720" rIns="91440" bIns="45720" rtlCol="0" anchor="t">
            <a:normAutofit/>
          </a:bodyPr>
          <a:lstStyle/>
          <a:p>
            <a:pPr algn="l"/>
            <a:r>
              <a:rPr lang="en-US">
                <a:solidFill>
                  <a:schemeClr val="tx2"/>
                </a:solidFill>
                <a:ea typeface="+mn-lt"/>
                <a:cs typeface="+mn-lt"/>
              </a:rPr>
              <a:t>Computer vision is </a:t>
            </a:r>
            <a:r>
              <a:rPr lang="en-US" b="1">
                <a:solidFill>
                  <a:schemeClr val="tx2"/>
                </a:solidFill>
                <a:ea typeface="+mn-lt"/>
                <a:cs typeface="+mn-lt"/>
              </a:rPr>
              <a:t>a field of artificial intelligence that trains computers to interpret and understand the visual world</a:t>
            </a:r>
            <a:r>
              <a:rPr lang="en-US">
                <a:solidFill>
                  <a:schemeClr val="tx2"/>
                </a:solidFill>
                <a:ea typeface="+mn-lt"/>
                <a:cs typeface="+mn-lt"/>
              </a:rPr>
              <a:t>. Using digital images from cameras and videos and deep learning models, machines can accurately identify and classify objects    </a:t>
            </a:r>
          </a:p>
          <a:p>
            <a:pPr algn="l"/>
            <a:endParaRPr lang="en-US">
              <a:solidFill>
                <a:schemeClr val="tx2"/>
              </a:solidFill>
              <a:cs typeface="Calibri"/>
            </a:endParaRPr>
          </a:p>
        </p:txBody>
      </p:sp>
      <p:sp>
        <p:nvSpPr>
          <p:cNvPr id="5" name="TextBox 4">
            <a:extLst>
              <a:ext uri="{FF2B5EF4-FFF2-40B4-BE49-F238E27FC236}">
                <a16:creationId xmlns:a16="http://schemas.microsoft.com/office/drawing/2014/main" id="{3CA42DE2-DB41-E404-FBB2-0AE454DDA41C}"/>
              </a:ext>
            </a:extLst>
          </p:cNvPr>
          <p:cNvSpPr txBox="1"/>
          <p:nvPr/>
        </p:nvSpPr>
        <p:spPr>
          <a:xfrm>
            <a:off x="8709361" y="479319"/>
            <a:ext cx="30420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By Raghava Reddy Tera</a:t>
            </a:r>
          </a:p>
          <a:p>
            <a:r>
              <a:rPr lang="en-US" dirty="0">
                <a:cs typeface="Calibri"/>
              </a:rPr>
              <a:t>Mentor – Pruthvi </a:t>
            </a:r>
            <a:r>
              <a:rPr lang="en-US" dirty="0" err="1">
                <a:cs typeface="Calibri"/>
              </a:rPr>
              <a:t>Anumandla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4FE76-1D9D-F78F-688C-70E7736BA315}"/>
              </a:ext>
            </a:extLst>
          </p:cNvPr>
          <p:cNvSpPr>
            <a:spLocks noGrp="1"/>
          </p:cNvSpPr>
          <p:nvPr>
            <p:ph type="title"/>
          </p:nvPr>
        </p:nvSpPr>
        <p:spPr>
          <a:xfrm>
            <a:off x="640080" y="325369"/>
            <a:ext cx="4368602" cy="1956841"/>
          </a:xfrm>
        </p:spPr>
        <p:txBody>
          <a:bodyPr anchor="b">
            <a:normAutofit/>
          </a:bodyPr>
          <a:lstStyle/>
          <a:p>
            <a:r>
              <a:rPr lang="en-US" sz="5000">
                <a:cs typeface="Calibri Light"/>
              </a:rPr>
              <a:t>Direct detection of yellow wire</a:t>
            </a:r>
            <a:endParaRPr lang="en-US" sz="5000"/>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80A776-1053-96B5-F377-CAE770156B08}"/>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cs typeface="Calibri"/>
              </a:rPr>
              <a:t>Testing  with the </a:t>
            </a:r>
            <a:r>
              <a:rPr lang="en-US" sz="2200" err="1">
                <a:cs typeface="Calibri"/>
              </a:rPr>
              <a:t>diffrent</a:t>
            </a:r>
            <a:r>
              <a:rPr lang="en-US" sz="2200">
                <a:cs typeface="Calibri"/>
              </a:rPr>
              <a:t>  images and </a:t>
            </a:r>
            <a:r>
              <a:rPr lang="en-US" sz="2200" err="1">
                <a:cs typeface="Calibri"/>
              </a:rPr>
              <a:t>ploting</a:t>
            </a:r>
            <a:r>
              <a:rPr lang="en-US" sz="2200">
                <a:cs typeface="Calibri"/>
              </a:rPr>
              <a:t> the bounding boxes in the image </a:t>
            </a:r>
            <a:endParaRPr lang="en-US" sz="2200"/>
          </a:p>
        </p:txBody>
      </p:sp>
      <p:pic>
        <p:nvPicPr>
          <p:cNvPr id="4" name="Picture 4">
            <a:extLst>
              <a:ext uri="{FF2B5EF4-FFF2-40B4-BE49-F238E27FC236}">
                <a16:creationId xmlns:a16="http://schemas.microsoft.com/office/drawing/2014/main" id="{B685C5AA-496A-92F6-4443-383BE6BBDCD7}"/>
              </a:ext>
            </a:extLst>
          </p:cNvPr>
          <p:cNvPicPr>
            <a:picLocks noChangeAspect="1"/>
          </p:cNvPicPr>
          <p:nvPr/>
        </p:nvPicPr>
        <p:blipFill rotWithShape="1">
          <a:blip r:embed="rId2"/>
          <a:srcRect l="26919" r="1666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7290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3359-948C-2A35-21DD-A3EF9D272E87}"/>
              </a:ext>
            </a:extLst>
          </p:cNvPr>
          <p:cNvSpPr>
            <a:spLocks noGrp="1"/>
          </p:cNvSpPr>
          <p:nvPr>
            <p:ph type="title"/>
          </p:nvPr>
        </p:nvSpPr>
        <p:spPr/>
        <p:txBody>
          <a:bodyPr>
            <a:normAutofit/>
          </a:bodyPr>
          <a:lstStyle/>
          <a:p>
            <a:r>
              <a:rPr lang="en-US" sz="3600" b="1" u="sng">
                <a:cs typeface="Calibri Light"/>
              </a:rPr>
              <a:t>Prediction </a:t>
            </a:r>
          </a:p>
        </p:txBody>
      </p:sp>
      <p:pic>
        <p:nvPicPr>
          <p:cNvPr id="4" name="Picture 4" descr="Graphical user interface, application&#10;&#10;Description automatically generated">
            <a:extLst>
              <a:ext uri="{FF2B5EF4-FFF2-40B4-BE49-F238E27FC236}">
                <a16:creationId xmlns:a16="http://schemas.microsoft.com/office/drawing/2014/main" id="{8E2F0874-07F5-0D96-DB4A-41116F8A4EFE}"/>
              </a:ext>
            </a:extLst>
          </p:cNvPr>
          <p:cNvPicPr>
            <a:picLocks noGrp="1" noChangeAspect="1"/>
          </p:cNvPicPr>
          <p:nvPr>
            <p:ph idx="1"/>
          </p:nvPr>
        </p:nvPicPr>
        <p:blipFill rotWithShape="1">
          <a:blip r:embed="rId2"/>
          <a:srcRect l="17069" t="38650" r="9462" b="19018"/>
          <a:stretch/>
        </p:blipFill>
        <p:spPr>
          <a:xfrm>
            <a:off x="1881328" y="1713817"/>
            <a:ext cx="9898730" cy="3937280"/>
          </a:xfrm>
        </p:spPr>
      </p:pic>
      <p:sp>
        <p:nvSpPr>
          <p:cNvPr id="5" name="TextBox 4">
            <a:extLst>
              <a:ext uri="{FF2B5EF4-FFF2-40B4-BE49-F238E27FC236}">
                <a16:creationId xmlns:a16="http://schemas.microsoft.com/office/drawing/2014/main" id="{A418D426-FB0F-2385-2BB1-EAD3D5571080}"/>
              </a:ext>
            </a:extLst>
          </p:cNvPr>
          <p:cNvSpPr txBox="1"/>
          <p:nvPr/>
        </p:nvSpPr>
        <p:spPr>
          <a:xfrm>
            <a:off x="1766666" y="5487133"/>
            <a:ext cx="1561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ROI Prediction </a:t>
            </a:r>
            <a:r>
              <a:rPr lang="en-US" sz="1600" err="1">
                <a:cs typeface="Calibri"/>
              </a:rPr>
              <a:t>praposal</a:t>
            </a:r>
            <a:endParaRPr lang="en-US" sz="1600">
              <a:cs typeface="Calibri"/>
            </a:endParaRPr>
          </a:p>
        </p:txBody>
      </p:sp>
      <p:sp>
        <p:nvSpPr>
          <p:cNvPr id="6" name="TextBox 5">
            <a:extLst>
              <a:ext uri="{FF2B5EF4-FFF2-40B4-BE49-F238E27FC236}">
                <a16:creationId xmlns:a16="http://schemas.microsoft.com/office/drawing/2014/main" id="{30B4BCAF-8B07-BCCD-7725-6CB4E05BD2C6}"/>
              </a:ext>
            </a:extLst>
          </p:cNvPr>
          <p:cNvSpPr txBox="1"/>
          <p:nvPr/>
        </p:nvSpPr>
        <p:spPr>
          <a:xfrm>
            <a:off x="4400260" y="5803603"/>
            <a:ext cx="1288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Orginal</a:t>
            </a:r>
            <a:r>
              <a:rPr lang="en-US">
                <a:cs typeface="Calibri"/>
              </a:rPr>
              <a:t> </a:t>
            </a:r>
            <a:r>
              <a:rPr lang="en-US" err="1">
                <a:cs typeface="Calibri"/>
              </a:rPr>
              <a:t>Img</a:t>
            </a:r>
            <a:endParaRPr lang="en-US" err="1"/>
          </a:p>
        </p:txBody>
      </p:sp>
      <p:sp>
        <p:nvSpPr>
          <p:cNvPr id="7" name="TextBox 6">
            <a:extLst>
              <a:ext uri="{FF2B5EF4-FFF2-40B4-BE49-F238E27FC236}">
                <a16:creationId xmlns:a16="http://schemas.microsoft.com/office/drawing/2014/main" id="{E75D44E0-6BF2-8AC8-2C46-632DBB078803}"/>
              </a:ext>
            </a:extLst>
          </p:cNvPr>
          <p:cNvSpPr txBox="1"/>
          <p:nvPr/>
        </p:nvSpPr>
        <p:spPr>
          <a:xfrm>
            <a:off x="6711012" y="5722527"/>
            <a:ext cx="15755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ROI Pred Mask</a:t>
            </a:r>
          </a:p>
        </p:txBody>
      </p:sp>
      <p:sp>
        <p:nvSpPr>
          <p:cNvPr id="8" name="TextBox 7">
            <a:extLst>
              <a:ext uri="{FF2B5EF4-FFF2-40B4-BE49-F238E27FC236}">
                <a16:creationId xmlns:a16="http://schemas.microsoft.com/office/drawing/2014/main" id="{0B2A5657-B55A-B0B5-9D47-AEC163DEADBC}"/>
              </a:ext>
            </a:extLst>
          </p:cNvPr>
          <p:cNvSpPr txBox="1"/>
          <p:nvPr/>
        </p:nvSpPr>
        <p:spPr>
          <a:xfrm>
            <a:off x="9276722" y="5738820"/>
            <a:ext cx="1403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Prediction Box</a:t>
            </a:r>
            <a:endParaRPr lang="en-US"/>
          </a:p>
        </p:txBody>
      </p:sp>
    </p:spTree>
    <p:extLst>
      <p:ext uri="{BB962C8B-B14F-4D97-AF65-F5344CB8AC3E}">
        <p14:creationId xmlns:p14="http://schemas.microsoft.com/office/powerpoint/2010/main" val="4566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E8DAC-CDAE-4D4E-4763-288A672B248D}"/>
              </a:ext>
            </a:extLst>
          </p:cNvPr>
          <p:cNvSpPr>
            <a:spLocks noGrp="1"/>
          </p:cNvSpPr>
          <p:nvPr>
            <p:ph type="title"/>
          </p:nvPr>
        </p:nvSpPr>
        <p:spPr>
          <a:xfrm>
            <a:off x="466722" y="586855"/>
            <a:ext cx="3201366" cy="3387497"/>
          </a:xfrm>
        </p:spPr>
        <p:txBody>
          <a:bodyPr anchor="b">
            <a:normAutofit/>
          </a:bodyPr>
          <a:lstStyle/>
          <a:p>
            <a:pPr algn="r"/>
            <a:r>
              <a:rPr lang="en-US" sz="4000" b="1" u="sng">
                <a:solidFill>
                  <a:srgbClr val="FFFFFF"/>
                </a:solidFill>
                <a:cs typeface="Calibri Light"/>
              </a:rPr>
              <a:t>Use Case</a:t>
            </a:r>
          </a:p>
        </p:txBody>
      </p:sp>
      <p:sp>
        <p:nvSpPr>
          <p:cNvPr id="3" name="Content Placeholder 2">
            <a:extLst>
              <a:ext uri="{FF2B5EF4-FFF2-40B4-BE49-F238E27FC236}">
                <a16:creationId xmlns:a16="http://schemas.microsoft.com/office/drawing/2014/main" id="{22E8DC66-D8DE-4911-C5A8-0B3CB7044EF1}"/>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When a vehicle Owner uploads an Image of the car bennet into the API , The  feature of API should reflect the output with the number of the yellow wires on the top 180 degrees of the image, which gives the Automobile Service man the basic idea of the vehicle with the Air bags and its condition through Machine learning Model</a:t>
            </a:r>
            <a:endParaRPr lang="en-US" sz="2000">
              <a:cs typeface="Calibri" panose="020F0502020204030204"/>
            </a:endParaRPr>
          </a:p>
        </p:txBody>
      </p:sp>
    </p:spTree>
    <p:extLst>
      <p:ext uri="{BB962C8B-B14F-4D97-AF65-F5344CB8AC3E}">
        <p14:creationId xmlns:p14="http://schemas.microsoft.com/office/powerpoint/2010/main" val="32346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CE1-7B5C-B4F1-F43A-410AE5D6F784}"/>
              </a:ext>
            </a:extLst>
          </p:cNvPr>
          <p:cNvSpPr>
            <a:spLocks noGrp="1"/>
          </p:cNvSpPr>
          <p:nvPr>
            <p:ph type="title"/>
          </p:nvPr>
        </p:nvSpPr>
        <p:spPr>
          <a:xfrm>
            <a:off x="481013" y="3752849"/>
            <a:ext cx="3290887" cy="2452687"/>
          </a:xfrm>
        </p:spPr>
        <p:txBody>
          <a:bodyPr anchor="ctr">
            <a:normAutofit/>
          </a:bodyPr>
          <a:lstStyle/>
          <a:p>
            <a:r>
              <a:rPr lang="en-US" sz="3600" b="1" u="sng">
                <a:solidFill>
                  <a:schemeClr val="accent1"/>
                </a:solidFill>
                <a:cs typeface="Calibri Light"/>
              </a:rPr>
              <a:t>objective</a:t>
            </a:r>
          </a:p>
        </p:txBody>
      </p:sp>
      <p:pic>
        <p:nvPicPr>
          <p:cNvPr id="22" name="Picture 21" descr="Colourful wires">
            <a:extLst>
              <a:ext uri="{FF2B5EF4-FFF2-40B4-BE49-F238E27FC236}">
                <a16:creationId xmlns:a16="http://schemas.microsoft.com/office/drawing/2014/main" id="{8A768A46-7B3D-A8A7-CB26-66FABCD0C6D7}"/>
              </a:ext>
            </a:extLst>
          </p:cNvPr>
          <p:cNvPicPr>
            <a:picLocks noChangeAspect="1"/>
          </p:cNvPicPr>
          <p:nvPr/>
        </p:nvPicPr>
        <p:blipFill rotWithShape="1">
          <a:blip r:embed="rId2"/>
          <a:srcRect t="31552" b="1528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B287343-2F49-FEB1-CFC9-711B3AD43C89}"/>
              </a:ext>
            </a:extLst>
          </p:cNvPr>
          <p:cNvSpPr>
            <a:spLocks noGrp="1"/>
          </p:cNvSpPr>
          <p:nvPr>
            <p:ph idx="1"/>
          </p:nvPr>
        </p:nvSpPr>
        <p:spPr>
          <a:xfrm>
            <a:off x="4223982" y="3752850"/>
            <a:ext cx="7485413" cy="2452687"/>
          </a:xfrm>
        </p:spPr>
        <p:txBody>
          <a:bodyPr vert="horz" lIns="91440" tIns="45720" rIns="91440" bIns="45720" rtlCol="0" anchor="ctr">
            <a:normAutofit/>
          </a:bodyPr>
          <a:lstStyle/>
          <a:p>
            <a:pPr>
              <a:buFont typeface="Wingdings" panose="020B0604020202020204" pitchFamily="34" charset="0"/>
              <a:buChar char="Ø"/>
            </a:pPr>
            <a:r>
              <a:rPr lang="en-US" sz="1800">
                <a:cs typeface="Calibri"/>
              </a:rPr>
              <a:t>The main objective of this project is to identify the number of yellow wires  on top 180 degrees ,which  are connected  to Airbags using the Machine Learning Models </a:t>
            </a:r>
          </a:p>
        </p:txBody>
      </p:sp>
    </p:spTree>
    <p:extLst>
      <p:ext uri="{BB962C8B-B14F-4D97-AF65-F5344CB8AC3E}">
        <p14:creationId xmlns:p14="http://schemas.microsoft.com/office/powerpoint/2010/main" val="31711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4D85B6A-FF18-4EFD-BD23-77FDE89EC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
            <a:ext cx="12188952" cy="68579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AAB596-4870-4D7C-9F51-06F1F7367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E428A-EF09-34C2-895F-D80BA013E2E6}"/>
              </a:ext>
            </a:extLst>
          </p:cNvPr>
          <p:cNvSpPr>
            <a:spLocks noGrp="1"/>
          </p:cNvSpPr>
          <p:nvPr>
            <p:ph type="title"/>
          </p:nvPr>
        </p:nvSpPr>
        <p:spPr>
          <a:xfrm>
            <a:off x="754912" y="3651159"/>
            <a:ext cx="4401880" cy="2525803"/>
          </a:xfrm>
        </p:spPr>
        <p:txBody>
          <a:bodyPr>
            <a:normAutofit/>
          </a:bodyPr>
          <a:lstStyle/>
          <a:p>
            <a:pPr algn="ctr"/>
            <a:r>
              <a:rPr lang="en-US" sz="4000">
                <a:cs typeface="Calibri Light"/>
              </a:rPr>
              <a:t>What it Solves ?</a:t>
            </a:r>
          </a:p>
        </p:txBody>
      </p:sp>
      <p:pic>
        <p:nvPicPr>
          <p:cNvPr id="6" name="Picture 6" descr="A picture containing person, outdoor, car, transport&#10;&#10;Description automatically generated">
            <a:extLst>
              <a:ext uri="{FF2B5EF4-FFF2-40B4-BE49-F238E27FC236}">
                <a16:creationId xmlns:a16="http://schemas.microsoft.com/office/drawing/2014/main" id="{6B04510E-F89E-3511-34A6-0354B5BE987C}"/>
              </a:ext>
            </a:extLst>
          </p:cNvPr>
          <p:cNvPicPr>
            <a:picLocks noChangeAspect="1"/>
          </p:cNvPicPr>
          <p:nvPr/>
        </p:nvPicPr>
        <p:blipFill rotWithShape="1">
          <a:blip r:embed="rId2"/>
          <a:srcRect r="29750" b="-2"/>
          <a:stretch/>
        </p:blipFill>
        <p:spPr>
          <a:xfrm>
            <a:off x="1" y="10"/>
            <a:ext cx="4048364" cy="3385728"/>
          </a:xfrm>
          <a:custGeom>
            <a:avLst/>
            <a:gdLst/>
            <a:ahLst/>
            <a:cxnLst/>
            <a:rect l="l" t="t" r="r" b="b"/>
            <a:pathLst>
              <a:path w="4048364" h="3385738">
                <a:moveTo>
                  <a:pt x="0" y="0"/>
                </a:moveTo>
                <a:lnTo>
                  <a:pt x="4048364" y="0"/>
                </a:lnTo>
                <a:lnTo>
                  <a:pt x="4048364" y="3128862"/>
                </a:lnTo>
                <a:lnTo>
                  <a:pt x="4028354" y="3127605"/>
                </a:lnTo>
                <a:lnTo>
                  <a:pt x="4027052" y="3128074"/>
                </a:lnTo>
                <a:cubicBezTo>
                  <a:pt x="4021308" y="3129081"/>
                  <a:pt x="4017789" y="3128835"/>
                  <a:pt x="4015263" y="3128035"/>
                </a:cubicBezTo>
                <a:lnTo>
                  <a:pt x="4012855" y="3126647"/>
                </a:lnTo>
                <a:cubicBezTo>
                  <a:pt x="4010177" y="3126494"/>
                  <a:pt x="4007499" y="3126340"/>
                  <a:pt x="4004821" y="3126187"/>
                </a:cubicBezTo>
                <a:lnTo>
                  <a:pt x="3989141" y="3124118"/>
                </a:lnTo>
                <a:lnTo>
                  <a:pt x="3986071" y="3124823"/>
                </a:lnTo>
                <a:cubicBezTo>
                  <a:pt x="3978117" y="3124349"/>
                  <a:pt x="3970163" y="3123876"/>
                  <a:pt x="3962210" y="3123402"/>
                </a:cubicBezTo>
                <a:lnTo>
                  <a:pt x="3961815" y="3123900"/>
                </a:lnTo>
                <a:cubicBezTo>
                  <a:pt x="3960390" y="3124987"/>
                  <a:pt x="3958310" y="3125727"/>
                  <a:pt x="3954808" y="3125765"/>
                </a:cubicBezTo>
                <a:cubicBezTo>
                  <a:pt x="3959236" y="3133302"/>
                  <a:pt x="3952279" y="3128699"/>
                  <a:pt x="3941561" y="3128145"/>
                </a:cubicBezTo>
                <a:cubicBezTo>
                  <a:pt x="3946046" y="3139728"/>
                  <a:pt x="3916172" y="3133567"/>
                  <a:pt x="3910218" y="3140049"/>
                </a:cubicBezTo>
                <a:cubicBezTo>
                  <a:pt x="3902241" y="3139380"/>
                  <a:pt x="3893889" y="3138886"/>
                  <a:pt x="3885332" y="3138624"/>
                </a:cubicBezTo>
                <a:cubicBezTo>
                  <a:pt x="3883646" y="3138622"/>
                  <a:pt x="3881962" y="3138621"/>
                  <a:pt x="3880277" y="3138620"/>
                </a:cubicBezTo>
                <a:lnTo>
                  <a:pt x="3880157" y="3138737"/>
                </a:lnTo>
                <a:cubicBezTo>
                  <a:pt x="3879018" y="3138984"/>
                  <a:pt x="3877339" y="3139076"/>
                  <a:pt x="3874788" y="3138963"/>
                </a:cubicBezTo>
                <a:cubicBezTo>
                  <a:pt x="3873545" y="3138846"/>
                  <a:pt x="3872302" y="3138728"/>
                  <a:pt x="3871060" y="3138611"/>
                </a:cubicBezTo>
                <a:cubicBezTo>
                  <a:pt x="3867792" y="3138609"/>
                  <a:pt x="3864523" y="3138606"/>
                  <a:pt x="3861255" y="3138604"/>
                </a:cubicBezTo>
                <a:lnTo>
                  <a:pt x="3857750" y="3139376"/>
                </a:lnTo>
                <a:cubicBezTo>
                  <a:pt x="3846075" y="3144353"/>
                  <a:pt x="3854999" y="3159606"/>
                  <a:pt x="3830684" y="3154005"/>
                </a:cubicBezTo>
                <a:cubicBezTo>
                  <a:pt x="3806135" y="3158310"/>
                  <a:pt x="3796087" y="3168731"/>
                  <a:pt x="3769301" y="3167144"/>
                </a:cubicBezTo>
                <a:cubicBezTo>
                  <a:pt x="3746341" y="3171207"/>
                  <a:pt x="3728802" y="3177834"/>
                  <a:pt x="3707507" y="3178801"/>
                </a:cubicBezTo>
                <a:cubicBezTo>
                  <a:pt x="3701485" y="3182680"/>
                  <a:pt x="3694773" y="3184962"/>
                  <a:pt x="3684642" y="3182365"/>
                </a:cubicBezTo>
                <a:cubicBezTo>
                  <a:pt x="3664039" y="3187250"/>
                  <a:pt x="3662921" y="3193571"/>
                  <a:pt x="3646059" y="3191612"/>
                </a:cubicBezTo>
                <a:cubicBezTo>
                  <a:pt x="3640580" y="3202449"/>
                  <a:pt x="3637332" y="3199208"/>
                  <a:pt x="3629738" y="3197639"/>
                </a:cubicBezTo>
                <a:cubicBezTo>
                  <a:pt x="3629422" y="3197624"/>
                  <a:pt x="3629107" y="3197610"/>
                  <a:pt x="3628792" y="3197595"/>
                </a:cubicBezTo>
                <a:lnTo>
                  <a:pt x="3628083" y="3199132"/>
                </a:lnTo>
                <a:lnTo>
                  <a:pt x="3625096" y="3200289"/>
                </a:lnTo>
                <a:lnTo>
                  <a:pt x="3615459" y="3201481"/>
                </a:lnTo>
                <a:lnTo>
                  <a:pt x="3611591" y="3201604"/>
                </a:lnTo>
                <a:cubicBezTo>
                  <a:pt x="3609016" y="3201810"/>
                  <a:pt x="3607422" y="3202103"/>
                  <a:pt x="3606451" y="3202476"/>
                </a:cubicBezTo>
                <a:cubicBezTo>
                  <a:pt x="3606434" y="3202517"/>
                  <a:pt x="3606416" y="3202558"/>
                  <a:pt x="3606400" y="3202600"/>
                </a:cubicBezTo>
                <a:lnTo>
                  <a:pt x="3601432" y="3203215"/>
                </a:lnTo>
                <a:cubicBezTo>
                  <a:pt x="3592873" y="3204015"/>
                  <a:pt x="3584373" y="3204569"/>
                  <a:pt x="3576144" y="3204914"/>
                </a:cubicBezTo>
                <a:cubicBezTo>
                  <a:pt x="3574128" y="3211763"/>
                  <a:pt x="3541136" y="3209599"/>
                  <a:pt x="3552393" y="3219987"/>
                </a:cubicBezTo>
                <a:cubicBezTo>
                  <a:pt x="3541534" y="3220777"/>
                  <a:pt x="3531979" y="3217280"/>
                  <a:pt x="3540787" y="3223856"/>
                </a:cubicBezTo>
                <a:cubicBezTo>
                  <a:pt x="3537368" y="3224320"/>
                  <a:pt x="3535763" y="3225273"/>
                  <a:pt x="3535004" y="3226474"/>
                </a:cubicBezTo>
                <a:lnTo>
                  <a:pt x="3534913" y="3226993"/>
                </a:lnTo>
                <a:lnTo>
                  <a:pt x="3510631" y="3228569"/>
                </a:lnTo>
                <a:lnTo>
                  <a:pt x="3508032" y="3229611"/>
                </a:lnTo>
                <a:cubicBezTo>
                  <a:pt x="3502489" y="3229598"/>
                  <a:pt x="3496946" y="3217293"/>
                  <a:pt x="3491403" y="3217280"/>
                </a:cubicBezTo>
                <a:lnTo>
                  <a:pt x="3483240" y="3230123"/>
                </a:lnTo>
                <a:lnTo>
                  <a:pt x="3480053" y="3229107"/>
                </a:lnTo>
                <a:cubicBezTo>
                  <a:pt x="3477098" y="3228661"/>
                  <a:pt x="3473497" y="3228859"/>
                  <a:pt x="3468451" y="3230512"/>
                </a:cubicBezTo>
                <a:lnTo>
                  <a:pt x="3467451" y="3231115"/>
                </a:lnTo>
                <a:cubicBezTo>
                  <a:pt x="3463724" y="3230736"/>
                  <a:pt x="3465319" y="3225693"/>
                  <a:pt x="3446095" y="3228240"/>
                </a:cubicBezTo>
                <a:cubicBezTo>
                  <a:pt x="3420782" y="3241826"/>
                  <a:pt x="3385281" y="3239224"/>
                  <a:pt x="3352101" y="3246398"/>
                </a:cubicBezTo>
                <a:cubicBezTo>
                  <a:pt x="3308926" y="3245374"/>
                  <a:pt x="3300141" y="3236748"/>
                  <a:pt x="3271822" y="3247544"/>
                </a:cubicBezTo>
                <a:cubicBezTo>
                  <a:pt x="3258345" y="3251268"/>
                  <a:pt x="3238074" y="3249030"/>
                  <a:pt x="3203831" y="3257844"/>
                </a:cubicBezTo>
                <a:cubicBezTo>
                  <a:pt x="3171582" y="3264392"/>
                  <a:pt x="3141884" y="3266922"/>
                  <a:pt x="3112954" y="3273149"/>
                </a:cubicBezTo>
                <a:cubicBezTo>
                  <a:pt x="3078476" y="3279234"/>
                  <a:pt x="3086597" y="3279502"/>
                  <a:pt x="3066210" y="3283409"/>
                </a:cubicBezTo>
                <a:cubicBezTo>
                  <a:pt x="3062644" y="3284830"/>
                  <a:pt x="3028337" y="3292032"/>
                  <a:pt x="3025254" y="3293851"/>
                </a:cubicBezTo>
                <a:cubicBezTo>
                  <a:pt x="3006685" y="3298201"/>
                  <a:pt x="2983512" y="3305242"/>
                  <a:pt x="2954798" y="3309512"/>
                </a:cubicBezTo>
                <a:cubicBezTo>
                  <a:pt x="2932037" y="3306567"/>
                  <a:pt x="2909137" y="3323699"/>
                  <a:pt x="2880670" y="3319465"/>
                </a:cubicBezTo>
                <a:cubicBezTo>
                  <a:pt x="2870569" y="3318853"/>
                  <a:pt x="2841559" y="3322739"/>
                  <a:pt x="2837450" y="3326994"/>
                </a:cubicBezTo>
                <a:cubicBezTo>
                  <a:pt x="2831684" y="3328529"/>
                  <a:pt x="2824114" y="3328158"/>
                  <a:pt x="2822806" y="3332324"/>
                </a:cubicBezTo>
                <a:cubicBezTo>
                  <a:pt x="2819977" y="3337498"/>
                  <a:pt x="2796022" y="3333071"/>
                  <a:pt x="2801164" y="3338109"/>
                </a:cubicBezTo>
                <a:cubicBezTo>
                  <a:pt x="2784223" y="3335142"/>
                  <a:pt x="2776048" y="3346261"/>
                  <a:pt x="2764344" y="3350228"/>
                </a:cubicBezTo>
                <a:cubicBezTo>
                  <a:pt x="2757478" y="3348562"/>
                  <a:pt x="2751292" y="3350631"/>
                  <a:pt x="2743431" y="3353702"/>
                </a:cubicBezTo>
                <a:lnTo>
                  <a:pt x="2732627" y="3357764"/>
                </a:lnTo>
                <a:cubicBezTo>
                  <a:pt x="2730974" y="3357887"/>
                  <a:pt x="2729319" y="3358011"/>
                  <a:pt x="2727665" y="3358134"/>
                </a:cubicBezTo>
                <a:cubicBezTo>
                  <a:pt x="2718835" y="3359036"/>
                  <a:pt x="2689731" y="3362522"/>
                  <a:pt x="2679642" y="3363177"/>
                </a:cubicBezTo>
                <a:lnTo>
                  <a:pt x="2667138" y="3362068"/>
                </a:lnTo>
                <a:cubicBezTo>
                  <a:pt x="2663221" y="3362857"/>
                  <a:pt x="2659468" y="3367183"/>
                  <a:pt x="2656143" y="3367913"/>
                </a:cubicBezTo>
                <a:lnTo>
                  <a:pt x="2647194" y="3366448"/>
                </a:lnTo>
                <a:cubicBezTo>
                  <a:pt x="2648133" y="3370674"/>
                  <a:pt x="2637589" y="3367195"/>
                  <a:pt x="2629621" y="3367085"/>
                </a:cubicBezTo>
                <a:cubicBezTo>
                  <a:pt x="2613302" y="3367205"/>
                  <a:pt x="2596982" y="3367324"/>
                  <a:pt x="2580663" y="3367443"/>
                </a:cubicBezTo>
                <a:lnTo>
                  <a:pt x="2550440" y="3369943"/>
                </a:lnTo>
                <a:lnTo>
                  <a:pt x="2541181" y="3368444"/>
                </a:lnTo>
                <a:cubicBezTo>
                  <a:pt x="2521017" y="3368085"/>
                  <a:pt x="2498723" y="3374020"/>
                  <a:pt x="2484405" y="3369178"/>
                </a:cubicBezTo>
                <a:cubicBezTo>
                  <a:pt x="2478585" y="3368607"/>
                  <a:pt x="2473319" y="3368738"/>
                  <a:pt x="2468424" y="3369303"/>
                </a:cubicBezTo>
                <a:lnTo>
                  <a:pt x="2455357" y="3371902"/>
                </a:lnTo>
                <a:lnTo>
                  <a:pt x="2429477" y="3378972"/>
                </a:lnTo>
                <a:cubicBezTo>
                  <a:pt x="2428170" y="3366751"/>
                  <a:pt x="2368370" y="3383654"/>
                  <a:pt x="2374910" y="3372826"/>
                </a:cubicBezTo>
                <a:cubicBezTo>
                  <a:pt x="2351003" y="3375026"/>
                  <a:pt x="2328875" y="3353198"/>
                  <a:pt x="2305825" y="3364960"/>
                </a:cubicBezTo>
                <a:cubicBezTo>
                  <a:pt x="2269964" y="3363999"/>
                  <a:pt x="2218889" y="3367921"/>
                  <a:pt x="2183980" y="3367060"/>
                </a:cubicBezTo>
                <a:cubicBezTo>
                  <a:pt x="2190418" y="3372011"/>
                  <a:pt x="2159099" y="3370877"/>
                  <a:pt x="2155235" y="3370737"/>
                </a:cubicBezTo>
                <a:cubicBezTo>
                  <a:pt x="2131791" y="3368260"/>
                  <a:pt x="2111535" y="3369043"/>
                  <a:pt x="2071012" y="3365882"/>
                </a:cubicBezTo>
                <a:cubicBezTo>
                  <a:pt x="2035156" y="3367426"/>
                  <a:pt x="2003987" y="3359257"/>
                  <a:pt x="1970953" y="3368185"/>
                </a:cubicBezTo>
                <a:cubicBezTo>
                  <a:pt x="1968713" y="3366515"/>
                  <a:pt x="1965947" y="3365226"/>
                  <a:pt x="1962822" y="3364213"/>
                </a:cubicBezTo>
                <a:lnTo>
                  <a:pt x="1953120" y="3362020"/>
                </a:lnTo>
                <a:lnTo>
                  <a:pt x="1951768" y="3362436"/>
                </a:lnTo>
                <a:cubicBezTo>
                  <a:pt x="1945920" y="3363208"/>
                  <a:pt x="1942436" y="3362820"/>
                  <a:pt x="1940004" y="3361921"/>
                </a:cubicBezTo>
                <a:lnTo>
                  <a:pt x="1937753" y="3360440"/>
                </a:lnTo>
                <a:cubicBezTo>
                  <a:pt x="1935095" y="3360180"/>
                  <a:pt x="1932438" y="3359919"/>
                  <a:pt x="1929780" y="3359659"/>
                </a:cubicBezTo>
                <a:lnTo>
                  <a:pt x="1887540" y="3355160"/>
                </a:lnTo>
                <a:lnTo>
                  <a:pt x="1887093" y="3355641"/>
                </a:lnTo>
                <a:cubicBezTo>
                  <a:pt x="1885548" y="3356665"/>
                  <a:pt x="1883390" y="3357319"/>
                  <a:pt x="1879887" y="3357216"/>
                </a:cubicBezTo>
                <a:cubicBezTo>
                  <a:pt x="1883470" y="3364909"/>
                  <a:pt x="1877035" y="3360039"/>
                  <a:pt x="1866395" y="3359055"/>
                </a:cubicBezTo>
                <a:cubicBezTo>
                  <a:pt x="1869584" y="3370783"/>
                  <a:pt x="1840440" y="3363434"/>
                  <a:pt x="1833771" y="3369655"/>
                </a:cubicBezTo>
                <a:cubicBezTo>
                  <a:pt x="1825883" y="3368668"/>
                  <a:pt x="1817596" y="3367837"/>
                  <a:pt x="1809081" y="3367230"/>
                </a:cubicBezTo>
                <a:cubicBezTo>
                  <a:pt x="1807399" y="3367161"/>
                  <a:pt x="1805718" y="3367091"/>
                  <a:pt x="1804036" y="3367022"/>
                </a:cubicBezTo>
                <a:cubicBezTo>
                  <a:pt x="1803991" y="3367059"/>
                  <a:pt x="1803946" y="3367097"/>
                  <a:pt x="1803901" y="3367134"/>
                </a:cubicBezTo>
                <a:cubicBezTo>
                  <a:pt x="1802735" y="3367334"/>
                  <a:pt x="1801050" y="3367359"/>
                  <a:pt x="1798514" y="3367143"/>
                </a:cubicBezTo>
                <a:lnTo>
                  <a:pt x="1794832" y="3366642"/>
                </a:lnTo>
                <a:cubicBezTo>
                  <a:pt x="1791569" y="3366507"/>
                  <a:pt x="1788305" y="3366373"/>
                  <a:pt x="1785042" y="3366238"/>
                </a:cubicBezTo>
                <a:lnTo>
                  <a:pt x="1781456" y="3366865"/>
                </a:lnTo>
                <a:lnTo>
                  <a:pt x="1779723" y="3368220"/>
                </a:lnTo>
                <a:cubicBezTo>
                  <a:pt x="1779440" y="3368155"/>
                  <a:pt x="1779156" y="3368091"/>
                  <a:pt x="1778873" y="3368027"/>
                </a:cubicBezTo>
                <a:cubicBezTo>
                  <a:pt x="1772915" y="3365312"/>
                  <a:pt x="1772165" y="3361694"/>
                  <a:pt x="1759487" y="3371174"/>
                </a:cubicBezTo>
                <a:cubicBezTo>
                  <a:pt x="1745189" y="3366602"/>
                  <a:pt x="1739727" y="3372462"/>
                  <a:pt x="1717161" y="3373831"/>
                </a:cubicBezTo>
                <a:cubicBezTo>
                  <a:pt x="1709564" y="3369729"/>
                  <a:pt x="1701729" y="3370835"/>
                  <a:pt x="1693416" y="3373577"/>
                </a:cubicBezTo>
                <a:cubicBezTo>
                  <a:pt x="1672951" y="3371092"/>
                  <a:pt x="1652013" y="3374616"/>
                  <a:pt x="1627833" y="3374823"/>
                </a:cubicBezTo>
                <a:lnTo>
                  <a:pt x="1562462" y="3384313"/>
                </a:lnTo>
                <a:lnTo>
                  <a:pt x="1500041" y="3383500"/>
                </a:lnTo>
                <a:cubicBezTo>
                  <a:pt x="1492272" y="3381880"/>
                  <a:pt x="1484857" y="3380071"/>
                  <a:pt x="1477912" y="3378156"/>
                </a:cubicBezTo>
                <a:cubicBezTo>
                  <a:pt x="1467843" y="3383396"/>
                  <a:pt x="1444391" y="3372727"/>
                  <a:pt x="1440452" y="3384511"/>
                </a:cubicBezTo>
                <a:cubicBezTo>
                  <a:pt x="1430880" y="3382266"/>
                  <a:pt x="1427637" y="3376755"/>
                  <a:pt x="1426476" y="3384665"/>
                </a:cubicBezTo>
                <a:cubicBezTo>
                  <a:pt x="1423197" y="3384140"/>
                  <a:pt x="1420743" y="3384515"/>
                  <a:pt x="1418659" y="3385325"/>
                </a:cubicBezTo>
                <a:lnTo>
                  <a:pt x="1417944" y="3385738"/>
                </a:lnTo>
                <a:lnTo>
                  <a:pt x="1396764" y="3380560"/>
                </a:lnTo>
                <a:cubicBezTo>
                  <a:pt x="1395649" y="3380621"/>
                  <a:pt x="1394534" y="3380681"/>
                  <a:pt x="1393418" y="3380742"/>
                </a:cubicBezTo>
                <a:lnTo>
                  <a:pt x="1380294" y="3376255"/>
                </a:lnTo>
                <a:lnTo>
                  <a:pt x="1351459" y="3367829"/>
                </a:lnTo>
                <a:cubicBezTo>
                  <a:pt x="1349081" y="3366466"/>
                  <a:pt x="1319507" y="3359407"/>
                  <a:pt x="1318363" y="3357511"/>
                </a:cubicBezTo>
                <a:cubicBezTo>
                  <a:pt x="1281509" y="3362193"/>
                  <a:pt x="1312014" y="3347744"/>
                  <a:pt x="1276860" y="3344906"/>
                </a:cubicBezTo>
                <a:cubicBezTo>
                  <a:pt x="1253785" y="3356533"/>
                  <a:pt x="1256695" y="3340712"/>
                  <a:pt x="1204286" y="3337488"/>
                </a:cubicBezTo>
                <a:cubicBezTo>
                  <a:pt x="1177346" y="3330862"/>
                  <a:pt x="1162856" y="3334854"/>
                  <a:pt x="1123710" y="3321651"/>
                </a:cubicBezTo>
                <a:cubicBezTo>
                  <a:pt x="1085454" y="3316709"/>
                  <a:pt x="1005363" y="3310335"/>
                  <a:pt x="974748" y="3307837"/>
                </a:cubicBezTo>
                <a:cubicBezTo>
                  <a:pt x="945739" y="3316478"/>
                  <a:pt x="964147" y="3307413"/>
                  <a:pt x="940014" y="3306660"/>
                </a:cubicBezTo>
                <a:cubicBezTo>
                  <a:pt x="952701" y="3296927"/>
                  <a:pt x="908686" y="3309051"/>
                  <a:pt x="914712" y="3297017"/>
                </a:cubicBezTo>
                <a:cubicBezTo>
                  <a:pt x="910130" y="3297260"/>
                  <a:pt x="905499" y="3297876"/>
                  <a:pt x="900809" y="3298584"/>
                </a:cubicBezTo>
                <a:cubicBezTo>
                  <a:pt x="899990" y="3298705"/>
                  <a:pt x="899172" y="3298828"/>
                  <a:pt x="898353" y="3298949"/>
                </a:cubicBezTo>
                <a:lnTo>
                  <a:pt x="889782" y="3298355"/>
                </a:lnTo>
                <a:lnTo>
                  <a:pt x="885796" y="3300754"/>
                </a:lnTo>
                <a:lnTo>
                  <a:pt x="871773" y="3301699"/>
                </a:lnTo>
                <a:cubicBezTo>
                  <a:pt x="866761" y="3301657"/>
                  <a:pt x="861656" y="3301147"/>
                  <a:pt x="856438" y="3299888"/>
                </a:cubicBezTo>
                <a:cubicBezTo>
                  <a:pt x="842058" y="3291303"/>
                  <a:pt x="802729" y="3299624"/>
                  <a:pt x="785420" y="3288419"/>
                </a:cubicBezTo>
                <a:cubicBezTo>
                  <a:pt x="778178" y="3285195"/>
                  <a:pt x="750397" y="3280699"/>
                  <a:pt x="741879" y="3283188"/>
                </a:cubicBezTo>
                <a:cubicBezTo>
                  <a:pt x="735414" y="3282940"/>
                  <a:pt x="729876" y="3280596"/>
                  <a:pt x="723686" y="3283763"/>
                </a:cubicBezTo>
                <a:cubicBezTo>
                  <a:pt x="715044" y="3287372"/>
                  <a:pt x="701553" y="3277214"/>
                  <a:pt x="699393" y="3282843"/>
                </a:cubicBezTo>
                <a:cubicBezTo>
                  <a:pt x="672713" y="3280073"/>
                  <a:pt x="587034" y="3269505"/>
                  <a:pt x="563609" y="3267140"/>
                </a:cubicBezTo>
                <a:cubicBezTo>
                  <a:pt x="562182" y="3267737"/>
                  <a:pt x="560575" y="3268245"/>
                  <a:pt x="558841" y="3268647"/>
                </a:cubicBezTo>
                <a:cubicBezTo>
                  <a:pt x="548753" y="3270983"/>
                  <a:pt x="536540" y="3269324"/>
                  <a:pt x="531566" y="3264943"/>
                </a:cubicBezTo>
                <a:cubicBezTo>
                  <a:pt x="504471" y="3249476"/>
                  <a:pt x="472712" y="3245273"/>
                  <a:pt x="444697" y="3238795"/>
                </a:cubicBezTo>
                <a:cubicBezTo>
                  <a:pt x="412178" y="3232635"/>
                  <a:pt x="425904" y="3247936"/>
                  <a:pt x="391157" y="3231917"/>
                </a:cubicBezTo>
                <a:cubicBezTo>
                  <a:pt x="383742" y="3235456"/>
                  <a:pt x="378300" y="3234891"/>
                  <a:pt x="370757" y="3231601"/>
                </a:cubicBezTo>
                <a:cubicBezTo>
                  <a:pt x="354739" y="3228921"/>
                  <a:pt x="348695" y="3239635"/>
                  <a:pt x="336665" y="3230937"/>
                </a:cubicBezTo>
                <a:cubicBezTo>
                  <a:pt x="335690" y="3237020"/>
                  <a:pt x="304301" y="3228709"/>
                  <a:pt x="307742" y="3235671"/>
                </a:cubicBezTo>
                <a:cubicBezTo>
                  <a:pt x="293579" y="3239310"/>
                  <a:pt x="294219" y="3230068"/>
                  <a:pt x="280601" y="3233044"/>
                </a:cubicBezTo>
                <a:cubicBezTo>
                  <a:pt x="268012" y="3232391"/>
                  <a:pt x="291593" y="3227968"/>
                  <a:pt x="278749" y="3225671"/>
                </a:cubicBezTo>
                <a:cubicBezTo>
                  <a:pt x="262467" y="3223907"/>
                  <a:pt x="269675" y="3213530"/>
                  <a:pt x="248269" y="3225056"/>
                </a:cubicBezTo>
                <a:cubicBezTo>
                  <a:pt x="233782" y="3219511"/>
                  <a:pt x="226442" y="3225015"/>
                  <a:pt x="201544" y="3224865"/>
                </a:cubicBezTo>
                <a:lnTo>
                  <a:pt x="194948" y="3222950"/>
                </a:lnTo>
                <a:lnTo>
                  <a:pt x="186529" y="3228320"/>
                </a:lnTo>
                <a:cubicBezTo>
                  <a:pt x="181850" y="3230472"/>
                  <a:pt x="176241" y="3231774"/>
                  <a:pt x="168765" y="3231015"/>
                </a:cubicBezTo>
                <a:cubicBezTo>
                  <a:pt x="124081" y="3216459"/>
                  <a:pt x="165980" y="3240734"/>
                  <a:pt x="91518" y="3231445"/>
                </a:cubicBezTo>
                <a:cubicBezTo>
                  <a:pt x="87975" y="3229296"/>
                  <a:pt x="77991" y="3230542"/>
                  <a:pt x="77943" y="3233140"/>
                </a:cubicBezTo>
                <a:cubicBezTo>
                  <a:pt x="73437" y="3232021"/>
                  <a:pt x="63858" y="3226368"/>
                  <a:pt x="61120" y="3230347"/>
                </a:cubicBezTo>
                <a:cubicBezTo>
                  <a:pt x="48916" y="3229750"/>
                  <a:pt x="37022" y="3228445"/>
                  <a:pt x="25722" y="3226477"/>
                </a:cubicBezTo>
                <a:lnTo>
                  <a:pt x="2781" y="3220829"/>
                </a:lnTo>
                <a:lnTo>
                  <a:pt x="0" y="3222232"/>
                </a:lnTo>
                <a:close/>
              </a:path>
            </a:pathLst>
          </a:custGeom>
        </p:spPr>
      </p:pic>
      <p:pic>
        <p:nvPicPr>
          <p:cNvPr id="5" name="Picture 5">
            <a:extLst>
              <a:ext uri="{FF2B5EF4-FFF2-40B4-BE49-F238E27FC236}">
                <a16:creationId xmlns:a16="http://schemas.microsoft.com/office/drawing/2014/main" id="{78E0BD44-925A-5452-8465-DAD3981E42E7}"/>
              </a:ext>
            </a:extLst>
          </p:cNvPr>
          <p:cNvPicPr>
            <a:picLocks noChangeAspect="1"/>
          </p:cNvPicPr>
          <p:nvPr/>
        </p:nvPicPr>
        <p:blipFill rotWithShape="1">
          <a:blip r:embed="rId3"/>
          <a:srcRect l="6193" r="7491"/>
          <a:stretch/>
        </p:blipFill>
        <p:spPr>
          <a:xfrm>
            <a:off x="4048364" y="10"/>
            <a:ext cx="4047893" cy="3130303"/>
          </a:xfrm>
          <a:custGeom>
            <a:avLst/>
            <a:gdLst/>
            <a:ahLst/>
            <a:cxnLst/>
            <a:rect l="l" t="t" r="r" b="b"/>
            <a:pathLst>
              <a:path w="4047893" h="3130313">
                <a:moveTo>
                  <a:pt x="0" y="0"/>
                </a:moveTo>
                <a:lnTo>
                  <a:pt x="4047893" y="0"/>
                </a:lnTo>
                <a:lnTo>
                  <a:pt x="4047893" y="2992525"/>
                </a:lnTo>
                <a:lnTo>
                  <a:pt x="4044945" y="2992586"/>
                </a:lnTo>
                <a:cubicBezTo>
                  <a:pt x="4013007" y="2983988"/>
                  <a:pt x="4029496" y="3002088"/>
                  <a:pt x="3993923" y="2999580"/>
                </a:cubicBezTo>
                <a:cubicBezTo>
                  <a:pt x="3953690" y="2999973"/>
                  <a:pt x="3925732" y="2991464"/>
                  <a:pt x="3899257" y="2991280"/>
                </a:cubicBezTo>
                <a:cubicBezTo>
                  <a:pt x="3886826" y="2992016"/>
                  <a:pt x="3796118" y="2992410"/>
                  <a:pt x="3803589" y="2988457"/>
                </a:cubicBezTo>
                <a:cubicBezTo>
                  <a:pt x="3771479" y="2987956"/>
                  <a:pt x="3724459" y="2987111"/>
                  <a:pt x="3706605" y="2988270"/>
                </a:cubicBezTo>
                <a:cubicBezTo>
                  <a:pt x="3703225" y="2988426"/>
                  <a:pt x="3699845" y="2995259"/>
                  <a:pt x="3696464" y="2995413"/>
                </a:cubicBezTo>
                <a:cubicBezTo>
                  <a:pt x="3673602" y="2986686"/>
                  <a:pt x="3685958" y="2988536"/>
                  <a:pt x="3662169" y="2987908"/>
                </a:cubicBezTo>
                <a:cubicBezTo>
                  <a:pt x="3644316" y="2989346"/>
                  <a:pt x="3656616" y="2981280"/>
                  <a:pt x="3638764" y="2982720"/>
                </a:cubicBezTo>
                <a:cubicBezTo>
                  <a:pt x="3602893" y="3008058"/>
                  <a:pt x="3578600" y="2986261"/>
                  <a:pt x="3530424" y="2996502"/>
                </a:cubicBezTo>
                <a:lnTo>
                  <a:pt x="3456483" y="2997177"/>
                </a:lnTo>
                <a:cubicBezTo>
                  <a:pt x="3450083" y="2997047"/>
                  <a:pt x="3443320" y="2998716"/>
                  <a:pt x="3439236" y="2995748"/>
                </a:cubicBezTo>
                <a:cubicBezTo>
                  <a:pt x="3425274" y="2994993"/>
                  <a:pt x="3393296" y="2993247"/>
                  <a:pt x="3372711" y="2992647"/>
                </a:cubicBezTo>
                <a:cubicBezTo>
                  <a:pt x="3352114" y="2993339"/>
                  <a:pt x="3350044" y="2997183"/>
                  <a:pt x="3326457" y="2999562"/>
                </a:cubicBezTo>
                <a:cubicBezTo>
                  <a:pt x="3268010" y="2985834"/>
                  <a:pt x="3302346" y="3004193"/>
                  <a:pt x="3274937" y="3010764"/>
                </a:cubicBezTo>
                <a:lnTo>
                  <a:pt x="3247552" y="3008692"/>
                </a:lnTo>
                <a:cubicBezTo>
                  <a:pt x="3239494" y="3005937"/>
                  <a:pt x="3224032" y="3005163"/>
                  <a:pt x="3216589" y="3008563"/>
                </a:cubicBezTo>
                <a:cubicBezTo>
                  <a:pt x="3181100" y="3020067"/>
                  <a:pt x="3210475" y="3004709"/>
                  <a:pt x="3179493" y="3008658"/>
                </a:cubicBezTo>
                <a:lnTo>
                  <a:pt x="3149112" y="3020078"/>
                </a:lnTo>
                <a:cubicBezTo>
                  <a:pt x="3138430" y="3019544"/>
                  <a:pt x="3127747" y="3019009"/>
                  <a:pt x="3117065" y="3018475"/>
                </a:cubicBezTo>
                <a:cubicBezTo>
                  <a:pt x="3100309" y="3015895"/>
                  <a:pt x="3095375" y="3026139"/>
                  <a:pt x="3085852" y="3024583"/>
                </a:cubicBezTo>
                <a:cubicBezTo>
                  <a:pt x="3083205" y="3019193"/>
                  <a:pt x="3077928" y="3019162"/>
                  <a:pt x="3068056" y="3021444"/>
                </a:cubicBezTo>
                <a:cubicBezTo>
                  <a:pt x="3067547" y="3021351"/>
                  <a:pt x="3067037" y="3021259"/>
                  <a:pt x="3066528" y="3021166"/>
                </a:cubicBezTo>
                <a:lnTo>
                  <a:pt x="3051628" y="3025475"/>
                </a:lnTo>
                <a:cubicBezTo>
                  <a:pt x="3054335" y="3020346"/>
                  <a:pt x="3000640" y="3019856"/>
                  <a:pt x="3008147" y="3014221"/>
                </a:cubicBezTo>
                <a:cubicBezTo>
                  <a:pt x="2996636" y="3010443"/>
                  <a:pt x="2991707" y="3018195"/>
                  <a:pt x="2980324" y="3014998"/>
                </a:cubicBezTo>
                <a:cubicBezTo>
                  <a:pt x="2967759" y="3014889"/>
                  <a:pt x="2987908" y="3019812"/>
                  <a:pt x="2974105" y="3021060"/>
                </a:cubicBezTo>
                <a:lnTo>
                  <a:pt x="2898967" y="3017706"/>
                </a:lnTo>
                <a:cubicBezTo>
                  <a:pt x="2889133" y="3021187"/>
                  <a:pt x="2880975" y="3020246"/>
                  <a:pt x="2872906" y="3017913"/>
                </a:cubicBezTo>
                <a:cubicBezTo>
                  <a:pt x="2849600" y="3020012"/>
                  <a:pt x="2847396" y="3018756"/>
                  <a:pt x="2821030" y="3018570"/>
                </a:cubicBezTo>
                <a:cubicBezTo>
                  <a:pt x="2792862" y="3023488"/>
                  <a:pt x="2758404" y="3014645"/>
                  <a:pt x="2730230" y="3014478"/>
                </a:cubicBezTo>
                <a:cubicBezTo>
                  <a:pt x="2702955" y="3023440"/>
                  <a:pt x="2711231" y="3004407"/>
                  <a:pt x="2687628" y="3005991"/>
                </a:cubicBezTo>
                <a:cubicBezTo>
                  <a:pt x="2649605" y="3014731"/>
                  <a:pt x="2688189" y="2999782"/>
                  <a:pt x="2628951" y="3004830"/>
                </a:cubicBezTo>
                <a:cubicBezTo>
                  <a:pt x="2625663" y="3006155"/>
                  <a:pt x="2618407" y="3015266"/>
                  <a:pt x="2619087" y="3013614"/>
                </a:cubicBezTo>
                <a:cubicBezTo>
                  <a:pt x="2606112" y="3014782"/>
                  <a:pt x="2568093" y="2997243"/>
                  <a:pt x="2549635" y="2999983"/>
                </a:cubicBezTo>
                <a:cubicBezTo>
                  <a:pt x="2513091" y="2997030"/>
                  <a:pt x="2495971" y="3005531"/>
                  <a:pt x="2469604" y="3005376"/>
                </a:cubicBezTo>
                <a:cubicBezTo>
                  <a:pt x="2460397" y="2976697"/>
                  <a:pt x="2420737" y="2997007"/>
                  <a:pt x="2366760" y="2987305"/>
                </a:cubicBezTo>
                <a:lnTo>
                  <a:pt x="2184478" y="2961828"/>
                </a:lnTo>
                <a:cubicBezTo>
                  <a:pt x="2115036" y="2937464"/>
                  <a:pt x="2031972" y="2970268"/>
                  <a:pt x="1991474" y="2962283"/>
                </a:cubicBezTo>
                <a:cubicBezTo>
                  <a:pt x="1975906" y="2972633"/>
                  <a:pt x="1961170" y="2963900"/>
                  <a:pt x="1941495" y="2969250"/>
                </a:cubicBezTo>
                <a:cubicBezTo>
                  <a:pt x="1896970" y="2975048"/>
                  <a:pt x="1881450" y="2995138"/>
                  <a:pt x="1822493" y="2993245"/>
                </a:cubicBezTo>
                <a:cubicBezTo>
                  <a:pt x="1799752" y="2992680"/>
                  <a:pt x="1701905" y="3006271"/>
                  <a:pt x="1648275" y="3026984"/>
                </a:cubicBezTo>
                <a:cubicBezTo>
                  <a:pt x="1616403" y="3033006"/>
                  <a:pt x="1600867" y="3023480"/>
                  <a:pt x="1591543" y="3039507"/>
                </a:cubicBezTo>
                <a:cubicBezTo>
                  <a:pt x="1575633" y="3031550"/>
                  <a:pt x="1526767" y="3047631"/>
                  <a:pt x="1510786" y="3050338"/>
                </a:cubicBezTo>
                <a:cubicBezTo>
                  <a:pt x="1497175" y="3045578"/>
                  <a:pt x="1491407" y="3051196"/>
                  <a:pt x="1479840" y="3053327"/>
                </a:cubicBezTo>
                <a:cubicBezTo>
                  <a:pt x="1474089" y="3050164"/>
                  <a:pt x="1464204" y="3051201"/>
                  <a:pt x="1461357" y="3055733"/>
                </a:cubicBezTo>
                <a:cubicBezTo>
                  <a:pt x="1467349" y="3065105"/>
                  <a:pt x="1432334" y="3063173"/>
                  <a:pt x="1430609" y="3070139"/>
                </a:cubicBezTo>
                <a:cubicBezTo>
                  <a:pt x="1410809" y="3073257"/>
                  <a:pt x="1323018" y="3072123"/>
                  <a:pt x="1309663" y="3084181"/>
                </a:cubicBezTo>
                <a:cubicBezTo>
                  <a:pt x="1269914" y="3092768"/>
                  <a:pt x="1209429" y="3080588"/>
                  <a:pt x="1192304" y="3082361"/>
                </a:cubicBezTo>
                <a:cubicBezTo>
                  <a:pt x="1184634" y="3081978"/>
                  <a:pt x="1176965" y="3081596"/>
                  <a:pt x="1169295" y="3081213"/>
                </a:cubicBezTo>
                <a:cubicBezTo>
                  <a:pt x="1168466" y="3081343"/>
                  <a:pt x="1167637" y="3081472"/>
                  <a:pt x="1166808" y="3081602"/>
                </a:cubicBezTo>
                <a:lnTo>
                  <a:pt x="1115657" y="3078399"/>
                </a:lnTo>
                <a:cubicBezTo>
                  <a:pt x="1085018" y="3091808"/>
                  <a:pt x="1079065" y="3095515"/>
                  <a:pt x="1042697" y="3099190"/>
                </a:cubicBezTo>
                <a:cubicBezTo>
                  <a:pt x="1032644" y="3098127"/>
                  <a:pt x="979772" y="3096610"/>
                  <a:pt x="977694" y="3101331"/>
                </a:cubicBezTo>
                <a:cubicBezTo>
                  <a:pt x="961202" y="3095237"/>
                  <a:pt x="940975" y="3100420"/>
                  <a:pt x="924689" y="3093967"/>
                </a:cubicBezTo>
                <a:lnTo>
                  <a:pt x="908550" y="3095950"/>
                </a:lnTo>
                <a:cubicBezTo>
                  <a:pt x="877246" y="3094415"/>
                  <a:pt x="882046" y="3103801"/>
                  <a:pt x="845329" y="3093766"/>
                </a:cubicBezTo>
                <a:cubicBezTo>
                  <a:pt x="837507" y="3090489"/>
                  <a:pt x="824678" y="3090903"/>
                  <a:pt x="816675" y="3094689"/>
                </a:cubicBezTo>
                <a:cubicBezTo>
                  <a:pt x="815297" y="3095340"/>
                  <a:pt x="814119" y="3096069"/>
                  <a:pt x="813174" y="3096853"/>
                </a:cubicBezTo>
                <a:cubicBezTo>
                  <a:pt x="790135" y="3089266"/>
                  <a:pt x="783048" y="3095936"/>
                  <a:pt x="771013" y="3090209"/>
                </a:cubicBezTo>
                <a:cubicBezTo>
                  <a:pt x="742645" y="3091492"/>
                  <a:pt x="725377" y="3101546"/>
                  <a:pt x="714380" y="3096594"/>
                </a:cubicBezTo>
                <a:cubicBezTo>
                  <a:pt x="693975" y="3099397"/>
                  <a:pt x="662383" y="3104717"/>
                  <a:pt x="648585" y="3107030"/>
                </a:cubicBezTo>
                <a:cubicBezTo>
                  <a:pt x="644887" y="3110964"/>
                  <a:pt x="637955" y="3109672"/>
                  <a:pt x="631605" y="3110477"/>
                </a:cubicBezTo>
                <a:cubicBezTo>
                  <a:pt x="625207" y="3114153"/>
                  <a:pt x="595514" y="3114423"/>
                  <a:pt x="586338" y="3112586"/>
                </a:cubicBezTo>
                <a:lnTo>
                  <a:pt x="557969" y="3117189"/>
                </a:lnTo>
                <a:cubicBezTo>
                  <a:pt x="508787" y="3109938"/>
                  <a:pt x="487300" y="3138257"/>
                  <a:pt x="448505" y="3111851"/>
                </a:cubicBezTo>
                <a:cubicBezTo>
                  <a:pt x="430568" y="3111958"/>
                  <a:pt x="443794" y="3120275"/>
                  <a:pt x="425858" y="3120382"/>
                </a:cubicBezTo>
                <a:cubicBezTo>
                  <a:pt x="402271" y="3123546"/>
                  <a:pt x="413517" y="3112174"/>
                  <a:pt x="391847" y="3124849"/>
                </a:cubicBezTo>
                <a:cubicBezTo>
                  <a:pt x="349157" y="3121702"/>
                  <a:pt x="326774" y="3134560"/>
                  <a:pt x="288285" y="3125383"/>
                </a:cubicBezTo>
                <a:cubicBezTo>
                  <a:pt x="295755" y="3130096"/>
                  <a:pt x="205047" y="3129625"/>
                  <a:pt x="192615" y="3128748"/>
                </a:cubicBezTo>
                <a:cubicBezTo>
                  <a:pt x="166142" y="3128967"/>
                  <a:pt x="138184" y="3127169"/>
                  <a:pt x="97952" y="3126700"/>
                </a:cubicBezTo>
                <a:cubicBezTo>
                  <a:pt x="62377" y="3129690"/>
                  <a:pt x="78866" y="3120054"/>
                  <a:pt x="46928" y="3130306"/>
                </a:cubicBezTo>
                <a:cubicBezTo>
                  <a:pt x="37098" y="3130381"/>
                  <a:pt x="21188" y="3129913"/>
                  <a:pt x="7323" y="3129322"/>
                </a:cubicBezTo>
                <a:lnTo>
                  <a:pt x="0" y="3128862"/>
                </a:lnTo>
                <a:close/>
              </a:path>
            </a:pathLst>
          </a:custGeom>
        </p:spPr>
      </p:pic>
      <p:pic>
        <p:nvPicPr>
          <p:cNvPr id="4" name="Picture 4">
            <a:extLst>
              <a:ext uri="{FF2B5EF4-FFF2-40B4-BE49-F238E27FC236}">
                <a16:creationId xmlns:a16="http://schemas.microsoft.com/office/drawing/2014/main" id="{3249C00F-403C-1FD9-A8A6-83B92034E88C}"/>
              </a:ext>
            </a:extLst>
          </p:cNvPr>
          <p:cNvPicPr>
            <a:picLocks noChangeAspect="1"/>
          </p:cNvPicPr>
          <p:nvPr/>
        </p:nvPicPr>
        <p:blipFill rotWithShape="1">
          <a:blip r:embed="rId4"/>
          <a:srcRect l="11184" r="3567" b="3"/>
          <a:stretch/>
        </p:blipFill>
        <p:spPr>
          <a:xfrm>
            <a:off x="8096257" y="10"/>
            <a:ext cx="4095743" cy="3206832"/>
          </a:xfrm>
          <a:custGeom>
            <a:avLst/>
            <a:gdLst/>
            <a:ahLst/>
            <a:cxnLst/>
            <a:rect l="l" t="t" r="r" b="b"/>
            <a:pathLst>
              <a:path w="4095743" h="3206842">
                <a:moveTo>
                  <a:pt x="0" y="0"/>
                </a:moveTo>
                <a:lnTo>
                  <a:pt x="4095743" y="0"/>
                </a:lnTo>
                <a:lnTo>
                  <a:pt x="4095743" y="136523"/>
                </a:lnTo>
                <a:lnTo>
                  <a:pt x="4095743" y="1701208"/>
                </a:lnTo>
                <a:lnTo>
                  <a:pt x="4095743" y="3071014"/>
                </a:lnTo>
                <a:cubicBezTo>
                  <a:pt x="4095742" y="3071024"/>
                  <a:pt x="4095742" y="3071035"/>
                  <a:pt x="4095741" y="3071045"/>
                </a:cubicBezTo>
                <a:cubicBezTo>
                  <a:pt x="4095657" y="3071040"/>
                  <a:pt x="4095572" y="3071032"/>
                  <a:pt x="4095488" y="3071025"/>
                </a:cubicBezTo>
                <a:lnTo>
                  <a:pt x="4089562" y="3068518"/>
                </a:lnTo>
                <a:lnTo>
                  <a:pt x="4066621" y="3073254"/>
                </a:lnTo>
                <a:cubicBezTo>
                  <a:pt x="4055320" y="3074906"/>
                  <a:pt x="4043427" y="3076001"/>
                  <a:pt x="4031223" y="3076501"/>
                </a:cubicBezTo>
                <a:cubicBezTo>
                  <a:pt x="4028484" y="3073164"/>
                  <a:pt x="4018905" y="3077906"/>
                  <a:pt x="4014400" y="3078843"/>
                </a:cubicBezTo>
                <a:cubicBezTo>
                  <a:pt x="4014351" y="3076664"/>
                  <a:pt x="4004368" y="3075619"/>
                  <a:pt x="4000825" y="3077423"/>
                </a:cubicBezTo>
                <a:cubicBezTo>
                  <a:pt x="3926364" y="3085214"/>
                  <a:pt x="3968261" y="3064853"/>
                  <a:pt x="3923579" y="3077062"/>
                </a:cubicBezTo>
                <a:cubicBezTo>
                  <a:pt x="3916103" y="3077698"/>
                  <a:pt x="3910492" y="3076605"/>
                  <a:pt x="3905815" y="3074801"/>
                </a:cubicBezTo>
                <a:lnTo>
                  <a:pt x="3897396" y="3070297"/>
                </a:lnTo>
                <a:lnTo>
                  <a:pt x="3890800" y="3071903"/>
                </a:lnTo>
                <a:cubicBezTo>
                  <a:pt x="3865901" y="3072029"/>
                  <a:pt x="3858562" y="3067412"/>
                  <a:pt x="3844074" y="3072063"/>
                </a:cubicBezTo>
                <a:cubicBezTo>
                  <a:pt x="3822669" y="3062396"/>
                  <a:pt x="3829876" y="3071099"/>
                  <a:pt x="3813596" y="3072579"/>
                </a:cubicBezTo>
                <a:cubicBezTo>
                  <a:pt x="3800751" y="3074505"/>
                  <a:pt x="3824330" y="3078216"/>
                  <a:pt x="3811743" y="3078763"/>
                </a:cubicBezTo>
                <a:cubicBezTo>
                  <a:pt x="3798124" y="3076266"/>
                  <a:pt x="3798764" y="3084018"/>
                  <a:pt x="3784600" y="3080966"/>
                </a:cubicBezTo>
                <a:cubicBezTo>
                  <a:pt x="3788042" y="3075127"/>
                  <a:pt x="3756652" y="3082098"/>
                  <a:pt x="3755678" y="3076997"/>
                </a:cubicBezTo>
                <a:cubicBezTo>
                  <a:pt x="3743648" y="3084291"/>
                  <a:pt x="3737604" y="3075305"/>
                  <a:pt x="3721587" y="3077553"/>
                </a:cubicBezTo>
                <a:cubicBezTo>
                  <a:pt x="3714042" y="3080313"/>
                  <a:pt x="3708600" y="3080787"/>
                  <a:pt x="3701187" y="3077818"/>
                </a:cubicBezTo>
                <a:cubicBezTo>
                  <a:pt x="3666438" y="3091253"/>
                  <a:pt x="3680164" y="3078420"/>
                  <a:pt x="3647646" y="3083588"/>
                </a:cubicBezTo>
                <a:cubicBezTo>
                  <a:pt x="3619631" y="3089020"/>
                  <a:pt x="3587871" y="3092545"/>
                  <a:pt x="3560777" y="3105520"/>
                </a:cubicBezTo>
                <a:cubicBezTo>
                  <a:pt x="3555802" y="3109193"/>
                  <a:pt x="3543591" y="3110585"/>
                  <a:pt x="3533503" y="3108626"/>
                </a:cubicBezTo>
                <a:cubicBezTo>
                  <a:pt x="3531768" y="3108290"/>
                  <a:pt x="3530162" y="3107864"/>
                  <a:pt x="3528735" y="3107361"/>
                </a:cubicBezTo>
                <a:cubicBezTo>
                  <a:pt x="3505309" y="3109347"/>
                  <a:pt x="3419631" y="3118211"/>
                  <a:pt x="3392949" y="3120534"/>
                </a:cubicBezTo>
                <a:cubicBezTo>
                  <a:pt x="3390791" y="3115813"/>
                  <a:pt x="3377299" y="3124333"/>
                  <a:pt x="3368657" y="3121305"/>
                </a:cubicBezTo>
                <a:cubicBezTo>
                  <a:pt x="3362467" y="3118650"/>
                  <a:pt x="3356930" y="3120616"/>
                  <a:pt x="3350465" y="3120823"/>
                </a:cubicBezTo>
                <a:cubicBezTo>
                  <a:pt x="3341947" y="3118736"/>
                  <a:pt x="3314164" y="3122506"/>
                  <a:pt x="3306922" y="3125212"/>
                </a:cubicBezTo>
                <a:cubicBezTo>
                  <a:pt x="3289615" y="3134610"/>
                  <a:pt x="3250286" y="3127630"/>
                  <a:pt x="3235905" y="3134831"/>
                </a:cubicBezTo>
                <a:cubicBezTo>
                  <a:pt x="3230686" y="3135887"/>
                  <a:pt x="3225583" y="3136314"/>
                  <a:pt x="3220570" y="3136351"/>
                </a:cubicBezTo>
                <a:lnTo>
                  <a:pt x="3206547" y="3135559"/>
                </a:lnTo>
                <a:lnTo>
                  <a:pt x="3202562" y="3133546"/>
                </a:lnTo>
                <a:lnTo>
                  <a:pt x="3193989" y="3134044"/>
                </a:lnTo>
                <a:cubicBezTo>
                  <a:pt x="3193170" y="3133943"/>
                  <a:pt x="3192354" y="3133838"/>
                  <a:pt x="3191535" y="3133737"/>
                </a:cubicBezTo>
                <a:cubicBezTo>
                  <a:pt x="3186844" y="3133143"/>
                  <a:pt x="3182215" y="3132626"/>
                  <a:pt x="3177631" y="3132423"/>
                </a:cubicBezTo>
                <a:cubicBezTo>
                  <a:pt x="3183659" y="3142516"/>
                  <a:pt x="3139642" y="3132347"/>
                  <a:pt x="3152328" y="3140511"/>
                </a:cubicBezTo>
                <a:cubicBezTo>
                  <a:pt x="3128198" y="3141143"/>
                  <a:pt x="3146604" y="3148747"/>
                  <a:pt x="3117596" y="3141499"/>
                </a:cubicBezTo>
                <a:cubicBezTo>
                  <a:pt x="3086979" y="3143595"/>
                  <a:pt x="3006888" y="3148940"/>
                  <a:pt x="2968634" y="3153086"/>
                </a:cubicBezTo>
                <a:cubicBezTo>
                  <a:pt x="2929486" y="3164160"/>
                  <a:pt x="2914998" y="3160811"/>
                  <a:pt x="2888057" y="3166369"/>
                </a:cubicBezTo>
                <a:cubicBezTo>
                  <a:pt x="2835648" y="3169073"/>
                  <a:pt x="2838558" y="3182345"/>
                  <a:pt x="2815482" y="3172591"/>
                </a:cubicBezTo>
                <a:cubicBezTo>
                  <a:pt x="2780330" y="3174973"/>
                  <a:pt x="2810834" y="3187092"/>
                  <a:pt x="2773979" y="3183164"/>
                </a:cubicBezTo>
                <a:cubicBezTo>
                  <a:pt x="2772836" y="3184755"/>
                  <a:pt x="2747271" y="3200694"/>
                  <a:pt x="2744895" y="3201836"/>
                </a:cubicBezTo>
                <a:cubicBezTo>
                  <a:pt x="2729571" y="3202108"/>
                  <a:pt x="2714249" y="3202379"/>
                  <a:pt x="2698926" y="3202651"/>
                </a:cubicBezTo>
                <a:lnTo>
                  <a:pt x="2695579" y="3202498"/>
                </a:lnTo>
                <a:lnTo>
                  <a:pt x="2674400" y="3206842"/>
                </a:lnTo>
                <a:lnTo>
                  <a:pt x="2673684" y="3206495"/>
                </a:lnTo>
                <a:cubicBezTo>
                  <a:pt x="2671600" y="3205816"/>
                  <a:pt x="2669147" y="3205501"/>
                  <a:pt x="2665867" y="3205942"/>
                </a:cubicBezTo>
                <a:cubicBezTo>
                  <a:pt x="2655994" y="3204939"/>
                  <a:pt x="2626692" y="3200644"/>
                  <a:pt x="2614431" y="3200481"/>
                </a:cubicBezTo>
                <a:cubicBezTo>
                  <a:pt x="2607486" y="3202087"/>
                  <a:pt x="2600071" y="3203605"/>
                  <a:pt x="2592303" y="3204964"/>
                </a:cubicBezTo>
                <a:lnTo>
                  <a:pt x="2529882" y="3205645"/>
                </a:lnTo>
                <a:lnTo>
                  <a:pt x="2464509" y="3197687"/>
                </a:lnTo>
                <a:cubicBezTo>
                  <a:pt x="2440330" y="3197513"/>
                  <a:pt x="2419394" y="3194556"/>
                  <a:pt x="2398926" y="3196641"/>
                </a:cubicBezTo>
                <a:cubicBezTo>
                  <a:pt x="2390615" y="3194341"/>
                  <a:pt x="2382779" y="3200091"/>
                  <a:pt x="2375181" y="3203534"/>
                </a:cubicBezTo>
                <a:cubicBezTo>
                  <a:pt x="2352617" y="3202385"/>
                  <a:pt x="2347156" y="3190791"/>
                  <a:pt x="2332855" y="3194625"/>
                </a:cubicBezTo>
                <a:cubicBezTo>
                  <a:pt x="2320177" y="3186674"/>
                  <a:pt x="2319429" y="3189708"/>
                  <a:pt x="2313469" y="3191985"/>
                </a:cubicBezTo>
                <a:cubicBezTo>
                  <a:pt x="2313187" y="3192040"/>
                  <a:pt x="2312903" y="3192094"/>
                  <a:pt x="2312621" y="3192148"/>
                </a:cubicBezTo>
                <a:lnTo>
                  <a:pt x="2310886" y="3191011"/>
                </a:lnTo>
                <a:cubicBezTo>
                  <a:pt x="2309691" y="3190836"/>
                  <a:pt x="2308496" y="3190660"/>
                  <a:pt x="2307301" y="3190485"/>
                </a:cubicBezTo>
                <a:cubicBezTo>
                  <a:pt x="2304038" y="3190598"/>
                  <a:pt x="2300775" y="3190712"/>
                  <a:pt x="2297511" y="3190825"/>
                </a:cubicBezTo>
                <a:cubicBezTo>
                  <a:pt x="2296284" y="3190964"/>
                  <a:pt x="2295057" y="3191105"/>
                  <a:pt x="2293829" y="3191244"/>
                </a:cubicBezTo>
                <a:cubicBezTo>
                  <a:pt x="2291292" y="3191425"/>
                  <a:pt x="2289608" y="3191405"/>
                  <a:pt x="2288442" y="3191236"/>
                </a:cubicBezTo>
                <a:cubicBezTo>
                  <a:pt x="2288397" y="3191205"/>
                  <a:pt x="2288352" y="3191173"/>
                  <a:pt x="2288307" y="3191142"/>
                </a:cubicBezTo>
                <a:cubicBezTo>
                  <a:pt x="2286625" y="3191201"/>
                  <a:pt x="2292966" y="3181241"/>
                  <a:pt x="2291282" y="3181298"/>
                </a:cubicBezTo>
                <a:cubicBezTo>
                  <a:pt x="2282768" y="3181808"/>
                  <a:pt x="2266459" y="3192523"/>
                  <a:pt x="2258572" y="3193351"/>
                </a:cubicBezTo>
                <a:cubicBezTo>
                  <a:pt x="2251903" y="3188132"/>
                  <a:pt x="2222758" y="3194297"/>
                  <a:pt x="2225949" y="3184460"/>
                </a:cubicBezTo>
                <a:cubicBezTo>
                  <a:pt x="2215309" y="3185285"/>
                  <a:pt x="2208874" y="3189370"/>
                  <a:pt x="2212457" y="3182918"/>
                </a:cubicBezTo>
                <a:cubicBezTo>
                  <a:pt x="2208954" y="3183005"/>
                  <a:pt x="2206796" y="3182455"/>
                  <a:pt x="2205250" y="3181596"/>
                </a:cubicBezTo>
                <a:lnTo>
                  <a:pt x="2204802" y="3181191"/>
                </a:lnTo>
                <a:cubicBezTo>
                  <a:pt x="2196360" y="3181862"/>
                  <a:pt x="2165295" y="3184604"/>
                  <a:pt x="2154589" y="3185621"/>
                </a:cubicBezTo>
                <a:lnTo>
                  <a:pt x="2140577" y="3187296"/>
                </a:lnTo>
                <a:lnTo>
                  <a:pt x="2139223" y="3186946"/>
                </a:lnTo>
                <a:lnTo>
                  <a:pt x="2129522" y="3182108"/>
                </a:lnTo>
                <a:cubicBezTo>
                  <a:pt x="2126396" y="3182958"/>
                  <a:pt x="2123631" y="3190717"/>
                  <a:pt x="2121389" y="3192118"/>
                </a:cubicBezTo>
                <a:cubicBezTo>
                  <a:pt x="2088356" y="3184630"/>
                  <a:pt x="2057187" y="3191481"/>
                  <a:pt x="2021332" y="3190187"/>
                </a:cubicBezTo>
                <a:cubicBezTo>
                  <a:pt x="1980808" y="3192837"/>
                  <a:pt x="1960551" y="3192182"/>
                  <a:pt x="1937109" y="3194259"/>
                </a:cubicBezTo>
                <a:cubicBezTo>
                  <a:pt x="1933244" y="3194376"/>
                  <a:pt x="1901924" y="3195327"/>
                  <a:pt x="1908362" y="3191174"/>
                </a:cubicBezTo>
                <a:cubicBezTo>
                  <a:pt x="1873455" y="3191897"/>
                  <a:pt x="1822379" y="3188607"/>
                  <a:pt x="1786518" y="3189413"/>
                </a:cubicBezTo>
                <a:cubicBezTo>
                  <a:pt x="1763469" y="3179547"/>
                  <a:pt x="1741339" y="3197857"/>
                  <a:pt x="1717434" y="3196011"/>
                </a:cubicBezTo>
                <a:cubicBezTo>
                  <a:pt x="1723972" y="3205094"/>
                  <a:pt x="1664175" y="3190915"/>
                  <a:pt x="1662865" y="3201166"/>
                </a:cubicBezTo>
                <a:lnTo>
                  <a:pt x="1636987" y="3195235"/>
                </a:lnTo>
                <a:lnTo>
                  <a:pt x="1623920" y="3183037"/>
                </a:lnTo>
                <a:cubicBezTo>
                  <a:pt x="1619023" y="3182563"/>
                  <a:pt x="1613758" y="3192473"/>
                  <a:pt x="1607939" y="3192950"/>
                </a:cubicBezTo>
                <a:cubicBezTo>
                  <a:pt x="1593621" y="3197013"/>
                  <a:pt x="1571326" y="3192034"/>
                  <a:pt x="1551162" y="3192335"/>
                </a:cubicBezTo>
                <a:lnTo>
                  <a:pt x="1541903" y="3186915"/>
                </a:lnTo>
                <a:lnTo>
                  <a:pt x="1511680" y="3191495"/>
                </a:lnTo>
                <a:cubicBezTo>
                  <a:pt x="1489503" y="3191217"/>
                  <a:pt x="1467326" y="3190938"/>
                  <a:pt x="1445149" y="3190660"/>
                </a:cubicBezTo>
                <a:lnTo>
                  <a:pt x="1436200" y="3191890"/>
                </a:lnTo>
                <a:cubicBezTo>
                  <a:pt x="1432876" y="3191277"/>
                  <a:pt x="1429122" y="3201007"/>
                  <a:pt x="1425206" y="3200344"/>
                </a:cubicBezTo>
                <a:lnTo>
                  <a:pt x="1412701" y="3187919"/>
                </a:lnTo>
                <a:cubicBezTo>
                  <a:pt x="1402612" y="3187367"/>
                  <a:pt x="1373509" y="3184444"/>
                  <a:pt x="1364678" y="3183688"/>
                </a:cubicBezTo>
                <a:cubicBezTo>
                  <a:pt x="1363023" y="3183583"/>
                  <a:pt x="1361370" y="3183479"/>
                  <a:pt x="1359716" y="3183377"/>
                </a:cubicBezTo>
                <a:lnTo>
                  <a:pt x="1327998" y="3173718"/>
                </a:lnTo>
                <a:cubicBezTo>
                  <a:pt x="1303324" y="3168363"/>
                  <a:pt x="1243415" y="3156944"/>
                  <a:pt x="1211674" y="3151252"/>
                </a:cubicBezTo>
                <a:cubicBezTo>
                  <a:pt x="1183206" y="3154805"/>
                  <a:pt x="1160307" y="3140433"/>
                  <a:pt x="1137545" y="3142903"/>
                </a:cubicBezTo>
                <a:cubicBezTo>
                  <a:pt x="1108831" y="3139323"/>
                  <a:pt x="1085657" y="3133417"/>
                  <a:pt x="1067088" y="3129767"/>
                </a:cubicBezTo>
                <a:cubicBezTo>
                  <a:pt x="1064006" y="3128241"/>
                  <a:pt x="1029699" y="3122201"/>
                  <a:pt x="1026132" y="3121008"/>
                </a:cubicBezTo>
                <a:cubicBezTo>
                  <a:pt x="1005747" y="3117732"/>
                  <a:pt x="1013867" y="3117508"/>
                  <a:pt x="979389" y="3112403"/>
                </a:cubicBezTo>
                <a:cubicBezTo>
                  <a:pt x="950459" y="3107178"/>
                  <a:pt x="920762" y="3105056"/>
                  <a:pt x="888511" y="3099565"/>
                </a:cubicBezTo>
                <a:cubicBezTo>
                  <a:pt x="854269" y="3092172"/>
                  <a:pt x="833998" y="3094049"/>
                  <a:pt x="820520" y="3090926"/>
                </a:cubicBezTo>
                <a:cubicBezTo>
                  <a:pt x="792202" y="3081871"/>
                  <a:pt x="783417" y="3082958"/>
                  <a:pt x="740242" y="3083816"/>
                </a:cubicBezTo>
                <a:cubicBezTo>
                  <a:pt x="707061" y="3077800"/>
                  <a:pt x="671560" y="3086129"/>
                  <a:pt x="646247" y="3074734"/>
                </a:cubicBezTo>
                <a:cubicBezTo>
                  <a:pt x="642938" y="3075735"/>
                  <a:pt x="639394" y="3076369"/>
                  <a:pt x="635700" y="3076739"/>
                </a:cubicBezTo>
                <a:cubicBezTo>
                  <a:pt x="632097" y="3076874"/>
                  <a:pt x="628494" y="3077010"/>
                  <a:pt x="624891" y="3077145"/>
                </a:cubicBezTo>
                <a:lnTo>
                  <a:pt x="614671" y="3073567"/>
                </a:lnTo>
                <a:cubicBezTo>
                  <a:pt x="603428" y="3072991"/>
                  <a:pt x="568522" y="3074251"/>
                  <a:pt x="557430" y="3073687"/>
                </a:cubicBezTo>
                <a:lnTo>
                  <a:pt x="557338" y="3073252"/>
                </a:lnTo>
                <a:cubicBezTo>
                  <a:pt x="554424" y="3072272"/>
                  <a:pt x="546805" y="3070825"/>
                  <a:pt x="539949" y="3067812"/>
                </a:cubicBezTo>
                <a:cubicBezTo>
                  <a:pt x="528878" y="3064560"/>
                  <a:pt x="503526" y="3056658"/>
                  <a:pt x="490911" y="3053742"/>
                </a:cubicBezTo>
                <a:lnTo>
                  <a:pt x="468269" y="3040300"/>
                </a:lnTo>
                <a:lnTo>
                  <a:pt x="446284" y="3044010"/>
                </a:lnTo>
                <a:cubicBezTo>
                  <a:pt x="429421" y="3045653"/>
                  <a:pt x="428304" y="3040351"/>
                  <a:pt x="407700" y="3036255"/>
                </a:cubicBezTo>
                <a:cubicBezTo>
                  <a:pt x="397569" y="3038433"/>
                  <a:pt x="390857" y="3046536"/>
                  <a:pt x="384835" y="3043282"/>
                </a:cubicBezTo>
                <a:cubicBezTo>
                  <a:pt x="363540" y="3042472"/>
                  <a:pt x="346002" y="3026895"/>
                  <a:pt x="323041" y="3023486"/>
                </a:cubicBezTo>
                <a:cubicBezTo>
                  <a:pt x="296255" y="3024819"/>
                  <a:pt x="286207" y="3016076"/>
                  <a:pt x="261659" y="3012466"/>
                </a:cubicBezTo>
                <a:cubicBezTo>
                  <a:pt x="237343" y="3017165"/>
                  <a:pt x="246269" y="3004370"/>
                  <a:pt x="234593" y="3000196"/>
                </a:cubicBezTo>
                <a:lnTo>
                  <a:pt x="231087" y="2999548"/>
                </a:lnTo>
                <a:lnTo>
                  <a:pt x="182124" y="3000760"/>
                </a:lnTo>
                <a:cubicBezTo>
                  <a:pt x="176172" y="2995322"/>
                  <a:pt x="146296" y="3000490"/>
                  <a:pt x="150781" y="2990775"/>
                </a:cubicBezTo>
                <a:cubicBezTo>
                  <a:pt x="135014" y="2988838"/>
                  <a:pt x="99403" y="2989342"/>
                  <a:pt x="87521" y="2989133"/>
                </a:cubicBezTo>
                <a:cubicBezTo>
                  <a:pt x="84843" y="2989261"/>
                  <a:pt x="82166" y="2989390"/>
                  <a:pt x="79487" y="2989518"/>
                </a:cubicBezTo>
                <a:lnTo>
                  <a:pt x="77079" y="2990682"/>
                </a:lnTo>
                <a:cubicBezTo>
                  <a:pt x="74554" y="2991354"/>
                  <a:pt x="71035" y="2991559"/>
                  <a:pt x="65291" y="2990716"/>
                </a:cubicBezTo>
                <a:cubicBezTo>
                  <a:pt x="64857" y="2990584"/>
                  <a:pt x="64422" y="2990453"/>
                  <a:pt x="63989" y="2990321"/>
                </a:cubicBezTo>
                <a:cubicBezTo>
                  <a:pt x="62342" y="2990669"/>
                  <a:pt x="50523" y="2991267"/>
                  <a:pt x="36658" y="2991762"/>
                </a:cubicBezTo>
                <a:lnTo>
                  <a:pt x="0" y="2992525"/>
                </a:lnTo>
                <a:close/>
              </a:path>
            </a:pathLst>
          </a:custGeom>
        </p:spPr>
      </p:pic>
      <p:sp>
        <p:nvSpPr>
          <p:cNvPr id="10" name="Content Placeholder 9">
            <a:extLst>
              <a:ext uri="{FF2B5EF4-FFF2-40B4-BE49-F238E27FC236}">
                <a16:creationId xmlns:a16="http://schemas.microsoft.com/office/drawing/2014/main" id="{1CA29451-D286-D0FD-2CB4-11A10AB4FA2F}"/>
              </a:ext>
            </a:extLst>
          </p:cNvPr>
          <p:cNvSpPr>
            <a:spLocks noGrp="1"/>
          </p:cNvSpPr>
          <p:nvPr>
            <p:ph idx="1"/>
          </p:nvPr>
        </p:nvSpPr>
        <p:spPr>
          <a:xfrm>
            <a:off x="5619404" y="3651159"/>
            <a:ext cx="5734396" cy="2525803"/>
          </a:xfrm>
        </p:spPr>
        <p:txBody>
          <a:bodyPr anchor="ctr">
            <a:normAutofit/>
          </a:bodyPr>
          <a:lstStyle/>
          <a:p>
            <a:r>
              <a:rPr lang="en-US" sz="2000">
                <a:cs typeface="Calibri"/>
              </a:rPr>
              <a:t>It helps the service  man whether to carry or Order  the New air Bag kit while going to Repair the Vehicle</a:t>
            </a:r>
          </a:p>
          <a:p>
            <a:r>
              <a:rPr lang="en-US" sz="2000">
                <a:cs typeface="Calibri"/>
              </a:rPr>
              <a:t>This gives the prediction of number of yellow Wires on the top 180 Degrees </a:t>
            </a:r>
          </a:p>
        </p:txBody>
      </p:sp>
    </p:spTree>
    <p:extLst>
      <p:ext uri="{BB962C8B-B14F-4D97-AF65-F5344CB8AC3E}">
        <p14:creationId xmlns:p14="http://schemas.microsoft.com/office/powerpoint/2010/main" val="153702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350296-1553-7F98-3971-8CA11A17D571}"/>
              </a:ext>
            </a:extLst>
          </p:cNvPr>
          <p:cNvSpPr>
            <a:spLocks noGrp="1"/>
          </p:cNvSpPr>
          <p:nvPr>
            <p:ph type="title"/>
          </p:nvPr>
        </p:nvSpPr>
        <p:spPr>
          <a:xfrm>
            <a:off x="838200" y="3905833"/>
            <a:ext cx="4215063" cy="2398713"/>
          </a:xfrm>
        </p:spPr>
        <p:txBody>
          <a:bodyPr>
            <a:normAutofit/>
          </a:bodyPr>
          <a:lstStyle/>
          <a:p>
            <a:endParaRPr lang="en-US"/>
          </a:p>
          <a:p>
            <a:r>
              <a:rPr lang="en-US" b="1" u="sng">
                <a:ea typeface="+mj-lt"/>
                <a:cs typeface="+mj-lt"/>
              </a:rPr>
              <a:t>Solution Architecture</a:t>
            </a:r>
          </a:p>
          <a:p>
            <a:endParaRPr lang="en-US" b="1" u="sng">
              <a:cs typeface="Calibri Light"/>
            </a:endParaRPr>
          </a:p>
        </p:txBody>
      </p:sp>
      <p:pic>
        <p:nvPicPr>
          <p:cNvPr id="4" name="Picture 4" descr="Diagram&#10;&#10;Description automatically generated">
            <a:extLst>
              <a:ext uri="{FF2B5EF4-FFF2-40B4-BE49-F238E27FC236}">
                <a16:creationId xmlns:a16="http://schemas.microsoft.com/office/drawing/2014/main" id="{4DE68D65-BBF5-C896-7737-9663E8328B4D}"/>
              </a:ext>
            </a:extLst>
          </p:cNvPr>
          <p:cNvPicPr>
            <a:picLocks noChangeAspect="1"/>
          </p:cNvPicPr>
          <p:nvPr/>
        </p:nvPicPr>
        <p:blipFill>
          <a:blip r:embed="rId2"/>
          <a:stretch>
            <a:fillRect/>
          </a:stretch>
        </p:blipFill>
        <p:spPr>
          <a:xfrm>
            <a:off x="1647435" y="553454"/>
            <a:ext cx="8898299" cy="2469279"/>
          </a:xfrm>
          <a:prstGeom prst="rect">
            <a:avLst/>
          </a:prstGeom>
        </p:spPr>
      </p:pic>
      <p:sp>
        <p:nvSpPr>
          <p:cNvPr id="8" name="Content Placeholder 7">
            <a:extLst>
              <a:ext uri="{FF2B5EF4-FFF2-40B4-BE49-F238E27FC236}">
                <a16:creationId xmlns:a16="http://schemas.microsoft.com/office/drawing/2014/main" id="{E0954DAC-A5F1-4BE8-A5E9-E3FA35C1EB79}"/>
              </a:ext>
            </a:extLst>
          </p:cNvPr>
          <p:cNvSpPr>
            <a:spLocks noGrp="1"/>
          </p:cNvSpPr>
          <p:nvPr>
            <p:ph idx="1"/>
          </p:nvPr>
        </p:nvSpPr>
        <p:spPr>
          <a:xfrm>
            <a:off x="5630779" y="3884452"/>
            <a:ext cx="5723021" cy="2398713"/>
          </a:xfrm>
        </p:spPr>
        <p:txBody>
          <a:bodyPr anchor="ctr">
            <a:normAutofit/>
          </a:bodyPr>
          <a:lstStyle/>
          <a:p>
            <a:r>
              <a:rPr lang="en-US" sz="2000">
                <a:solidFill>
                  <a:schemeClr val="tx2"/>
                </a:solidFill>
                <a:ea typeface="+mn-lt"/>
                <a:cs typeface="+mn-lt"/>
              </a:rPr>
              <a:t>We have a trained model, which performs instance segmentation and detects the wire harness. The image is then cropped to include only the harness bounding box and image is processed by using the custom functions we created to extract the number of yellow wires.</a:t>
            </a:r>
            <a:endParaRPr lang="en-US" sz="2000">
              <a:solidFill>
                <a:schemeClr val="tx2"/>
              </a:solidFill>
            </a:endParaRPr>
          </a:p>
        </p:txBody>
      </p:sp>
    </p:spTree>
    <p:extLst>
      <p:ext uri="{BB962C8B-B14F-4D97-AF65-F5344CB8AC3E}">
        <p14:creationId xmlns:p14="http://schemas.microsoft.com/office/powerpoint/2010/main" val="23292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3321-5081-F73A-E3AC-8B184163DFC6}"/>
              </a:ext>
            </a:extLst>
          </p:cNvPr>
          <p:cNvSpPr>
            <a:spLocks noGrp="1"/>
          </p:cNvSpPr>
          <p:nvPr>
            <p:ph type="title"/>
          </p:nvPr>
        </p:nvSpPr>
        <p:spPr>
          <a:xfrm>
            <a:off x="4965430" y="629268"/>
            <a:ext cx="6586491" cy="1286160"/>
          </a:xfrm>
        </p:spPr>
        <p:txBody>
          <a:bodyPr anchor="b">
            <a:normAutofit/>
          </a:bodyPr>
          <a:lstStyle/>
          <a:p>
            <a:r>
              <a:rPr lang="en-US" sz="3200" b="1" u="sng">
                <a:ea typeface="+mj-lt"/>
                <a:cs typeface="+mj-lt"/>
              </a:rPr>
              <a:t>Fast R-CNN model</a:t>
            </a:r>
            <a:endParaRPr lang="en-US" sz="3200" b="1" u="sng">
              <a:cs typeface="Calibri Light"/>
            </a:endParaRPr>
          </a:p>
        </p:txBody>
      </p:sp>
      <p:sp>
        <p:nvSpPr>
          <p:cNvPr id="21" name="Content Placeholder 7">
            <a:extLst>
              <a:ext uri="{FF2B5EF4-FFF2-40B4-BE49-F238E27FC236}">
                <a16:creationId xmlns:a16="http://schemas.microsoft.com/office/drawing/2014/main" id="{86E7C3F8-CC4C-D958-B445-9E7968663566}"/>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endParaRPr lang="en-US" sz="2000">
              <a:cs typeface="Calibri"/>
            </a:endParaRPr>
          </a:p>
          <a:p>
            <a:r>
              <a:rPr lang="en-US" sz="2000" b="1">
                <a:ea typeface="+mn-lt"/>
                <a:cs typeface="+mn-lt"/>
              </a:rPr>
              <a:t>Region proposal network</a:t>
            </a:r>
            <a:r>
              <a:rPr lang="en-US" sz="2000">
                <a:ea typeface="+mn-lt"/>
                <a:cs typeface="+mn-lt"/>
              </a:rPr>
              <a:t> (RPN): after passing the input image in the CNN as before, the RPN is a deep network used to generate region proposals;</a:t>
            </a:r>
            <a:endParaRPr lang="en-US" sz="2000">
              <a:cs typeface="Calibri"/>
            </a:endParaRPr>
          </a:p>
          <a:p>
            <a:r>
              <a:rPr lang="en-US" sz="2000" b="1">
                <a:ea typeface="+mn-lt"/>
                <a:cs typeface="+mn-lt"/>
              </a:rPr>
              <a:t>Fast R-CNN detector</a:t>
            </a:r>
            <a:r>
              <a:rPr lang="en-US" sz="2000">
                <a:ea typeface="+mn-lt"/>
                <a:cs typeface="+mn-lt"/>
              </a:rPr>
              <a:t>: it will use the proposed region and output the bounding boxes and class labels.</a:t>
            </a:r>
            <a:endParaRPr lang="en-US" sz="2000"/>
          </a:p>
          <a:p>
            <a:endParaRPr lang="en-US" sz="2000">
              <a:cs typeface="Calibri"/>
            </a:endParaRPr>
          </a:p>
        </p:txBody>
      </p:sp>
      <p:pic>
        <p:nvPicPr>
          <p:cNvPr id="4" name="Picture 4" descr="Graphical user interface, website&#10;&#10;Description automatically generated">
            <a:extLst>
              <a:ext uri="{FF2B5EF4-FFF2-40B4-BE49-F238E27FC236}">
                <a16:creationId xmlns:a16="http://schemas.microsoft.com/office/drawing/2014/main" id="{9A0C1441-D906-E0D1-DCCC-473BDAA2CCF0}"/>
              </a:ext>
            </a:extLst>
          </p:cNvPr>
          <p:cNvPicPr>
            <a:picLocks noChangeAspect="1"/>
          </p:cNvPicPr>
          <p:nvPr/>
        </p:nvPicPr>
        <p:blipFill rotWithShape="1">
          <a:blip r:embed="rId2"/>
          <a:srcRect l="31405" t="19958" r="31759" b="13235"/>
          <a:stretch/>
        </p:blipFill>
        <p:spPr>
          <a:xfrm>
            <a:off x="20" y="57520"/>
            <a:ext cx="4879284" cy="6695083"/>
          </a:xfrm>
          <a:prstGeom prst="rect">
            <a:avLst/>
          </a:prstGeom>
          <a:effectLst/>
        </p:spPr>
      </p:pic>
      <p:cxnSp>
        <p:nvCxnSpPr>
          <p:cNvPr id="46" name="Straight Connector 4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4D9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45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CBE9-8104-22ED-7C3C-50A1F97CEF27}"/>
              </a:ext>
            </a:extLst>
          </p:cNvPr>
          <p:cNvSpPr>
            <a:spLocks noGrp="1"/>
          </p:cNvSpPr>
          <p:nvPr>
            <p:ph type="title"/>
          </p:nvPr>
        </p:nvSpPr>
        <p:spPr>
          <a:xfrm>
            <a:off x="838200" y="365125"/>
            <a:ext cx="10515600" cy="520431"/>
          </a:xfrm>
        </p:spPr>
        <p:txBody>
          <a:bodyPr>
            <a:noAutofit/>
          </a:bodyPr>
          <a:lstStyle/>
          <a:p>
            <a:r>
              <a:rPr lang="en-US" sz="3600" b="1" u="sng">
                <a:cs typeface="Calibri Light"/>
              </a:rPr>
              <a:t>Mask R-CNN Model</a:t>
            </a:r>
          </a:p>
        </p:txBody>
      </p:sp>
      <p:pic>
        <p:nvPicPr>
          <p:cNvPr id="4" name="Picture 4" descr="Graphical user interface&#10;&#10;Description automatically generated">
            <a:extLst>
              <a:ext uri="{FF2B5EF4-FFF2-40B4-BE49-F238E27FC236}">
                <a16:creationId xmlns:a16="http://schemas.microsoft.com/office/drawing/2014/main" id="{3208A6DD-028B-8B58-48F9-CC62B92E32FA}"/>
              </a:ext>
            </a:extLst>
          </p:cNvPr>
          <p:cNvPicPr>
            <a:picLocks noGrp="1" noChangeAspect="1"/>
          </p:cNvPicPr>
          <p:nvPr>
            <p:ph idx="1"/>
          </p:nvPr>
        </p:nvPicPr>
        <p:blipFill rotWithShape="1">
          <a:blip r:embed="rId2"/>
          <a:srcRect l="27458" t="33663" r="27644" b="27723"/>
          <a:stretch/>
        </p:blipFill>
        <p:spPr>
          <a:xfrm>
            <a:off x="932294" y="1279285"/>
            <a:ext cx="10332883" cy="2413471"/>
          </a:xfrm>
        </p:spPr>
      </p:pic>
      <p:sp>
        <p:nvSpPr>
          <p:cNvPr id="5" name="TextBox 4">
            <a:extLst>
              <a:ext uri="{FF2B5EF4-FFF2-40B4-BE49-F238E27FC236}">
                <a16:creationId xmlns:a16="http://schemas.microsoft.com/office/drawing/2014/main" id="{CD92370F-7534-C4A5-8FF4-53B535C0EC96}"/>
              </a:ext>
            </a:extLst>
          </p:cNvPr>
          <p:cNvSpPr txBox="1"/>
          <p:nvPr/>
        </p:nvSpPr>
        <p:spPr>
          <a:xfrm>
            <a:off x="703701" y="4028141"/>
            <a:ext cx="107770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92929"/>
                </a:solidFill>
                <a:latin typeface="sohne"/>
                <a:ea typeface="sohne"/>
                <a:cs typeface="sohne"/>
              </a:rPr>
              <a:t>Implementation of Mask R-CNN using Detectron2</a:t>
            </a:r>
          </a:p>
          <a:p>
            <a:r>
              <a:rPr lang="en-US">
                <a:solidFill>
                  <a:srgbClr val="292929"/>
                </a:solidFill>
                <a:latin typeface="source-serif-pro"/>
                <a:ea typeface="source-serif-pro"/>
                <a:cs typeface="source-serif-pro"/>
              </a:rPr>
              <a:t>Detectron2 is a framework built by Facebook AI Research and implemented in </a:t>
            </a:r>
            <a:r>
              <a:rPr lang="en-US" err="1">
                <a:solidFill>
                  <a:srgbClr val="292929"/>
                </a:solidFill>
                <a:latin typeface="source-serif-pro"/>
                <a:ea typeface="source-serif-pro"/>
                <a:cs typeface="source-serif-pro"/>
              </a:rPr>
              <a:t>Pytroch</a:t>
            </a:r>
            <a:r>
              <a:rPr lang="en-US">
                <a:solidFill>
                  <a:srgbClr val="292929"/>
                </a:solidFill>
                <a:latin typeface="source-serif-pro"/>
                <a:ea typeface="source-serif-pro"/>
                <a:cs typeface="source-serif-pro"/>
              </a:rPr>
              <a:t>. It includes implementation for some object detection models namely Fast R-CNN, Faster R-CNN, Mask R-CNN, etc.</a:t>
            </a:r>
          </a:p>
          <a:p>
            <a:endParaRPr lang="en-US">
              <a:solidFill>
                <a:srgbClr val="292929"/>
              </a:solidFill>
              <a:latin typeface="source-serif-pro"/>
              <a:ea typeface="source-serif-pro"/>
              <a:cs typeface="source-serif-pro"/>
            </a:endParaRPr>
          </a:p>
          <a:p>
            <a:r>
              <a:rPr lang="en-US">
                <a:solidFill>
                  <a:srgbClr val="292929"/>
                </a:solidFill>
                <a:latin typeface="source-serif-pro"/>
                <a:ea typeface="source-serif-pro"/>
                <a:cs typeface="source-serif-pro"/>
              </a:rPr>
              <a:t>Here we use </a:t>
            </a:r>
            <a:r>
              <a:rPr lang="en-US" b="1">
                <a:solidFill>
                  <a:srgbClr val="292929"/>
                </a:solidFill>
                <a:latin typeface="source-serif-pro"/>
                <a:ea typeface="source-serif-pro"/>
                <a:cs typeface="source-serif-pro"/>
                <a:hlinkClick r:id="rId3"/>
              </a:rPr>
              <a:t>Mask R-CNN (R-101)</a:t>
            </a:r>
            <a:r>
              <a:rPr lang="en-US">
                <a:solidFill>
                  <a:srgbClr val="292929"/>
                </a:solidFill>
                <a:latin typeface="source-serif-pro"/>
                <a:ea typeface="source-serif-pro"/>
                <a:cs typeface="source-serif-pro"/>
              </a:rPr>
              <a:t> with ResNet as the backbone architecture. This backbone architecture was pre-trained on </a:t>
            </a:r>
            <a:r>
              <a:rPr lang="en-US" b="1">
                <a:solidFill>
                  <a:srgbClr val="292929"/>
                </a:solidFill>
                <a:latin typeface="source-serif-pro"/>
                <a:ea typeface="source-serif-pro"/>
                <a:cs typeface="source-serif-pro"/>
                <a:hlinkClick r:id="rId4"/>
              </a:rPr>
              <a:t>COCO dataset</a:t>
            </a:r>
            <a:r>
              <a:rPr lang="en-US">
                <a:solidFill>
                  <a:srgbClr val="292929"/>
                </a:solidFill>
                <a:latin typeface="source-serif-pro"/>
                <a:ea typeface="source-serif-pro"/>
                <a:cs typeface="source-serif-pro"/>
              </a:rPr>
              <a:t>.</a:t>
            </a:r>
          </a:p>
        </p:txBody>
      </p:sp>
    </p:spTree>
    <p:extLst>
      <p:ext uri="{BB962C8B-B14F-4D97-AF65-F5344CB8AC3E}">
        <p14:creationId xmlns:p14="http://schemas.microsoft.com/office/powerpoint/2010/main" val="243879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3467-4130-AB51-9901-C364941CC6F4}"/>
              </a:ext>
            </a:extLst>
          </p:cNvPr>
          <p:cNvSpPr>
            <a:spLocks noGrp="1"/>
          </p:cNvSpPr>
          <p:nvPr>
            <p:ph type="title"/>
          </p:nvPr>
        </p:nvSpPr>
        <p:spPr>
          <a:xfrm>
            <a:off x="6513788" y="365125"/>
            <a:ext cx="4840010" cy="1807305"/>
          </a:xfrm>
        </p:spPr>
        <p:txBody>
          <a:bodyPr>
            <a:normAutofit/>
          </a:bodyPr>
          <a:lstStyle/>
          <a:p>
            <a:r>
              <a:rPr lang="en-US">
                <a:cs typeface="Calibri Light"/>
              </a:rPr>
              <a:t>Label studio </a:t>
            </a:r>
            <a:endParaRPr lang="en-US"/>
          </a:p>
        </p:txBody>
      </p:sp>
      <p:pic>
        <p:nvPicPr>
          <p:cNvPr id="4" name="Picture 4">
            <a:extLst>
              <a:ext uri="{FF2B5EF4-FFF2-40B4-BE49-F238E27FC236}">
                <a16:creationId xmlns:a16="http://schemas.microsoft.com/office/drawing/2014/main" id="{A773A912-7701-BDF6-1E42-50C798DC4BCA}"/>
              </a:ext>
            </a:extLst>
          </p:cNvPr>
          <p:cNvPicPr>
            <a:picLocks noChangeAspect="1"/>
          </p:cNvPicPr>
          <p:nvPr/>
        </p:nvPicPr>
        <p:blipFill rotWithShape="1">
          <a:blip r:embed="rId2"/>
          <a:srcRect l="30031" r="1980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B1AB6D9-A32C-B457-C9CB-367D69508AFF}"/>
              </a:ext>
            </a:extLst>
          </p:cNvPr>
          <p:cNvSpPr>
            <a:spLocks noGrp="1"/>
          </p:cNvSpPr>
          <p:nvPr>
            <p:ph idx="1"/>
          </p:nvPr>
        </p:nvSpPr>
        <p:spPr>
          <a:xfrm>
            <a:off x="6513788" y="2333297"/>
            <a:ext cx="4840010" cy="3843666"/>
          </a:xfrm>
        </p:spPr>
        <p:txBody>
          <a:bodyPr vert="horz" lIns="91440" tIns="45720" rIns="91440" bIns="45720" rtlCol="0" anchor="t">
            <a:normAutofit/>
          </a:bodyPr>
          <a:lstStyle/>
          <a:p>
            <a:r>
              <a:rPr lang="en-US" sz="2000">
                <a:cs typeface="Calibri"/>
              </a:rPr>
              <a:t>Here I </a:t>
            </a:r>
            <a:r>
              <a:rPr lang="en-US" sz="2000" err="1">
                <a:cs typeface="Calibri"/>
              </a:rPr>
              <a:t>Iabeled</a:t>
            </a:r>
            <a:r>
              <a:rPr lang="en-US" sz="2000">
                <a:cs typeface="Calibri"/>
              </a:rPr>
              <a:t> the </a:t>
            </a:r>
            <a:r>
              <a:rPr lang="en-US" sz="2000" err="1">
                <a:cs typeface="Calibri"/>
              </a:rPr>
              <a:t>contures</a:t>
            </a:r>
            <a:r>
              <a:rPr lang="en-US" sz="2000">
                <a:cs typeface="Calibri"/>
              </a:rPr>
              <a:t> with the instance segmentation tools in the open source patterns </a:t>
            </a:r>
          </a:p>
          <a:p>
            <a:r>
              <a:rPr lang="en-US" sz="2000">
                <a:cs typeface="Calibri"/>
              </a:rPr>
              <a:t>Download the Json file with the </a:t>
            </a:r>
            <a:r>
              <a:rPr lang="en-US" sz="2000" err="1">
                <a:cs typeface="Calibri"/>
              </a:rPr>
              <a:t>conture</a:t>
            </a:r>
            <a:r>
              <a:rPr lang="en-US" sz="2000">
                <a:cs typeface="Calibri"/>
              </a:rPr>
              <a:t> </a:t>
            </a:r>
            <a:r>
              <a:rPr lang="en-US" sz="2000" err="1">
                <a:cs typeface="Calibri"/>
              </a:rPr>
              <a:t>coordinnates</a:t>
            </a:r>
            <a:r>
              <a:rPr lang="en-US" sz="2000">
                <a:cs typeface="Calibri"/>
              </a:rPr>
              <a:t> to train the Model from label studio</a:t>
            </a:r>
          </a:p>
          <a:p>
            <a:endParaRPr lang="en-US" sz="2000">
              <a:cs typeface="Calibri"/>
            </a:endParaRPr>
          </a:p>
        </p:txBody>
      </p:sp>
    </p:spTree>
    <p:extLst>
      <p:ext uri="{BB962C8B-B14F-4D97-AF65-F5344CB8AC3E}">
        <p14:creationId xmlns:p14="http://schemas.microsoft.com/office/powerpoint/2010/main" val="172550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8425-74F8-91CD-5017-9E67EC0B2C69}"/>
              </a:ext>
            </a:extLst>
          </p:cNvPr>
          <p:cNvSpPr>
            <a:spLocks noGrp="1"/>
          </p:cNvSpPr>
          <p:nvPr>
            <p:ph type="title"/>
          </p:nvPr>
        </p:nvSpPr>
        <p:spPr/>
        <p:txBody>
          <a:bodyPr>
            <a:normAutofit/>
          </a:bodyPr>
          <a:lstStyle/>
          <a:p>
            <a:r>
              <a:rPr lang="en-US" sz="3600" b="1" u="sng">
                <a:cs typeface="Calibri Light"/>
              </a:rPr>
              <a:t>What happens to the input  ?</a:t>
            </a:r>
            <a:endParaRPr lang="en-US" sz="3600" b="1" u="sng"/>
          </a:p>
        </p:txBody>
      </p:sp>
      <p:pic>
        <p:nvPicPr>
          <p:cNvPr id="4" name="Picture 4" descr="Graphical user interface, application&#10;&#10;Description automatically generated">
            <a:extLst>
              <a:ext uri="{FF2B5EF4-FFF2-40B4-BE49-F238E27FC236}">
                <a16:creationId xmlns:a16="http://schemas.microsoft.com/office/drawing/2014/main" id="{B017F010-517D-F9D1-EF90-B3BD812B52D6}"/>
              </a:ext>
            </a:extLst>
          </p:cNvPr>
          <p:cNvPicPr>
            <a:picLocks noGrp="1" noChangeAspect="1"/>
          </p:cNvPicPr>
          <p:nvPr>
            <p:ph idx="1"/>
          </p:nvPr>
        </p:nvPicPr>
        <p:blipFill rotWithShape="1">
          <a:blip r:embed="rId2"/>
          <a:srcRect l="7421" t="13861" r="7978" b="7261"/>
          <a:stretch/>
        </p:blipFill>
        <p:spPr>
          <a:xfrm>
            <a:off x="802896" y="1538079"/>
            <a:ext cx="11392871" cy="4956248"/>
          </a:xfrm>
        </p:spPr>
      </p:pic>
    </p:spTree>
    <p:extLst>
      <p:ext uri="{BB962C8B-B14F-4D97-AF65-F5344CB8AC3E}">
        <p14:creationId xmlns:p14="http://schemas.microsoft.com/office/powerpoint/2010/main" val="2912042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1</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Repair assistance using Computer vision</vt:lpstr>
      <vt:lpstr>Use Case</vt:lpstr>
      <vt:lpstr>objective</vt:lpstr>
      <vt:lpstr>What it Solves ?</vt:lpstr>
      <vt:lpstr> Solution Architecture </vt:lpstr>
      <vt:lpstr>Fast R-CNN model</vt:lpstr>
      <vt:lpstr>Mask R-CNN Model</vt:lpstr>
      <vt:lpstr>Label studio </vt:lpstr>
      <vt:lpstr>What happens to the input  ?</vt:lpstr>
      <vt:lpstr>Direct detection of yellow wire</vt:lpstr>
      <vt:lpstr>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cp:revision>
  <dcterms:created xsi:type="dcterms:W3CDTF">2022-02-20T22:32:34Z</dcterms:created>
  <dcterms:modified xsi:type="dcterms:W3CDTF">2023-01-03T12:57:09Z</dcterms:modified>
</cp:coreProperties>
</file>