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ink/ink4.xml" ContentType="application/inkml+xml"/>
  <Override PartName="/ppt/notesSlides/notesSlide6.xml" ContentType="application/vnd.openxmlformats-officedocument.presentationml.notesSlide+xml"/>
  <Override PartName="/ppt/ink/ink5.xml" ContentType="application/inkml+xml"/>
  <Override PartName="/ppt/notesSlides/notesSlide7.xml" ContentType="application/vnd.openxmlformats-officedocument.presentationml.notesSlide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notesSlides/notesSlide9.xml" ContentType="application/vnd.openxmlformats-officedocument.presentationml.notesSlide+xml"/>
  <Override PartName="/ppt/ink/ink8.xml" ContentType="application/inkml+xml"/>
  <Override PartName="/ppt/notesSlides/notesSlide10.xml" ContentType="application/vnd.openxmlformats-officedocument.presentationml.notesSlide+xml"/>
  <Override PartName="/ppt/ink/ink9.xml" ContentType="application/inkml+xml"/>
  <Override PartName="/ppt/notesSlides/notesSlide11.xml" ContentType="application/vnd.openxmlformats-officedocument.presentationml.notesSlide+xml"/>
  <Override PartName="/ppt/ink/ink10.xml" ContentType="application/inkml+xml"/>
  <Override PartName="/ppt/notesSlides/notesSlide12.xml" ContentType="application/vnd.openxmlformats-officedocument.presentationml.notesSlide+xml"/>
  <Override PartName="/ppt/ink/ink11.xml" ContentType="application/inkml+xml"/>
  <Override PartName="/ppt/notesSlides/notesSlide13.xml" ContentType="application/vnd.openxmlformats-officedocument.presentationml.notesSlide+xml"/>
  <Override PartName="/ppt/ink/ink12.xml" ContentType="application/inkml+xml"/>
  <Override PartName="/ppt/notesSlides/notesSlide14.xml" ContentType="application/vnd.openxmlformats-officedocument.presentationml.notesSlide+xml"/>
  <Override PartName="/ppt/ink/ink13.xml" ContentType="application/inkml+xml"/>
  <Override PartName="/ppt/notesSlides/notesSlide15.xml" ContentType="application/vnd.openxmlformats-officedocument.presentationml.notesSlide+xml"/>
  <Override PartName="/ppt/ink/ink14.xml" ContentType="application/inkml+xml"/>
  <Override PartName="/ppt/notesSlides/notesSlide16.xml" ContentType="application/vnd.openxmlformats-officedocument.presentationml.notesSlide+xml"/>
  <Override PartName="/ppt/ink/ink1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71" r:id="rId5"/>
    <p:sldId id="273" r:id="rId6"/>
    <p:sldId id="275" r:id="rId7"/>
    <p:sldId id="276" r:id="rId8"/>
    <p:sldId id="278" r:id="rId9"/>
    <p:sldId id="277" r:id="rId10"/>
    <p:sldId id="279" r:id="rId11"/>
    <p:sldId id="280" r:id="rId12"/>
    <p:sldId id="281" r:id="rId13"/>
    <p:sldId id="289" r:id="rId14"/>
    <p:sldId id="284" r:id="rId15"/>
    <p:sldId id="283" r:id="rId16"/>
    <p:sldId id="287" r:id="rId17"/>
    <p:sldId id="286" r:id="rId18"/>
    <p:sldId id="288" r:id="rId19"/>
    <p:sldId id="290" r:id="rId20"/>
    <p:sldId id="291" r:id="rId21"/>
    <p:sldId id="265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EE534B-2D43-40BD-A0A0-0009640DEC1F}" v="837" dt="2024-11-08T07:54:56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(학생) 이찬빈 (새내기학부)" userId="1287b61e-4661-4e2c-a904-1222002137eb" providerId="ADAL" clId="{AAEE534B-2D43-40BD-A0A0-0009640DEC1F}"/>
    <pc:docChg chg="undo redo custSel addSld delSld modSld sldOrd">
      <pc:chgData name="(학생) 이찬빈 (새내기학부)" userId="1287b61e-4661-4e2c-a904-1222002137eb" providerId="ADAL" clId="{AAEE534B-2D43-40BD-A0A0-0009640DEC1F}" dt="2024-11-08T07:54:56.773" v="3264"/>
      <pc:docMkLst>
        <pc:docMk/>
      </pc:docMkLst>
      <pc:sldChg chg="modSp mod">
        <pc:chgData name="(학생) 이찬빈 (새내기학부)" userId="1287b61e-4661-4e2c-a904-1222002137eb" providerId="ADAL" clId="{AAEE534B-2D43-40BD-A0A0-0009640DEC1F}" dt="2024-11-07T22:09:28.848" v="2053" actId="20577"/>
        <pc:sldMkLst>
          <pc:docMk/>
          <pc:sldMk cId="743032575" sldId="271"/>
        </pc:sldMkLst>
        <pc:spChg chg="mod">
          <ac:chgData name="(학생) 이찬빈 (새내기학부)" userId="1287b61e-4661-4e2c-a904-1222002137eb" providerId="ADAL" clId="{AAEE534B-2D43-40BD-A0A0-0009640DEC1F}" dt="2024-11-07T22:09:28.848" v="2053" actId="20577"/>
          <ac:spMkLst>
            <pc:docMk/>
            <pc:sldMk cId="743032575" sldId="271"/>
            <ac:spMk id="7" creationId="{00000000-0000-0000-0000-000000000000}"/>
          </ac:spMkLst>
        </pc:spChg>
      </pc:sldChg>
      <pc:sldChg chg="addSp modSp mod">
        <pc:chgData name="(학생) 이찬빈 (새내기학부)" userId="1287b61e-4661-4e2c-a904-1222002137eb" providerId="ADAL" clId="{AAEE534B-2D43-40BD-A0A0-0009640DEC1F}" dt="2024-11-08T04:24:50.323" v="3263" actId="20577"/>
        <pc:sldMkLst>
          <pc:docMk/>
          <pc:sldMk cId="1047751727" sldId="273"/>
        </pc:sldMkLst>
        <pc:spChg chg="mod">
          <ac:chgData name="(학생) 이찬빈 (새내기학부)" userId="1287b61e-4661-4e2c-a904-1222002137eb" providerId="ADAL" clId="{AAEE534B-2D43-40BD-A0A0-0009640DEC1F}" dt="2024-11-08T04:24:50.323" v="3263" actId="20577"/>
          <ac:spMkLst>
            <pc:docMk/>
            <pc:sldMk cId="1047751727" sldId="273"/>
            <ac:spMk id="8" creationId="{5C481C7C-857A-89E0-56B4-208BC7DE9022}"/>
          </ac:spMkLst>
        </pc:spChg>
        <pc:spChg chg="mod">
          <ac:chgData name="(학생) 이찬빈 (새내기학부)" userId="1287b61e-4661-4e2c-a904-1222002137eb" providerId="ADAL" clId="{AAEE534B-2D43-40BD-A0A0-0009640DEC1F}" dt="2024-11-07T18:41:59.482" v="105" actId="2711"/>
          <ac:spMkLst>
            <pc:docMk/>
            <pc:sldMk cId="1047751727" sldId="273"/>
            <ac:spMk id="16" creationId="{00000000-0000-0000-0000-000000000000}"/>
          </ac:spMkLst>
        </pc:spChg>
        <pc:picChg chg="add mod">
          <ac:chgData name="(학생) 이찬빈 (새내기학부)" userId="1287b61e-4661-4e2c-a904-1222002137eb" providerId="ADAL" clId="{AAEE534B-2D43-40BD-A0A0-0009640DEC1F}" dt="2024-11-07T22:29:52.904" v="2331" actId="1076"/>
          <ac:picMkLst>
            <pc:docMk/>
            <pc:sldMk cId="1047751727" sldId="273"/>
            <ac:picMk id="3" creationId="{422D4439-A494-B691-DA17-E0F22FC6679D}"/>
          </ac:picMkLst>
        </pc:picChg>
      </pc:sldChg>
      <pc:sldChg chg="new del">
        <pc:chgData name="(학생) 이찬빈 (새내기학부)" userId="1287b61e-4661-4e2c-a904-1222002137eb" providerId="ADAL" clId="{AAEE534B-2D43-40BD-A0A0-0009640DEC1F}" dt="2024-11-07T20:46:17.142" v="788" actId="47"/>
        <pc:sldMkLst>
          <pc:docMk/>
          <pc:sldMk cId="248826541" sldId="274"/>
        </pc:sldMkLst>
      </pc:sldChg>
      <pc:sldChg chg="addSp delSp modSp add mod">
        <pc:chgData name="(학생) 이찬빈 (새내기학부)" userId="1287b61e-4661-4e2c-a904-1222002137eb" providerId="ADAL" clId="{AAEE534B-2D43-40BD-A0A0-0009640DEC1F}" dt="2024-11-08T07:54:56.773" v="3264"/>
        <pc:sldMkLst>
          <pc:docMk/>
          <pc:sldMk cId="3667213893" sldId="275"/>
        </pc:sldMkLst>
        <pc:spChg chg="add mod">
          <ac:chgData name="(학생) 이찬빈 (새내기학부)" userId="1287b61e-4661-4e2c-a904-1222002137eb" providerId="ADAL" clId="{AAEE534B-2D43-40BD-A0A0-0009640DEC1F}" dt="2024-11-07T22:29:42.674" v="2328" actId="1076"/>
          <ac:spMkLst>
            <pc:docMk/>
            <pc:sldMk cId="3667213893" sldId="275"/>
            <ac:spMk id="7" creationId="{A9CD9D3A-0E5E-1934-F4FE-ABD64309C9F1}"/>
          </ac:spMkLst>
        </pc:spChg>
        <pc:spChg chg="mod">
          <ac:chgData name="(학생) 이찬빈 (새내기학부)" userId="1287b61e-4661-4e2c-a904-1222002137eb" providerId="ADAL" clId="{AAEE534B-2D43-40BD-A0A0-0009640DEC1F}" dt="2024-11-07T22:29:38.918" v="2327" actId="1076"/>
          <ac:spMkLst>
            <pc:docMk/>
            <pc:sldMk cId="3667213893" sldId="275"/>
            <ac:spMk id="8" creationId="{18A94317-4F3B-0499-3511-13D14D320732}"/>
          </ac:spMkLst>
        </pc:spChg>
        <pc:picChg chg="del">
          <ac:chgData name="(학생) 이찬빈 (새내기학부)" userId="1287b61e-4661-4e2c-a904-1222002137eb" providerId="ADAL" clId="{AAEE534B-2D43-40BD-A0A0-0009640DEC1F}" dt="2024-11-07T18:57:01.141" v="121" actId="478"/>
          <ac:picMkLst>
            <pc:docMk/>
            <pc:sldMk cId="3667213893" sldId="275"/>
            <ac:picMk id="3" creationId="{F9DE5807-1F87-CD9F-00F6-97168A7A7DC3}"/>
          </ac:picMkLst>
        </pc:picChg>
        <pc:picChg chg="add mod">
          <ac:chgData name="(학생) 이찬빈 (새내기학부)" userId="1287b61e-4661-4e2c-a904-1222002137eb" providerId="ADAL" clId="{AAEE534B-2D43-40BD-A0A0-0009640DEC1F}" dt="2024-11-07T22:29:42.674" v="2328" actId="1076"/>
          <ac:picMkLst>
            <pc:docMk/>
            <pc:sldMk cId="3667213893" sldId="275"/>
            <ac:picMk id="4" creationId="{84FF9B74-53C7-10EF-4389-66C3558AFB9A}"/>
          </ac:picMkLst>
        </pc:picChg>
        <pc:picChg chg="add mod">
          <ac:chgData name="(학생) 이찬빈 (새내기학부)" userId="1287b61e-4661-4e2c-a904-1222002137eb" providerId="ADAL" clId="{AAEE534B-2D43-40BD-A0A0-0009640DEC1F}" dt="2024-11-07T22:29:36.560" v="2325" actId="1076"/>
          <ac:picMkLst>
            <pc:docMk/>
            <pc:sldMk cId="3667213893" sldId="275"/>
            <ac:picMk id="6" creationId="{CB301752-1165-CD0F-5E60-2EBEB9FC88FF}"/>
          </ac:picMkLst>
        </pc:picChg>
        <pc:inkChg chg="add">
          <ac:chgData name="(학생) 이찬빈 (새내기학부)" userId="1287b61e-4661-4e2c-a904-1222002137eb" providerId="ADAL" clId="{AAEE534B-2D43-40BD-A0A0-0009640DEC1F}" dt="2024-11-08T07:54:56.773" v="3264"/>
          <ac:inkMkLst>
            <pc:docMk/>
            <pc:sldMk cId="3667213893" sldId="275"/>
            <ac:inkMk id="14" creationId="{3D31F466-A657-857C-D82A-B23C7BEA00E9}"/>
          </ac:inkMkLst>
        </pc:inkChg>
      </pc:sldChg>
      <pc:sldChg chg="addSp modSp add mod">
        <pc:chgData name="(학생) 이찬빈 (새내기학부)" userId="1287b61e-4661-4e2c-a904-1222002137eb" providerId="ADAL" clId="{AAEE534B-2D43-40BD-A0A0-0009640DEC1F}" dt="2024-11-08T07:54:56.773" v="3264"/>
        <pc:sldMkLst>
          <pc:docMk/>
          <pc:sldMk cId="4101979498" sldId="276"/>
        </pc:sldMkLst>
        <pc:spChg chg="mod">
          <ac:chgData name="(학생) 이찬빈 (새내기학부)" userId="1287b61e-4661-4e2c-a904-1222002137eb" providerId="ADAL" clId="{AAEE534B-2D43-40BD-A0A0-0009640DEC1F}" dt="2024-11-08T03:53:24.305" v="3149" actId="20577"/>
          <ac:spMkLst>
            <pc:docMk/>
            <pc:sldMk cId="4101979498" sldId="276"/>
            <ac:spMk id="8" creationId="{3AFB6824-CF89-D6A9-FDCE-11B7DD30FFD4}"/>
          </ac:spMkLst>
        </pc:spChg>
        <pc:picChg chg="add mod">
          <ac:chgData name="(학생) 이찬빈 (새내기학부)" userId="1287b61e-4661-4e2c-a904-1222002137eb" providerId="ADAL" clId="{AAEE534B-2D43-40BD-A0A0-0009640DEC1F}" dt="2024-11-07T19:19:23.499" v="298" actId="1076"/>
          <ac:picMkLst>
            <pc:docMk/>
            <pc:sldMk cId="4101979498" sldId="276"/>
            <ac:picMk id="3" creationId="{719BA5C4-FC03-731E-3CC1-052A483784D0}"/>
          </ac:picMkLst>
        </pc:picChg>
        <pc:inkChg chg="add">
          <ac:chgData name="(학생) 이찬빈 (새내기학부)" userId="1287b61e-4661-4e2c-a904-1222002137eb" providerId="ADAL" clId="{AAEE534B-2D43-40BD-A0A0-0009640DEC1F}" dt="2024-11-08T07:54:56.773" v="3264"/>
          <ac:inkMkLst>
            <pc:docMk/>
            <pc:sldMk cId="4101979498" sldId="276"/>
            <ac:inkMk id="4" creationId="{F72BCA65-6908-E3EB-97DB-43C5F803871C}"/>
          </ac:inkMkLst>
        </pc:inkChg>
      </pc:sldChg>
      <pc:sldChg chg="addSp delSp modSp add mod">
        <pc:chgData name="(학생) 이찬빈 (새내기학부)" userId="1287b61e-4661-4e2c-a904-1222002137eb" providerId="ADAL" clId="{AAEE534B-2D43-40BD-A0A0-0009640DEC1F}" dt="2024-11-08T07:54:56.773" v="3264"/>
        <pc:sldMkLst>
          <pc:docMk/>
          <pc:sldMk cId="1080875327" sldId="277"/>
        </pc:sldMkLst>
        <pc:spChg chg="mod">
          <ac:chgData name="(학생) 이찬빈 (새내기학부)" userId="1287b61e-4661-4e2c-a904-1222002137eb" providerId="ADAL" clId="{AAEE534B-2D43-40BD-A0A0-0009640DEC1F}" dt="2024-11-08T03:57:51.676" v="3188" actId="20577"/>
          <ac:spMkLst>
            <pc:docMk/>
            <pc:sldMk cId="1080875327" sldId="277"/>
            <ac:spMk id="8" creationId="{CFDD2971-5475-33BC-842F-4EA445132E6D}"/>
          </ac:spMkLst>
        </pc:spChg>
        <pc:spChg chg="mod">
          <ac:chgData name="(학생) 이찬빈 (새내기학부)" userId="1287b61e-4661-4e2c-a904-1222002137eb" providerId="ADAL" clId="{AAEE534B-2D43-40BD-A0A0-0009640DEC1F}" dt="2024-11-07T19:22:02.320" v="337" actId="14100"/>
          <ac:spMkLst>
            <pc:docMk/>
            <pc:sldMk cId="1080875327" sldId="277"/>
            <ac:spMk id="16" creationId="{8D0BD9EF-81A4-80E4-7B5A-76741CEF3CFB}"/>
          </ac:spMkLst>
        </pc:spChg>
        <pc:picChg chg="add mod">
          <ac:chgData name="(학생) 이찬빈 (새내기학부)" userId="1287b61e-4661-4e2c-a904-1222002137eb" providerId="ADAL" clId="{AAEE534B-2D43-40BD-A0A0-0009640DEC1F}" dt="2024-11-07T22:59:03.039" v="2999" actId="1036"/>
          <ac:picMkLst>
            <pc:docMk/>
            <pc:sldMk cId="1080875327" sldId="277"/>
            <ac:picMk id="3" creationId="{A64746ED-E807-1E3E-5198-81D01DC685F2}"/>
          </ac:picMkLst>
        </pc:picChg>
        <pc:picChg chg="add del mod">
          <ac:chgData name="(학생) 이찬빈 (새내기학부)" userId="1287b61e-4661-4e2c-a904-1222002137eb" providerId="ADAL" clId="{AAEE534B-2D43-40BD-A0A0-0009640DEC1F}" dt="2024-11-07T22:59:03.039" v="2999" actId="1036"/>
          <ac:picMkLst>
            <pc:docMk/>
            <pc:sldMk cId="1080875327" sldId="277"/>
            <ac:picMk id="5" creationId="{B33EA42E-13EF-D555-FB60-4A66B8A8174F}"/>
          </ac:picMkLst>
        </pc:picChg>
        <pc:inkChg chg="add">
          <ac:chgData name="(학생) 이찬빈 (새내기학부)" userId="1287b61e-4661-4e2c-a904-1222002137eb" providerId="ADAL" clId="{AAEE534B-2D43-40BD-A0A0-0009640DEC1F}" dt="2024-11-08T07:54:56.773" v="3264"/>
          <ac:inkMkLst>
            <pc:docMk/>
            <pc:sldMk cId="1080875327" sldId="277"/>
            <ac:inkMk id="6" creationId="{CCD9E858-A696-FD76-7A55-343329518787}"/>
          </ac:inkMkLst>
        </pc:inkChg>
      </pc:sldChg>
      <pc:sldChg chg="addSp delSp modSp add mod">
        <pc:chgData name="(학생) 이찬빈 (새내기학부)" userId="1287b61e-4661-4e2c-a904-1222002137eb" providerId="ADAL" clId="{AAEE534B-2D43-40BD-A0A0-0009640DEC1F}" dt="2024-11-08T07:54:56.773" v="3264"/>
        <pc:sldMkLst>
          <pc:docMk/>
          <pc:sldMk cId="1228025718" sldId="278"/>
        </pc:sldMkLst>
        <pc:spChg chg="add">
          <ac:chgData name="(학생) 이찬빈 (새내기학부)" userId="1287b61e-4661-4e2c-a904-1222002137eb" providerId="ADAL" clId="{AAEE534B-2D43-40BD-A0A0-0009640DEC1F}" dt="2024-11-07T19:41:15.407" v="397"/>
          <ac:spMkLst>
            <pc:docMk/>
            <pc:sldMk cId="1228025718" sldId="278"/>
            <ac:spMk id="2" creationId="{46FB4D77-8A67-74EB-DEAB-BB43362BADDF}"/>
          </ac:spMkLst>
        </pc:spChg>
        <pc:spChg chg="add del">
          <ac:chgData name="(학생) 이찬빈 (새내기학부)" userId="1287b61e-4661-4e2c-a904-1222002137eb" providerId="ADAL" clId="{AAEE534B-2D43-40BD-A0A0-0009640DEC1F}" dt="2024-11-07T19:41:21.919" v="400" actId="478"/>
          <ac:spMkLst>
            <pc:docMk/>
            <pc:sldMk cId="1228025718" sldId="278"/>
            <ac:spMk id="4" creationId="{4F23E113-88F8-746B-5670-2FD3D5A1034F}"/>
          </ac:spMkLst>
        </pc:spChg>
        <pc:spChg chg="add mod">
          <ac:chgData name="(학생) 이찬빈 (새내기학부)" userId="1287b61e-4661-4e2c-a904-1222002137eb" providerId="ADAL" clId="{AAEE534B-2D43-40BD-A0A0-0009640DEC1F}" dt="2024-11-07T19:41:21.278" v="399" actId="478"/>
          <ac:spMkLst>
            <pc:docMk/>
            <pc:sldMk cId="1228025718" sldId="278"/>
            <ac:spMk id="5" creationId="{99EC53BC-D94C-1829-601B-F662C2663647}"/>
          </ac:spMkLst>
        </pc:spChg>
        <pc:spChg chg="add">
          <ac:chgData name="(학생) 이찬빈 (새내기학부)" userId="1287b61e-4661-4e2c-a904-1222002137eb" providerId="ADAL" clId="{AAEE534B-2D43-40BD-A0A0-0009640DEC1F}" dt="2024-11-07T19:41:26.445" v="403"/>
          <ac:spMkLst>
            <pc:docMk/>
            <pc:sldMk cId="1228025718" sldId="278"/>
            <ac:spMk id="6" creationId="{23AC3AD3-85AC-6FBC-BFB7-B55E3719A470}"/>
          </ac:spMkLst>
        </pc:spChg>
        <pc:spChg chg="add del mod">
          <ac:chgData name="(학생) 이찬빈 (새내기학부)" userId="1287b61e-4661-4e2c-a904-1222002137eb" providerId="ADAL" clId="{AAEE534B-2D43-40BD-A0A0-0009640DEC1F}" dt="2024-11-08T03:55:38.867" v="3166" actId="20577"/>
          <ac:spMkLst>
            <pc:docMk/>
            <pc:sldMk cId="1228025718" sldId="278"/>
            <ac:spMk id="8" creationId="{FBD88106-C738-4607-E18C-9B3C47ED5CA8}"/>
          </ac:spMkLst>
        </pc:spChg>
        <pc:spChg chg="mod">
          <ac:chgData name="(학생) 이찬빈 (새내기학부)" userId="1287b61e-4661-4e2c-a904-1222002137eb" providerId="ADAL" clId="{AAEE534B-2D43-40BD-A0A0-0009640DEC1F}" dt="2024-11-07T19:39:05.855" v="390" actId="14100"/>
          <ac:spMkLst>
            <pc:docMk/>
            <pc:sldMk cId="1228025718" sldId="278"/>
            <ac:spMk id="16" creationId="{AAC99F32-EBAE-50B4-166A-17279DF5965F}"/>
          </ac:spMkLst>
        </pc:spChg>
        <pc:spChg chg="add mod">
          <ac:chgData name="(학생) 이찬빈 (새내기학부)" userId="1287b61e-4661-4e2c-a904-1222002137eb" providerId="ADAL" clId="{AAEE534B-2D43-40BD-A0A0-0009640DEC1F}" dt="2024-11-07T22:31:55.726" v="2337" actId="767"/>
          <ac:spMkLst>
            <pc:docMk/>
            <pc:sldMk cId="1228025718" sldId="278"/>
            <ac:spMk id="17" creationId="{D71D07E8-B2FF-FB96-9A38-76815F12FDD1}"/>
          </ac:spMkLst>
        </pc:spChg>
        <pc:picChg chg="del mod">
          <ac:chgData name="(학생) 이찬빈 (새내기학부)" userId="1287b61e-4661-4e2c-a904-1222002137eb" providerId="ADAL" clId="{AAEE534B-2D43-40BD-A0A0-0009640DEC1F}" dt="2024-11-07T22:26:40.982" v="2270" actId="478"/>
          <ac:picMkLst>
            <pc:docMk/>
            <pc:sldMk cId="1228025718" sldId="278"/>
            <ac:picMk id="3" creationId="{4E86655B-1782-EB22-F53F-B68288D40C80}"/>
          </ac:picMkLst>
        </pc:picChg>
        <pc:picChg chg="add mod">
          <ac:chgData name="(학생) 이찬빈 (새내기학부)" userId="1287b61e-4661-4e2c-a904-1222002137eb" providerId="ADAL" clId="{AAEE534B-2D43-40BD-A0A0-0009640DEC1F}" dt="2024-11-07T22:31:59.196" v="2339" actId="1076"/>
          <ac:picMkLst>
            <pc:docMk/>
            <pc:sldMk cId="1228025718" sldId="278"/>
            <ac:picMk id="14" creationId="{8A2D7FE1-3251-0E49-0507-4E92165F33BC}"/>
          </ac:picMkLst>
        </pc:picChg>
        <pc:inkChg chg="add">
          <ac:chgData name="(학생) 이찬빈 (새내기학부)" userId="1287b61e-4661-4e2c-a904-1222002137eb" providerId="ADAL" clId="{AAEE534B-2D43-40BD-A0A0-0009640DEC1F}" dt="2024-11-08T07:54:56.773" v="3264"/>
          <ac:inkMkLst>
            <pc:docMk/>
            <pc:sldMk cId="1228025718" sldId="278"/>
            <ac:inkMk id="18" creationId="{7B7B5D9B-AA7D-5BEF-B56E-8FB82501ACD2}"/>
          </ac:inkMkLst>
        </pc:inkChg>
      </pc:sldChg>
      <pc:sldChg chg="addSp delSp modSp add mod">
        <pc:chgData name="(학생) 이찬빈 (새내기학부)" userId="1287b61e-4661-4e2c-a904-1222002137eb" providerId="ADAL" clId="{AAEE534B-2D43-40BD-A0A0-0009640DEC1F}" dt="2024-11-08T07:54:56.773" v="3264"/>
        <pc:sldMkLst>
          <pc:docMk/>
          <pc:sldMk cId="117523840" sldId="279"/>
        </pc:sldMkLst>
        <pc:spChg chg="del mod">
          <ac:chgData name="(학생) 이찬빈 (새내기학부)" userId="1287b61e-4661-4e2c-a904-1222002137eb" providerId="ADAL" clId="{AAEE534B-2D43-40BD-A0A0-0009640DEC1F}" dt="2024-11-07T19:59:04.726" v="723" actId="22"/>
          <ac:spMkLst>
            <pc:docMk/>
            <pc:sldMk cId="117523840" sldId="279"/>
            <ac:spMk id="8" creationId="{CB48F3AA-C962-5971-7DF2-283C081FF993}"/>
          </ac:spMkLst>
        </pc:spChg>
        <pc:spChg chg="mod">
          <ac:chgData name="(학생) 이찬빈 (새내기학부)" userId="1287b61e-4661-4e2c-a904-1222002137eb" providerId="ADAL" clId="{AAEE534B-2D43-40BD-A0A0-0009640DEC1F}" dt="2024-11-07T19:58:23.196" v="720" actId="14100"/>
          <ac:spMkLst>
            <pc:docMk/>
            <pc:sldMk cId="117523840" sldId="279"/>
            <ac:spMk id="16" creationId="{4BFABEDC-BB33-FE6B-92D7-E227E7025DF3}"/>
          </ac:spMkLst>
        </pc:spChg>
        <pc:spChg chg="add mod">
          <ac:chgData name="(학생) 이찬빈 (새내기학부)" userId="1287b61e-4661-4e2c-a904-1222002137eb" providerId="ADAL" clId="{AAEE534B-2D43-40BD-A0A0-0009640DEC1F}" dt="2024-11-07T23:02:41.479" v="3148" actId="14100"/>
          <ac:spMkLst>
            <pc:docMk/>
            <pc:sldMk cId="117523840" sldId="279"/>
            <ac:spMk id="19" creationId="{6C5FD78F-2427-C1EE-0A83-0F3A47292D6D}"/>
          </ac:spMkLst>
        </pc:spChg>
        <pc:spChg chg="add mod">
          <ac:chgData name="(학생) 이찬빈 (새내기학부)" userId="1287b61e-4661-4e2c-a904-1222002137eb" providerId="ADAL" clId="{AAEE534B-2D43-40BD-A0A0-0009640DEC1F}" dt="2024-11-08T04:02:54.362" v="3194" actId="20577"/>
          <ac:spMkLst>
            <pc:docMk/>
            <pc:sldMk cId="117523840" sldId="279"/>
            <ac:spMk id="20" creationId="{40E5F032-616B-D4DA-07A3-D6DA3A4E59CB}"/>
          </ac:spMkLst>
        </pc:spChg>
        <pc:spChg chg="add mod">
          <ac:chgData name="(학생) 이찬빈 (새내기학부)" userId="1287b61e-4661-4e2c-a904-1222002137eb" providerId="ADAL" clId="{AAEE534B-2D43-40BD-A0A0-0009640DEC1F}" dt="2024-11-08T04:22:31.540" v="3259" actId="14100"/>
          <ac:spMkLst>
            <pc:docMk/>
            <pc:sldMk cId="117523840" sldId="279"/>
            <ac:spMk id="22" creationId="{F7056EAC-976C-5E3B-9CFF-B8B0CDC6AD8D}"/>
          </ac:spMkLst>
        </pc:spChg>
        <pc:spChg chg="add mod">
          <ac:chgData name="(학생) 이찬빈 (새내기학부)" userId="1287b61e-4661-4e2c-a904-1222002137eb" providerId="ADAL" clId="{AAEE534B-2D43-40BD-A0A0-0009640DEC1F}" dt="2024-11-07T23:02:04.717" v="3142"/>
          <ac:spMkLst>
            <pc:docMk/>
            <pc:sldMk cId="117523840" sldId="279"/>
            <ac:spMk id="23" creationId="{E70A31DE-3DE1-5FA8-50E8-C2AA107ACFF6}"/>
          </ac:spMkLst>
        </pc:spChg>
        <pc:picChg chg="del">
          <ac:chgData name="(학생) 이찬빈 (새내기학부)" userId="1287b61e-4661-4e2c-a904-1222002137eb" providerId="ADAL" clId="{AAEE534B-2D43-40BD-A0A0-0009640DEC1F}" dt="2024-11-07T19:59:02.552" v="722" actId="478"/>
          <ac:picMkLst>
            <pc:docMk/>
            <pc:sldMk cId="117523840" sldId="279"/>
            <ac:picMk id="3" creationId="{EA75FA81-C384-5DB4-F67F-93CF0ED94B85}"/>
          </ac:picMkLst>
        </pc:picChg>
        <pc:picChg chg="add mod ord">
          <ac:chgData name="(학생) 이찬빈 (새내기학부)" userId="1287b61e-4661-4e2c-a904-1222002137eb" providerId="ADAL" clId="{AAEE534B-2D43-40BD-A0A0-0009640DEC1F}" dt="2024-11-07T19:59:06.773" v="724" actId="1076"/>
          <ac:picMkLst>
            <pc:docMk/>
            <pc:sldMk cId="117523840" sldId="279"/>
            <ac:picMk id="4" creationId="{B52BED22-033B-2566-09F4-8D539B38A73B}"/>
          </ac:picMkLst>
        </pc:picChg>
        <pc:picChg chg="del">
          <ac:chgData name="(학생) 이찬빈 (새내기학부)" userId="1287b61e-4661-4e2c-a904-1222002137eb" providerId="ADAL" clId="{AAEE534B-2D43-40BD-A0A0-0009640DEC1F}" dt="2024-11-07T19:59:02.552" v="722" actId="478"/>
          <ac:picMkLst>
            <pc:docMk/>
            <pc:sldMk cId="117523840" sldId="279"/>
            <ac:picMk id="5" creationId="{3D8B689E-2458-5893-EF75-D81805B431FB}"/>
          </ac:picMkLst>
        </pc:picChg>
        <pc:picChg chg="add mod">
          <ac:chgData name="(학생) 이찬빈 (새내기학부)" userId="1287b61e-4661-4e2c-a904-1222002137eb" providerId="ADAL" clId="{AAEE534B-2D43-40BD-A0A0-0009640DEC1F}" dt="2024-11-07T20:49:54.086" v="907" actId="1076"/>
          <ac:picMkLst>
            <pc:docMk/>
            <pc:sldMk cId="117523840" sldId="279"/>
            <ac:picMk id="7" creationId="{7808B69F-C102-9193-2949-BB845DDADCC1}"/>
          </ac:picMkLst>
        </pc:picChg>
        <pc:picChg chg="add mod">
          <ac:chgData name="(학생) 이찬빈 (새내기학부)" userId="1287b61e-4661-4e2c-a904-1222002137eb" providerId="ADAL" clId="{AAEE534B-2D43-40BD-A0A0-0009640DEC1F}" dt="2024-11-07T20:49:57.020" v="908" actId="1076"/>
          <ac:picMkLst>
            <pc:docMk/>
            <pc:sldMk cId="117523840" sldId="279"/>
            <ac:picMk id="17" creationId="{7F3CA13C-197B-99E9-12F0-4BBB672234B1}"/>
          </ac:picMkLst>
        </pc:picChg>
        <pc:inkChg chg="add">
          <ac:chgData name="(학생) 이찬빈 (새내기학부)" userId="1287b61e-4661-4e2c-a904-1222002137eb" providerId="ADAL" clId="{AAEE534B-2D43-40BD-A0A0-0009640DEC1F}" dt="2024-11-08T07:54:56.773" v="3264"/>
          <ac:inkMkLst>
            <pc:docMk/>
            <pc:sldMk cId="117523840" sldId="279"/>
            <ac:inkMk id="24" creationId="{939B0BDC-ACF0-89DF-B479-8F5E3009FBBC}"/>
          </ac:inkMkLst>
        </pc:inkChg>
      </pc:sldChg>
      <pc:sldChg chg="addSp delSp modSp add mod">
        <pc:chgData name="(학생) 이찬빈 (새내기학부)" userId="1287b61e-4661-4e2c-a904-1222002137eb" providerId="ADAL" clId="{AAEE534B-2D43-40BD-A0A0-0009640DEC1F}" dt="2024-11-08T07:54:56.773" v="3264"/>
        <pc:sldMkLst>
          <pc:docMk/>
          <pc:sldMk cId="1846108683" sldId="280"/>
        </pc:sldMkLst>
        <pc:spChg chg="add del mod">
          <ac:chgData name="(학생) 이찬빈 (새내기학부)" userId="1287b61e-4661-4e2c-a904-1222002137eb" providerId="ADAL" clId="{AAEE534B-2D43-40BD-A0A0-0009640DEC1F}" dt="2024-11-07T20:14:18.057" v="740" actId="478"/>
          <ac:spMkLst>
            <pc:docMk/>
            <pc:sldMk cId="1846108683" sldId="280"/>
            <ac:spMk id="3" creationId="{8DC1A5E0-5EFA-155E-DDD5-08455629FDDF}"/>
          </ac:spMkLst>
        </pc:spChg>
        <pc:spChg chg="add mod">
          <ac:chgData name="(학생) 이찬빈 (새내기학부)" userId="1287b61e-4661-4e2c-a904-1222002137eb" providerId="ADAL" clId="{AAEE534B-2D43-40BD-A0A0-0009640DEC1F}" dt="2024-11-07T21:46:43.139" v="2030" actId="1076"/>
          <ac:spMkLst>
            <pc:docMk/>
            <pc:sldMk cId="1846108683" sldId="280"/>
            <ac:spMk id="23" creationId="{9F44348B-CB4D-1ACF-736A-C34995487132}"/>
          </ac:spMkLst>
        </pc:spChg>
        <pc:spChg chg="add mod">
          <ac:chgData name="(학생) 이찬빈 (새내기학부)" userId="1287b61e-4661-4e2c-a904-1222002137eb" providerId="ADAL" clId="{AAEE534B-2D43-40BD-A0A0-0009640DEC1F}" dt="2024-11-07T22:37:56.850" v="2580" actId="1076"/>
          <ac:spMkLst>
            <pc:docMk/>
            <pc:sldMk cId="1846108683" sldId="280"/>
            <ac:spMk id="24" creationId="{FA3C0FE5-B767-8CA5-D9AB-D11A98592136}"/>
          </ac:spMkLst>
        </pc:spChg>
        <pc:picChg chg="del mod">
          <ac:chgData name="(학생) 이찬빈 (새내기학부)" userId="1287b61e-4661-4e2c-a904-1222002137eb" providerId="ADAL" clId="{AAEE534B-2D43-40BD-A0A0-0009640DEC1F}" dt="2024-11-07T20:14:08.639" v="735" actId="478"/>
          <ac:picMkLst>
            <pc:docMk/>
            <pc:sldMk cId="1846108683" sldId="280"/>
            <ac:picMk id="4" creationId="{3E640D5E-24E4-64ED-ED7D-C1610D195151}"/>
          </ac:picMkLst>
        </pc:picChg>
        <pc:picChg chg="add mod">
          <ac:chgData name="(학생) 이찬빈 (새내기학부)" userId="1287b61e-4661-4e2c-a904-1222002137eb" providerId="ADAL" clId="{AAEE534B-2D43-40BD-A0A0-0009640DEC1F}" dt="2024-11-07T20:14:27.795" v="745" actId="1076"/>
          <ac:picMkLst>
            <pc:docMk/>
            <pc:sldMk cId="1846108683" sldId="280"/>
            <ac:picMk id="6" creationId="{8B70B199-9755-3439-1FBC-00A064EB7951}"/>
          </ac:picMkLst>
        </pc:picChg>
        <pc:picChg chg="del mod">
          <ac:chgData name="(학생) 이찬빈 (새내기학부)" userId="1287b61e-4661-4e2c-a904-1222002137eb" providerId="ADAL" clId="{AAEE534B-2D43-40BD-A0A0-0009640DEC1F}" dt="2024-11-07T20:30:12.903" v="763" actId="478"/>
          <ac:picMkLst>
            <pc:docMk/>
            <pc:sldMk cId="1846108683" sldId="280"/>
            <ac:picMk id="7" creationId="{B0AB6496-C36A-4C9A-BFFA-F0E62F190A21}"/>
          </ac:picMkLst>
        </pc:picChg>
        <pc:picChg chg="add mod">
          <ac:chgData name="(학생) 이찬빈 (새내기학부)" userId="1287b61e-4661-4e2c-a904-1222002137eb" providerId="ADAL" clId="{AAEE534B-2D43-40BD-A0A0-0009640DEC1F}" dt="2024-11-07T20:32:11.286" v="769" actId="1076"/>
          <ac:picMkLst>
            <pc:docMk/>
            <pc:sldMk cId="1846108683" sldId="280"/>
            <ac:picMk id="14" creationId="{0C5FD467-C558-48DB-FCA0-E9C0A83F5F35}"/>
          </ac:picMkLst>
        </pc:picChg>
        <pc:picChg chg="del">
          <ac:chgData name="(학생) 이찬빈 (새내기학부)" userId="1287b61e-4661-4e2c-a904-1222002137eb" providerId="ADAL" clId="{AAEE534B-2D43-40BD-A0A0-0009640DEC1F}" dt="2024-11-07T20:30:11.642" v="762" actId="478"/>
          <ac:picMkLst>
            <pc:docMk/>
            <pc:sldMk cId="1846108683" sldId="280"/>
            <ac:picMk id="17" creationId="{23B86F07-48E2-3FC6-1792-CC973C66B575}"/>
          </ac:picMkLst>
        </pc:picChg>
        <pc:picChg chg="add mod">
          <ac:chgData name="(학생) 이찬빈 (새내기학부)" userId="1287b61e-4661-4e2c-a904-1222002137eb" providerId="ADAL" clId="{AAEE534B-2D43-40BD-A0A0-0009640DEC1F}" dt="2024-11-07T20:33:58.497" v="786" actId="14100"/>
          <ac:picMkLst>
            <pc:docMk/>
            <pc:sldMk cId="1846108683" sldId="280"/>
            <ac:picMk id="19" creationId="{5999D3F0-92B6-49D7-B03F-6A8DC3001593}"/>
          </ac:picMkLst>
        </pc:picChg>
        <pc:picChg chg="add mod">
          <ac:chgData name="(학생) 이찬빈 (새내기학부)" userId="1287b61e-4661-4e2c-a904-1222002137eb" providerId="ADAL" clId="{AAEE534B-2D43-40BD-A0A0-0009640DEC1F}" dt="2024-11-07T20:33:41.146" v="783" actId="1076"/>
          <ac:picMkLst>
            <pc:docMk/>
            <pc:sldMk cId="1846108683" sldId="280"/>
            <ac:picMk id="22" creationId="{42E3AD83-B453-B2AF-8E5E-43CA9C70C397}"/>
          </ac:picMkLst>
        </pc:picChg>
        <pc:inkChg chg="add">
          <ac:chgData name="(학생) 이찬빈 (새내기학부)" userId="1287b61e-4661-4e2c-a904-1222002137eb" providerId="ADAL" clId="{AAEE534B-2D43-40BD-A0A0-0009640DEC1F}" dt="2024-11-08T07:54:56.773" v="3264"/>
          <ac:inkMkLst>
            <pc:docMk/>
            <pc:sldMk cId="1846108683" sldId="280"/>
            <ac:inkMk id="25" creationId="{13D1B552-88B2-4170-0C93-BAD3098ADAE4}"/>
          </ac:inkMkLst>
        </pc:inkChg>
      </pc:sldChg>
      <pc:sldChg chg="addSp delSp modSp add mod">
        <pc:chgData name="(학생) 이찬빈 (새내기학부)" userId="1287b61e-4661-4e2c-a904-1222002137eb" providerId="ADAL" clId="{AAEE534B-2D43-40BD-A0A0-0009640DEC1F}" dt="2024-11-08T07:54:56.773" v="3264"/>
        <pc:sldMkLst>
          <pc:docMk/>
          <pc:sldMk cId="305999518" sldId="281"/>
        </pc:sldMkLst>
        <pc:spChg chg="add mod">
          <ac:chgData name="(학생) 이찬빈 (새내기학부)" userId="1287b61e-4661-4e2c-a904-1222002137eb" providerId="ADAL" clId="{AAEE534B-2D43-40BD-A0A0-0009640DEC1F}" dt="2024-11-08T04:05:08.952" v="3196" actId="404"/>
          <ac:spMkLst>
            <pc:docMk/>
            <pc:sldMk cId="305999518" sldId="281"/>
            <ac:spMk id="4" creationId="{60DF79F1-B0EC-44E7-51C1-72869FA862D8}"/>
          </ac:spMkLst>
        </pc:spChg>
        <pc:spChg chg="add del mod">
          <ac:chgData name="(학생) 이찬빈 (새내기학부)" userId="1287b61e-4661-4e2c-a904-1222002137eb" providerId="ADAL" clId="{AAEE534B-2D43-40BD-A0A0-0009640DEC1F}" dt="2024-11-07T22:40:06.359" v="2598" actId="478"/>
          <ac:spMkLst>
            <pc:docMk/>
            <pc:sldMk cId="305999518" sldId="281"/>
            <ac:spMk id="7" creationId="{84EE7391-8385-57AA-E2E1-143E70973E8A}"/>
          </ac:spMkLst>
        </pc:spChg>
        <pc:picChg chg="add mod">
          <ac:chgData name="(학생) 이찬빈 (새내기학부)" userId="1287b61e-4661-4e2c-a904-1222002137eb" providerId="ADAL" clId="{AAEE534B-2D43-40BD-A0A0-0009640DEC1F}" dt="2024-11-07T20:46:43.952" v="797" actId="1076"/>
          <ac:picMkLst>
            <pc:docMk/>
            <pc:sldMk cId="305999518" sldId="281"/>
            <ac:picMk id="3" creationId="{78D69E79-021C-541C-E890-323F68FA7774}"/>
          </ac:picMkLst>
        </pc:picChg>
        <pc:picChg chg="add mod">
          <ac:chgData name="(학생) 이찬빈 (새내기학부)" userId="1287b61e-4661-4e2c-a904-1222002137eb" providerId="ADAL" clId="{AAEE534B-2D43-40BD-A0A0-0009640DEC1F}" dt="2024-11-07T22:38:35.613" v="2583" actId="1076"/>
          <ac:picMkLst>
            <pc:docMk/>
            <pc:sldMk cId="305999518" sldId="281"/>
            <ac:picMk id="5" creationId="{F5631B4D-3085-A647-E079-5B4A64D07854}"/>
          </ac:picMkLst>
        </pc:picChg>
        <pc:picChg chg="del">
          <ac:chgData name="(학생) 이찬빈 (새내기학부)" userId="1287b61e-4661-4e2c-a904-1222002137eb" providerId="ADAL" clId="{AAEE534B-2D43-40BD-A0A0-0009640DEC1F}" dt="2024-11-07T22:38:31.536" v="2581" actId="478"/>
          <ac:picMkLst>
            <pc:docMk/>
            <pc:sldMk cId="305999518" sldId="281"/>
            <ac:picMk id="6" creationId="{C2157628-3A6C-DC33-5383-BDEC6A8D2150}"/>
          </ac:picMkLst>
        </pc:picChg>
        <pc:picChg chg="del">
          <ac:chgData name="(학생) 이찬빈 (새내기학부)" userId="1287b61e-4661-4e2c-a904-1222002137eb" providerId="ADAL" clId="{AAEE534B-2D43-40BD-A0A0-0009640DEC1F}" dt="2024-11-07T20:46:21.253" v="789" actId="478"/>
          <ac:picMkLst>
            <pc:docMk/>
            <pc:sldMk cId="305999518" sldId="281"/>
            <ac:picMk id="14" creationId="{0595661E-28CE-DEE7-FA4D-BCF3E88D7FA1}"/>
          </ac:picMkLst>
        </pc:picChg>
        <pc:picChg chg="del">
          <ac:chgData name="(학생) 이찬빈 (새내기학부)" userId="1287b61e-4661-4e2c-a904-1222002137eb" providerId="ADAL" clId="{AAEE534B-2D43-40BD-A0A0-0009640DEC1F}" dt="2024-11-07T20:46:21.253" v="789" actId="478"/>
          <ac:picMkLst>
            <pc:docMk/>
            <pc:sldMk cId="305999518" sldId="281"/>
            <ac:picMk id="19" creationId="{1A683354-2CD7-1097-B1CE-FBEE669B64B5}"/>
          </ac:picMkLst>
        </pc:picChg>
        <pc:picChg chg="del">
          <ac:chgData name="(학생) 이찬빈 (새내기학부)" userId="1287b61e-4661-4e2c-a904-1222002137eb" providerId="ADAL" clId="{AAEE534B-2D43-40BD-A0A0-0009640DEC1F}" dt="2024-11-07T20:46:21.253" v="789" actId="478"/>
          <ac:picMkLst>
            <pc:docMk/>
            <pc:sldMk cId="305999518" sldId="281"/>
            <ac:picMk id="22" creationId="{216BB0AC-FF42-195C-88BC-E3DAEAF94D38}"/>
          </ac:picMkLst>
        </pc:picChg>
        <pc:inkChg chg="add">
          <ac:chgData name="(학생) 이찬빈 (새내기학부)" userId="1287b61e-4661-4e2c-a904-1222002137eb" providerId="ADAL" clId="{AAEE534B-2D43-40BD-A0A0-0009640DEC1F}" dt="2024-11-08T07:54:56.773" v="3264"/>
          <ac:inkMkLst>
            <pc:docMk/>
            <pc:sldMk cId="305999518" sldId="281"/>
            <ac:inkMk id="8" creationId="{C7FDF986-6460-D58C-31E5-D47C5515B36F}"/>
          </ac:inkMkLst>
        </pc:inkChg>
      </pc:sldChg>
      <pc:sldChg chg="add del">
        <pc:chgData name="(학생) 이찬빈 (새내기학부)" userId="1287b61e-4661-4e2c-a904-1222002137eb" providerId="ADAL" clId="{AAEE534B-2D43-40BD-A0A0-0009640DEC1F}" dt="2024-11-07T20:46:23.242" v="791"/>
        <pc:sldMkLst>
          <pc:docMk/>
          <pc:sldMk cId="675981168" sldId="282"/>
        </pc:sldMkLst>
      </pc:sldChg>
      <pc:sldChg chg="new del">
        <pc:chgData name="(학생) 이찬빈 (새내기학부)" userId="1287b61e-4661-4e2c-a904-1222002137eb" providerId="ADAL" clId="{AAEE534B-2D43-40BD-A0A0-0009640DEC1F}" dt="2024-11-07T22:26:53.199" v="2273" actId="47"/>
        <pc:sldMkLst>
          <pc:docMk/>
          <pc:sldMk cId="1237619565" sldId="282"/>
        </pc:sldMkLst>
      </pc:sldChg>
      <pc:sldChg chg="addSp delSp modSp add mod ord">
        <pc:chgData name="(학생) 이찬빈 (새내기학부)" userId="1287b61e-4661-4e2c-a904-1222002137eb" providerId="ADAL" clId="{AAEE534B-2D43-40BD-A0A0-0009640DEC1F}" dt="2024-11-08T07:54:56.773" v="3264"/>
        <pc:sldMkLst>
          <pc:docMk/>
          <pc:sldMk cId="1393232344" sldId="283"/>
        </pc:sldMkLst>
        <pc:spChg chg="add mod">
          <ac:chgData name="(학생) 이찬빈 (새내기학부)" userId="1287b61e-4661-4e2c-a904-1222002137eb" providerId="ADAL" clId="{AAEE534B-2D43-40BD-A0A0-0009640DEC1F}" dt="2024-11-07T22:43:25.051" v="2632" actId="20577"/>
          <ac:spMkLst>
            <pc:docMk/>
            <pc:sldMk cId="1393232344" sldId="283"/>
            <ac:spMk id="4" creationId="{38755C1E-C560-664A-5967-6C9488E48612}"/>
          </ac:spMkLst>
        </pc:spChg>
        <pc:spChg chg="del mod">
          <ac:chgData name="(학생) 이찬빈 (새내기학부)" userId="1287b61e-4661-4e2c-a904-1222002137eb" providerId="ADAL" clId="{AAEE534B-2D43-40BD-A0A0-0009640DEC1F}" dt="2024-11-07T20:54:17.341" v="1094" actId="478"/>
          <ac:spMkLst>
            <pc:docMk/>
            <pc:sldMk cId="1393232344" sldId="283"/>
            <ac:spMk id="8" creationId="{122C4714-8BB2-13CA-731A-7C04D40BFFE4}"/>
          </ac:spMkLst>
        </pc:spChg>
        <pc:spChg chg="mod">
          <ac:chgData name="(학생) 이찬빈 (새내기학부)" userId="1287b61e-4661-4e2c-a904-1222002137eb" providerId="ADAL" clId="{AAEE534B-2D43-40BD-A0A0-0009640DEC1F}" dt="2024-11-07T20:54:10.089" v="1092" actId="20577"/>
          <ac:spMkLst>
            <pc:docMk/>
            <pc:sldMk cId="1393232344" sldId="283"/>
            <ac:spMk id="16" creationId="{7EF4BB5B-9203-F2B3-379A-77D156C28E9F}"/>
          </ac:spMkLst>
        </pc:spChg>
        <pc:picChg chg="del">
          <ac:chgData name="(학생) 이찬빈 (새내기학부)" userId="1287b61e-4661-4e2c-a904-1222002137eb" providerId="ADAL" clId="{AAEE534B-2D43-40BD-A0A0-0009640DEC1F}" dt="2024-11-07T20:54:12.258" v="1093" actId="478"/>
          <ac:picMkLst>
            <pc:docMk/>
            <pc:sldMk cId="1393232344" sldId="283"/>
            <ac:picMk id="3" creationId="{4950DCA0-4B4E-25BC-C17D-7A107690D20B}"/>
          </ac:picMkLst>
        </pc:picChg>
        <pc:picChg chg="del">
          <ac:chgData name="(학생) 이찬빈 (새내기학부)" userId="1287b61e-4661-4e2c-a904-1222002137eb" providerId="ADAL" clId="{AAEE534B-2D43-40BD-A0A0-0009640DEC1F}" dt="2024-11-07T20:54:12.258" v="1093" actId="478"/>
          <ac:picMkLst>
            <pc:docMk/>
            <pc:sldMk cId="1393232344" sldId="283"/>
            <ac:picMk id="5" creationId="{4EF92E26-1BD9-DA05-679E-744E2A06BB86}"/>
          </ac:picMkLst>
        </pc:picChg>
        <pc:picChg chg="add del mod">
          <ac:chgData name="(학생) 이찬빈 (새내기학부)" userId="1287b61e-4661-4e2c-a904-1222002137eb" providerId="ADAL" clId="{AAEE534B-2D43-40BD-A0A0-0009640DEC1F}" dt="2024-11-08T04:06:09.514" v="3198" actId="478"/>
          <ac:picMkLst>
            <pc:docMk/>
            <pc:sldMk cId="1393232344" sldId="283"/>
            <ac:picMk id="7" creationId="{83AFB36C-5C2F-D600-D66F-B1C4F13C37B5}"/>
          </ac:picMkLst>
        </pc:picChg>
        <pc:picChg chg="add mod">
          <ac:chgData name="(학생) 이찬빈 (새내기학부)" userId="1287b61e-4661-4e2c-a904-1222002137eb" providerId="ADAL" clId="{AAEE534B-2D43-40BD-A0A0-0009640DEC1F}" dt="2024-11-08T04:06:23.623" v="3205" actId="1076"/>
          <ac:picMkLst>
            <pc:docMk/>
            <pc:sldMk cId="1393232344" sldId="283"/>
            <ac:picMk id="17" creationId="{24537A26-85EF-5CD6-EB71-F3C4E8FE0207}"/>
          </ac:picMkLst>
        </pc:picChg>
        <pc:inkChg chg="add">
          <ac:chgData name="(학생) 이찬빈 (새내기학부)" userId="1287b61e-4661-4e2c-a904-1222002137eb" providerId="ADAL" clId="{AAEE534B-2D43-40BD-A0A0-0009640DEC1F}" dt="2024-11-08T07:54:56.773" v="3264"/>
          <ac:inkMkLst>
            <pc:docMk/>
            <pc:sldMk cId="1393232344" sldId="283"/>
            <ac:inkMk id="18" creationId="{971EFB7E-0C5D-4E58-0F04-9B22EE6F7C03}"/>
          </ac:inkMkLst>
        </pc:inkChg>
      </pc:sldChg>
      <pc:sldChg chg="addSp modSp add mod">
        <pc:chgData name="(학생) 이찬빈 (새내기학부)" userId="1287b61e-4661-4e2c-a904-1222002137eb" providerId="ADAL" clId="{AAEE534B-2D43-40BD-A0A0-0009640DEC1F}" dt="2024-11-08T07:54:56.773" v="3264"/>
        <pc:sldMkLst>
          <pc:docMk/>
          <pc:sldMk cId="3030877783" sldId="284"/>
        </pc:sldMkLst>
        <pc:spChg chg="mod">
          <ac:chgData name="(학생) 이찬빈 (새내기학부)" userId="1287b61e-4661-4e2c-a904-1222002137eb" providerId="ADAL" clId="{AAEE534B-2D43-40BD-A0A0-0009640DEC1F}" dt="2024-11-08T04:05:34.681" v="3197" actId="404"/>
          <ac:spMkLst>
            <pc:docMk/>
            <pc:sldMk cId="3030877783" sldId="284"/>
            <ac:spMk id="4" creationId="{C71EFED9-A6F0-2C61-C2B2-54F5EACE3879}"/>
          </ac:spMkLst>
        </pc:spChg>
        <pc:inkChg chg="add">
          <ac:chgData name="(학생) 이찬빈 (새내기학부)" userId="1287b61e-4661-4e2c-a904-1222002137eb" providerId="ADAL" clId="{AAEE534B-2D43-40BD-A0A0-0009640DEC1F}" dt="2024-11-08T07:54:56.773" v="3264"/>
          <ac:inkMkLst>
            <pc:docMk/>
            <pc:sldMk cId="3030877783" sldId="284"/>
            <ac:inkMk id="2" creationId="{48B2B1CF-2806-4D3C-0D51-76D685677954}"/>
          </ac:inkMkLst>
        </pc:inkChg>
      </pc:sldChg>
      <pc:sldChg chg="new del">
        <pc:chgData name="(학생) 이찬빈 (새내기학부)" userId="1287b61e-4661-4e2c-a904-1222002137eb" providerId="ADAL" clId="{AAEE534B-2D43-40BD-A0A0-0009640DEC1F}" dt="2024-11-07T21:26:07.801" v="1521" actId="47"/>
        <pc:sldMkLst>
          <pc:docMk/>
          <pc:sldMk cId="2231997084" sldId="285"/>
        </pc:sldMkLst>
      </pc:sldChg>
      <pc:sldChg chg="addSp delSp modSp add mod">
        <pc:chgData name="(학생) 이찬빈 (새내기학부)" userId="1287b61e-4661-4e2c-a904-1222002137eb" providerId="ADAL" clId="{AAEE534B-2D43-40BD-A0A0-0009640DEC1F}" dt="2024-11-08T07:54:56.773" v="3264"/>
        <pc:sldMkLst>
          <pc:docMk/>
          <pc:sldMk cId="1843282247" sldId="286"/>
        </pc:sldMkLst>
        <pc:spChg chg="del mod">
          <ac:chgData name="(학생) 이찬빈 (새내기학부)" userId="1287b61e-4661-4e2c-a904-1222002137eb" providerId="ADAL" clId="{AAEE534B-2D43-40BD-A0A0-0009640DEC1F}" dt="2024-11-07T21:11:49.673" v="1336" actId="22"/>
          <ac:spMkLst>
            <pc:docMk/>
            <pc:sldMk cId="1843282247" sldId="286"/>
            <ac:spMk id="4" creationId="{DECCE60C-E692-EF99-67B3-D0E98252CCA7}"/>
          </ac:spMkLst>
        </pc:spChg>
        <pc:spChg chg="add del mod">
          <ac:chgData name="(학생) 이찬빈 (새내기학부)" userId="1287b61e-4661-4e2c-a904-1222002137eb" providerId="ADAL" clId="{AAEE534B-2D43-40BD-A0A0-0009640DEC1F}" dt="2024-11-07T21:12:45.262" v="1342" actId="478"/>
          <ac:spMkLst>
            <pc:docMk/>
            <pc:sldMk cId="1843282247" sldId="286"/>
            <ac:spMk id="14" creationId="{6DF8D7C1-E23C-A561-9208-BC0955E3FE99}"/>
          </ac:spMkLst>
        </pc:spChg>
        <pc:spChg chg="mod">
          <ac:chgData name="(학생) 이찬빈 (새내기학부)" userId="1287b61e-4661-4e2c-a904-1222002137eb" providerId="ADAL" clId="{AAEE534B-2D43-40BD-A0A0-0009640DEC1F}" dt="2024-11-07T21:09:18.193" v="1333" actId="20577"/>
          <ac:spMkLst>
            <pc:docMk/>
            <pc:sldMk cId="1843282247" sldId="286"/>
            <ac:spMk id="16" creationId="{9A742F6C-69F2-E761-8C91-DA538507C9F1}"/>
          </ac:spMkLst>
        </pc:spChg>
        <pc:picChg chg="add del mod ord">
          <ac:chgData name="(학생) 이찬빈 (새내기학부)" userId="1287b61e-4661-4e2c-a904-1222002137eb" providerId="ADAL" clId="{AAEE534B-2D43-40BD-A0A0-0009640DEC1F}" dt="2024-11-07T21:12:42.852" v="1341" actId="478"/>
          <ac:picMkLst>
            <pc:docMk/>
            <pc:sldMk cId="1843282247" sldId="286"/>
            <ac:picMk id="3" creationId="{BFE95BBD-3F7D-A618-AF25-BAC3378F5D36}"/>
          </ac:picMkLst>
        </pc:picChg>
        <pc:picChg chg="add mod">
          <ac:chgData name="(학생) 이찬빈 (새내기학부)" userId="1287b61e-4661-4e2c-a904-1222002137eb" providerId="ADAL" clId="{AAEE534B-2D43-40BD-A0A0-0009640DEC1F}" dt="2024-11-07T21:13:49.704" v="1361" actId="1076"/>
          <ac:picMkLst>
            <pc:docMk/>
            <pc:sldMk cId="1843282247" sldId="286"/>
            <ac:picMk id="6" creationId="{EB6C64FC-CC2A-748E-17E1-25D8DEF70806}"/>
          </ac:picMkLst>
        </pc:picChg>
        <pc:picChg chg="del">
          <ac:chgData name="(학생) 이찬빈 (새내기학부)" userId="1287b61e-4661-4e2c-a904-1222002137eb" providerId="ADAL" clId="{AAEE534B-2D43-40BD-A0A0-0009640DEC1F}" dt="2024-11-07T21:10:36.942" v="1334" actId="478"/>
          <ac:picMkLst>
            <pc:docMk/>
            <pc:sldMk cId="1843282247" sldId="286"/>
            <ac:picMk id="7" creationId="{4E537223-1B70-0489-F795-E0CFDD97ECD5}"/>
          </ac:picMkLst>
        </pc:picChg>
        <pc:picChg chg="add mod">
          <ac:chgData name="(학생) 이찬빈 (새내기학부)" userId="1287b61e-4661-4e2c-a904-1222002137eb" providerId="ADAL" clId="{AAEE534B-2D43-40BD-A0A0-0009640DEC1F}" dt="2024-11-07T21:13:32.755" v="1356" actId="208"/>
          <ac:picMkLst>
            <pc:docMk/>
            <pc:sldMk cId="1843282247" sldId="286"/>
            <ac:picMk id="18" creationId="{96A70DD8-9C75-0BDF-C24D-852A96B3B8BE}"/>
          </ac:picMkLst>
        </pc:picChg>
        <pc:inkChg chg="add">
          <ac:chgData name="(학생) 이찬빈 (새내기학부)" userId="1287b61e-4661-4e2c-a904-1222002137eb" providerId="ADAL" clId="{AAEE534B-2D43-40BD-A0A0-0009640DEC1F}" dt="2024-11-08T07:54:56.773" v="3264"/>
          <ac:inkMkLst>
            <pc:docMk/>
            <pc:sldMk cId="1843282247" sldId="286"/>
            <ac:inkMk id="19" creationId="{A21180FA-DC0C-8CA2-E115-FECE76251FB6}"/>
          </ac:inkMkLst>
        </pc:inkChg>
      </pc:sldChg>
      <pc:sldChg chg="addSp delSp modSp add mod">
        <pc:chgData name="(학생) 이찬빈 (새내기학부)" userId="1287b61e-4661-4e2c-a904-1222002137eb" providerId="ADAL" clId="{AAEE534B-2D43-40BD-A0A0-0009640DEC1F}" dt="2024-11-08T07:54:56.773" v="3264"/>
        <pc:sldMkLst>
          <pc:docMk/>
          <pc:sldMk cId="3755389956" sldId="287"/>
        </pc:sldMkLst>
        <pc:spChg chg="add mod">
          <ac:chgData name="(학생) 이찬빈 (새내기학부)" userId="1287b61e-4661-4e2c-a904-1222002137eb" providerId="ADAL" clId="{AAEE534B-2D43-40BD-A0A0-0009640DEC1F}" dt="2024-11-07T21:16:41.698" v="1382"/>
          <ac:spMkLst>
            <pc:docMk/>
            <pc:sldMk cId="3755389956" sldId="287"/>
            <ac:spMk id="2" creationId="{80FD3540-FBD8-72D7-4477-B61F3AFEAC1D}"/>
          </ac:spMkLst>
        </pc:spChg>
        <pc:spChg chg="add del mod">
          <ac:chgData name="(학생) 이찬빈 (새내기학부)" userId="1287b61e-4661-4e2c-a904-1222002137eb" providerId="ADAL" clId="{AAEE534B-2D43-40BD-A0A0-0009640DEC1F}" dt="2024-11-07T21:17:16.452" v="1413"/>
          <ac:spMkLst>
            <pc:docMk/>
            <pc:sldMk cId="3755389956" sldId="287"/>
            <ac:spMk id="3" creationId="{1CC0C65D-8C5D-F5D5-62EC-E06596640AD2}"/>
          </ac:spMkLst>
        </pc:spChg>
        <pc:spChg chg="add del mod">
          <ac:chgData name="(학생) 이찬빈 (새내기학부)" userId="1287b61e-4661-4e2c-a904-1222002137eb" providerId="ADAL" clId="{AAEE534B-2D43-40BD-A0A0-0009640DEC1F}" dt="2024-11-07T21:20:19.977" v="1517" actId="404"/>
          <ac:spMkLst>
            <pc:docMk/>
            <pc:sldMk cId="3755389956" sldId="287"/>
            <ac:spMk id="4" creationId="{695AD589-BE9A-2315-06B4-1D9BD92B66B9}"/>
          </ac:spMkLst>
        </pc:spChg>
        <pc:spChg chg="add mod">
          <ac:chgData name="(학생) 이찬빈 (새내기학부)" userId="1287b61e-4661-4e2c-a904-1222002137eb" providerId="ADAL" clId="{AAEE534B-2D43-40BD-A0A0-0009640DEC1F}" dt="2024-11-07T21:17:09.994" v="1403"/>
          <ac:spMkLst>
            <pc:docMk/>
            <pc:sldMk cId="3755389956" sldId="287"/>
            <ac:spMk id="5" creationId="{84F292BD-F702-234C-FCCC-29A89CDD2195}"/>
          </ac:spMkLst>
        </pc:spChg>
        <pc:spChg chg="add mod">
          <ac:chgData name="(학생) 이찬빈 (새내기학부)" userId="1287b61e-4661-4e2c-a904-1222002137eb" providerId="ADAL" clId="{AAEE534B-2D43-40BD-A0A0-0009640DEC1F}" dt="2024-11-07T21:17:24.249" v="1417"/>
          <ac:spMkLst>
            <pc:docMk/>
            <pc:sldMk cId="3755389956" sldId="287"/>
            <ac:spMk id="6" creationId="{DB0ED5EC-A95E-FAEA-C409-B600B37D8F57}"/>
          </ac:spMkLst>
        </pc:spChg>
        <pc:spChg chg="mod">
          <ac:chgData name="(학생) 이찬빈 (새내기학부)" userId="1287b61e-4661-4e2c-a904-1222002137eb" providerId="ADAL" clId="{AAEE534B-2D43-40BD-A0A0-0009640DEC1F}" dt="2024-11-07T21:18:15.133" v="1444" actId="20577"/>
          <ac:spMkLst>
            <pc:docMk/>
            <pc:sldMk cId="3755389956" sldId="287"/>
            <ac:spMk id="16" creationId="{CF4ECF0E-E300-E29B-B93D-FAD704B3231F}"/>
          </ac:spMkLst>
        </pc:spChg>
        <pc:picChg chg="del">
          <ac:chgData name="(학생) 이찬빈 (새내기학부)" userId="1287b61e-4661-4e2c-a904-1222002137eb" providerId="ADAL" clId="{AAEE534B-2D43-40BD-A0A0-0009640DEC1F}" dt="2024-11-07T21:14:11.492" v="1363" actId="478"/>
          <ac:picMkLst>
            <pc:docMk/>
            <pc:sldMk cId="3755389956" sldId="287"/>
            <ac:picMk id="7" creationId="{D7003689-5C63-C6D7-7F2B-D2A4B47A9B35}"/>
          </ac:picMkLst>
        </pc:picChg>
        <pc:inkChg chg="add">
          <ac:chgData name="(학생) 이찬빈 (새내기학부)" userId="1287b61e-4661-4e2c-a904-1222002137eb" providerId="ADAL" clId="{AAEE534B-2D43-40BD-A0A0-0009640DEC1F}" dt="2024-11-08T07:54:56.773" v="3264"/>
          <ac:inkMkLst>
            <pc:docMk/>
            <pc:sldMk cId="3755389956" sldId="287"/>
            <ac:inkMk id="8" creationId="{97E6BB35-CAAE-D2A5-5E4D-04D084EBCB6A}"/>
          </ac:inkMkLst>
        </pc:inkChg>
      </pc:sldChg>
      <pc:sldChg chg="addSp delSp modSp add mod modClrScheme chgLayout">
        <pc:chgData name="(학생) 이찬빈 (새내기학부)" userId="1287b61e-4661-4e2c-a904-1222002137eb" providerId="ADAL" clId="{AAEE534B-2D43-40BD-A0A0-0009640DEC1F}" dt="2024-11-08T07:54:56.773" v="3264"/>
        <pc:sldMkLst>
          <pc:docMk/>
          <pc:sldMk cId="1337355030" sldId="288"/>
        </pc:sldMkLst>
        <pc:spChg chg="add del mod ord">
          <ac:chgData name="(학생) 이찬빈 (새내기학부)" userId="1287b61e-4661-4e2c-a904-1222002137eb" providerId="ADAL" clId="{AAEE534B-2D43-40BD-A0A0-0009640DEC1F}" dt="2024-11-07T21:26:59.768" v="1529" actId="700"/>
          <ac:spMkLst>
            <pc:docMk/>
            <pc:sldMk cId="1337355030" sldId="288"/>
            <ac:spMk id="4" creationId="{67B3DC08-BFB6-7039-EDCE-0BEC67161FB0}"/>
          </ac:spMkLst>
        </pc:spChg>
        <pc:spChg chg="add del mod ord">
          <ac:chgData name="(학생) 이찬빈 (새내기학부)" userId="1287b61e-4661-4e2c-a904-1222002137eb" providerId="ADAL" clId="{AAEE534B-2D43-40BD-A0A0-0009640DEC1F}" dt="2024-11-07T21:26:59.768" v="1529" actId="700"/>
          <ac:spMkLst>
            <pc:docMk/>
            <pc:sldMk cId="1337355030" sldId="288"/>
            <ac:spMk id="5" creationId="{51CB8834-D0A6-1037-810C-0A7654514BD5}"/>
          </ac:spMkLst>
        </pc:spChg>
        <pc:spChg chg="add del mod ord">
          <ac:chgData name="(학생) 이찬빈 (새내기학부)" userId="1287b61e-4661-4e2c-a904-1222002137eb" providerId="ADAL" clId="{AAEE534B-2D43-40BD-A0A0-0009640DEC1F}" dt="2024-11-07T21:27:08.595" v="1531" actId="700"/>
          <ac:spMkLst>
            <pc:docMk/>
            <pc:sldMk cId="1337355030" sldId="288"/>
            <ac:spMk id="7" creationId="{ECEEF810-4E7B-6618-CA79-AEB37007439D}"/>
          </ac:spMkLst>
        </pc:spChg>
        <pc:spChg chg="add del mod ord">
          <ac:chgData name="(학생) 이찬빈 (새내기학부)" userId="1287b61e-4661-4e2c-a904-1222002137eb" providerId="ADAL" clId="{AAEE534B-2D43-40BD-A0A0-0009640DEC1F}" dt="2024-11-07T21:27:08.595" v="1531" actId="700"/>
          <ac:spMkLst>
            <pc:docMk/>
            <pc:sldMk cId="1337355030" sldId="288"/>
            <ac:spMk id="8" creationId="{6B46DAFE-27DA-90A1-91D5-04B9508E0F4E}"/>
          </ac:spMkLst>
        </pc:spChg>
        <pc:spChg chg="add mod ord">
          <ac:chgData name="(학생) 이찬빈 (새내기학부)" userId="1287b61e-4661-4e2c-a904-1222002137eb" providerId="ADAL" clId="{AAEE534B-2D43-40BD-A0A0-0009640DEC1F}" dt="2024-11-07T22:19:53.824" v="2246" actId="167"/>
          <ac:spMkLst>
            <pc:docMk/>
            <pc:sldMk cId="1337355030" sldId="288"/>
            <ac:spMk id="14" creationId="{E0F8DF2F-D550-768D-F212-2509FCDEB849}"/>
          </ac:spMkLst>
        </pc:spChg>
        <pc:picChg chg="add mod">
          <ac:chgData name="(학생) 이찬빈 (새내기학부)" userId="1287b61e-4661-4e2c-a904-1222002137eb" providerId="ADAL" clId="{AAEE534B-2D43-40BD-A0A0-0009640DEC1F}" dt="2024-11-07T22:19:57.415" v="2247" actId="1076"/>
          <ac:picMkLst>
            <pc:docMk/>
            <pc:sldMk cId="1337355030" sldId="288"/>
            <ac:picMk id="3" creationId="{CAAAB43C-53D2-092C-41DF-4B0338AABC2A}"/>
          </ac:picMkLst>
        </pc:picChg>
        <pc:picChg chg="del">
          <ac:chgData name="(학생) 이찬빈 (새내기학부)" userId="1287b61e-4661-4e2c-a904-1222002137eb" providerId="ADAL" clId="{AAEE534B-2D43-40BD-A0A0-0009640DEC1F}" dt="2024-11-07T21:26:10.365" v="1522" actId="478"/>
          <ac:picMkLst>
            <pc:docMk/>
            <pc:sldMk cId="1337355030" sldId="288"/>
            <ac:picMk id="6" creationId="{CA8F2755-EB01-E84A-1B63-7464BDBD72F4}"/>
          </ac:picMkLst>
        </pc:picChg>
        <pc:picChg chg="del">
          <ac:chgData name="(학생) 이찬빈 (새내기학부)" userId="1287b61e-4661-4e2c-a904-1222002137eb" providerId="ADAL" clId="{AAEE534B-2D43-40BD-A0A0-0009640DEC1F}" dt="2024-11-07T21:26:11.524" v="1523" actId="478"/>
          <ac:picMkLst>
            <pc:docMk/>
            <pc:sldMk cId="1337355030" sldId="288"/>
            <ac:picMk id="18" creationId="{ADEB3317-D0A7-B62F-0ED5-CED28BA8A06E}"/>
          </ac:picMkLst>
        </pc:picChg>
        <pc:picChg chg="add mod">
          <ac:chgData name="(학생) 이찬빈 (새내기학부)" userId="1287b61e-4661-4e2c-a904-1222002137eb" providerId="ADAL" clId="{AAEE534B-2D43-40BD-A0A0-0009640DEC1F}" dt="2024-11-07T22:19:38.278" v="2245" actId="1076"/>
          <ac:picMkLst>
            <pc:docMk/>
            <pc:sldMk cId="1337355030" sldId="288"/>
            <ac:picMk id="19" creationId="{F6665659-5113-B772-2A2D-0357D00B2F69}"/>
          </ac:picMkLst>
        </pc:picChg>
        <pc:inkChg chg="add">
          <ac:chgData name="(학생) 이찬빈 (새내기학부)" userId="1287b61e-4661-4e2c-a904-1222002137eb" providerId="ADAL" clId="{AAEE534B-2D43-40BD-A0A0-0009640DEC1F}" dt="2024-11-08T07:54:56.773" v="3264"/>
          <ac:inkMkLst>
            <pc:docMk/>
            <pc:sldMk cId="1337355030" sldId="288"/>
            <ac:inkMk id="20" creationId="{5842B0B5-549A-2FC5-5469-8D35F2EADF4A}"/>
          </ac:inkMkLst>
        </pc:inkChg>
      </pc:sldChg>
      <pc:sldChg chg="new del">
        <pc:chgData name="(학생) 이찬빈 (새내기학부)" userId="1287b61e-4661-4e2c-a904-1222002137eb" providerId="ADAL" clId="{AAEE534B-2D43-40BD-A0A0-0009640DEC1F}" dt="2024-11-07T21:29:17.922" v="1548" actId="680"/>
        <pc:sldMkLst>
          <pc:docMk/>
          <pc:sldMk cId="1924644392" sldId="289"/>
        </pc:sldMkLst>
      </pc:sldChg>
      <pc:sldChg chg="add del">
        <pc:chgData name="(학생) 이찬빈 (새내기학부)" userId="1287b61e-4661-4e2c-a904-1222002137eb" providerId="ADAL" clId="{AAEE534B-2D43-40BD-A0A0-0009640DEC1F}" dt="2024-11-07T21:26:13.008" v="1525"/>
        <pc:sldMkLst>
          <pc:docMk/>
          <pc:sldMk cId="2495574044" sldId="289"/>
        </pc:sldMkLst>
      </pc:sldChg>
      <pc:sldChg chg="addSp delSp modSp add mod">
        <pc:chgData name="(학생) 이찬빈 (새내기학부)" userId="1287b61e-4661-4e2c-a904-1222002137eb" providerId="ADAL" clId="{AAEE534B-2D43-40BD-A0A0-0009640DEC1F}" dt="2024-11-08T07:54:56.773" v="3264"/>
        <pc:sldMkLst>
          <pc:docMk/>
          <pc:sldMk cId="3815317378" sldId="289"/>
        </pc:sldMkLst>
        <pc:spChg chg="del mod">
          <ac:chgData name="(학생) 이찬빈 (새내기학부)" userId="1287b61e-4661-4e2c-a904-1222002137eb" providerId="ADAL" clId="{AAEE534B-2D43-40BD-A0A0-0009640DEC1F}" dt="2024-11-07T21:32:14.975" v="1553" actId="478"/>
          <ac:spMkLst>
            <pc:docMk/>
            <pc:sldMk cId="3815317378" sldId="289"/>
            <ac:spMk id="4" creationId="{FEE49E4E-A438-298D-43EF-EEF420DE7B1E}"/>
          </ac:spMkLst>
        </pc:spChg>
        <pc:spChg chg="add del mod">
          <ac:chgData name="(학생) 이찬빈 (새내기학부)" userId="1287b61e-4661-4e2c-a904-1222002137eb" providerId="ADAL" clId="{AAEE534B-2D43-40BD-A0A0-0009640DEC1F}" dt="2024-11-07T21:32:28.888" v="1561" actId="478"/>
          <ac:spMkLst>
            <pc:docMk/>
            <pc:sldMk cId="3815317378" sldId="289"/>
            <ac:spMk id="7" creationId="{5BA6A882-A1E6-7110-8BAC-6AE9A7E72BA4}"/>
          </ac:spMkLst>
        </pc:spChg>
        <pc:spChg chg="add mod">
          <ac:chgData name="(학생) 이찬빈 (새내기학부)" userId="1287b61e-4661-4e2c-a904-1222002137eb" providerId="ADAL" clId="{AAEE534B-2D43-40BD-A0A0-0009640DEC1F}" dt="2024-11-08T04:22:53.292" v="3260" actId="14100"/>
          <ac:spMkLst>
            <pc:docMk/>
            <pc:sldMk cId="3815317378" sldId="289"/>
            <ac:spMk id="8" creationId="{00AB7C95-4831-AA1B-2F02-09A226F76B9D}"/>
          </ac:spMkLst>
        </pc:spChg>
        <pc:spChg chg="add mod">
          <ac:chgData name="(학생) 이찬빈 (새내기학부)" userId="1287b61e-4661-4e2c-a904-1222002137eb" providerId="ADAL" clId="{AAEE534B-2D43-40BD-A0A0-0009640DEC1F}" dt="2024-11-07T21:41:31.401" v="1869" actId="20577"/>
          <ac:spMkLst>
            <pc:docMk/>
            <pc:sldMk cId="3815317378" sldId="289"/>
            <ac:spMk id="19" creationId="{CE0B2C47-23D0-594F-EEB1-7B1ECC3C9826}"/>
          </ac:spMkLst>
        </pc:spChg>
        <pc:picChg chg="del">
          <ac:chgData name="(학생) 이찬빈 (새내기학부)" userId="1287b61e-4661-4e2c-a904-1222002137eb" providerId="ADAL" clId="{AAEE534B-2D43-40BD-A0A0-0009640DEC1F}" dt="2024-11-07T21:32:12.694" v="1552" actId="478"/>
          <ac:picMkLst>
            <pc:docMk/>
            <pc:sldMk cId="3815317378" sldId="289"/>
            <ac:picMk id="3" creationId="{E6037337-3D15-3EDA-B9E7-B3DAEF2E0C8A}"/>
          </ac:picMkLst>
        </pc:picChg>
        <pc:picChg chg="add mod">
          <ac:chgData name="(학생) 이찬빈 (새내기학부)" userId="1287b61e-4661-4e2c-a904-1222002137eb" providerId="ADAL" clId="{AAEE534B-2D43-40BD-A0A0-0009640DEC1F}" dt="2024-11-07T21:38:54.655" v="1762" actId="1582"/>
          <ac:picMkLst>
            <pc:docMk/>
            <pc:sldMk cId="3815317378" sldId="289"/>
            <ac:picMk id="5" creationId="{726A815B-DECC-6FCE-2907-8DD861CF0A40}"/>
          </ac:picMkLst>
        </pc:picChg>
        <pc:picChg chg="del">
          <ac:chgData name="(학생) 이찬빈 (새내기학부)" userId="1287b61e-4661-4e2c-a904-1222002137eb" providerId="ADAL" clId="{AAEE534B-2D43-40BD-A0A0-0009640DEC1F}" dt="2024-11-07T21:32:00.351" v="1550" actId="478"/>
          <ac:picMkLst>
            <pc:docMk/>
            <pc:sldMk cId="3815317378" sldId="289"/>
            <ac:picMk id="6" creationId="{A103C50A-4DD4-EA55-9794-628D47D16A7A}"/>
          </ac:picMkLst>
        </pc:picChg>
        <pc:picChg chg="add mod modCrop">
          <ac:chgData name="(학생) 이찬빈 (새내기학부)" userId="1287b61e-4661-4e2c-a904-1222002137eb" providerId="ADAL" clId="{AAEE534B-2D43-40BD-A0A0-0009640DEC1F}" dt="2024-11-07T21:36:21.282" v="1719" actId="1076"/>
          <ac:picMkLst>
            <pc:docMk/>
            <pc:sldMk cId="3815317378" sldId="289"/>
            <ac:picMk id="14" creationId="{FF63B5E4-69F0-69F1-FCC3-67E042E64D6C}"/>
          </ac:picMkLst>
        </pc:picChg>
        <pc:picChg chg="add mod">
          <ac:chgData name="(학생) 이찬빈 (새내기학부)" userId="1287b61e-4661-4e2c-a904-1222002137eb" providerId="ADAL" clId="{AAEE534B-2D43-40BD-A0A0-0009640DEC1F}" dt="2024-11-07T21:38:44.671" v="1761" actId="1582"/>
          <ac:picMkLst>
            <pc:docMk/>
            <pc:sldMk cId="3815317378" sldId="289"/>
            <ac:picMk id="18" creationId="{EDAA59F6-40ED-C465-B8EB-45B4651C0589}"/>
          </ac:picMkLst>
        </pc:picChg>
        <pc:inkChg chg="add">
          <ac:chgData name="(학생) 이찬빈 (새내기학부)" userId="1287b61e-4661-4e2c-a904-1222002137eb" providerId="ADAL" clId="{AAEE534B-2D43-40BD-A0A0-0009640DEC1F}" dt="2024-11-08T07:54:56.773" v="3264"/>
          <ac:inkMkLst>
            <pc:docMk/>
            <pc:sldMk cId="3815317378" sldId="289"/>
            <ac:inkMk id="20" creationId="{F2B2975A-A5D6-BEF9-B72C-5B6A67A12D4F}"/>
          </ac:inkMkLst>
        </pc:inkChg>
      </pc:sldChg>
      <pc:sldChg chg="addSp delSp modSp add mod">
        <pc:chgData name="(학생) 이찬빈 (새내기학부)" userId="1287b61e-4661-4e2c-a904-1222002137eb" providerId="ADAL" clId="{AAEE534B-2D43-40BD-A0A0-0009640DEC1F}" dt="2024-11-08T07:54:56.773" v="3264"/>
        <pc:sldMkLst>
          <pc:docMk/>
          <pc:sldMk cId="3997843882" sldId="290"/>
        </pc:sldMkLst>
        <pc:spChg chg="del mod">
          <ac:chgData name="(학생) 이찬빈 (새내기학부)" userId="1287b61e-4661-4e2c-a904-1222002137eb" providerId="ADAL" clId="{AAEE534B-2D43-40BD-A0A0-0009640DEC1F}" dt="2024-11-07T22:18:44.362" v="2234" actId="22"/>
          <ac:spMkLst>
            <pc:docMk/>
            <pc:sldMk cId="3997843882" sldId="290"/>
            <ac:spMk id="14" creationId="{D890B5B8-8D6D-07A5-118A-13F656BEBDAE}"/>
          </ac:spMkLst>
        </pc:spChg>
        <pc:spChg chg="mod">
          <ac:chgData name="(학생) 이찬빈 (새내기학부)" userId="1287b61e-4661-4e2c-a904-1222002137eb" providerId="ADAL" clId="{AAEE534B-2D43-40BD-A0A0-0009640DEC1F}" dt="2024-11-07T22:10:55.902" v="2085" actId="14100"/>
          <ac:spMkLst>
            <pc:docMk/>
            <pc:sldMk cId="3997843882" sldId="290"/>
            <ac:spMk id="16" creationId="{52AA35AA-13E2-0225-9AD5-F9472D4773A3}"/>
          </ac:spMkLst>
        </pc:spChg>
        <pc:picChg chg="del">
          <ac:chgData name="(학생) 이찬빈 (새내기학부)" userId="1287b61e-4661-4e2c-a904-1222002137eb" providerId="ADAL" clId="{AAEE534B-2D43-40BD-A0A0-0009640DEC1F}" dt="2024-11-07T22:18:01.999" v="2229" actId="478"/>
          <ac:picMkLst>
            <pc:docMk/>
            <pc:sldMk cId="3997843882" sldId="290"/>
            <ac:picMk id="3" creationId="{840E2DA0-9186-ADC6-5232-2E535653251B}"/>
          </ac:picMkLst>
        </pc:picChg>
        <pc:picChg chg="add mod">
          <ac:chgData name="(학생) 이찬빈 (새내기학부)" userId="1287b61e-4661-4e2c-a904-1222002137eb" providerId="ADAL" clId="{AAEE534B-2D43-40BD-A0A0-0009640DEC1F}" dt="2024-11-07T22:19:08.728" v="2244" actId="1076"/>
          <ac:picMkLst>
            <pc:docMk/>
            <pc:sldMk cId="3997843882" sldId="290"/>
            <ac:picMk id="4" creationId="{45375408-210F-C2CF-67F5-FA68703ADF16}"/>
          </ac:picMkLst>
        </pc:picChg>
        <pc:picChg chg="add mod ord">
          <ac:chgData name="(학생) 이찬빈 (새내기학부)" userId="1287b61e-4661-4e2c-a904-1222002137eb" providerId="ADAL" clId="{AAEE534B-2D43-40BD-A0A0-0009640DEC1F}" dt="2024-11-07T22:19:04.854" v="2241" actId="1076"/>
          <ac:picMkLst>
            <pc:docMk/>
            <pc:sldMk cId="3997843882" sldId="290"/>
            <ac:picMk id="6" creationId="{00E14A5E-EDF3-10F3-8E52-08D8B7C948BF}"/>
          </ac:picMkLst>
        </pc:picChg>
        <pc:inkChg chg="add">
          <ac:chgData name="(학생) 이찬빈 (새내기학부)" userId="1287b61e-4661-4e2c-a904-1222002137eb" providerId="ADAL" clId="{AAEE534B-2D43-40BD-A0A0-0009640DEC1F}" dt="2024-11-08T07:54:56.773" v="3264"/>
          <ac:inkMkLst>
            <pc:docMk/>
            <pc:sldMk cId="3997843882" sldId="290"/>
            <ac:inkMk id="7" creationId="{8B8F7941-4ABD-3063-D432-BD95375091AF}"/>
          </ac:inkMkLst>
        </pc:inkChg>
      </pc:sldChg>
      <pc:sldChg chg="addSp delSp modSp add del mod">
        <pc:chgData name="(학생) 이찬빈 (새내기학부)" userId="1287b61e-4661-4e2c-a904-1222002137eb" providerId="ADAL" clId="{AAEE534B-2D43-40BD-A0A0-0009640DEC1F}" dt="2024-11-07T22:26:50.910" v="2272" actId="47"/>
        <pc:sldMkLst>
          <pc:docMk/>
          <pc:sldMk cId="2667508690" sldId="291"/>
        </pc:sldMkLst>
        <pc:spChg chg="mod">
          <ac:chgData name="(학생) 이찬빈 (새내기학부)" userId="1287b61e-4661-4e2c-a904-1222002137eb" providerId="ADAL" clId="{AAEE534B-2D43-40BD-A0A0-0009640DEC1F}" dt="2024-11-07T22:25:04.037" v="2264" actId="20577"/>
          <ac:spMkLst>
            <pc:docMk/>
            <pc:sldMk cId="2667508690" sldId="291"/>
            <ac:spMk id="8" creationId="{A986D506-624B-7D8A-0676-1EFAAAB9E161}"/>
          </ac:spMkLst>
        </pc:spChg>
        <pc:spChg chg="mod">
          <ac:chgData name="(학생) 이찬빈 (새내기학부)" userId="1287b61e-4661-4e2c-a904-1222002137eb" providerId="ADAL" clId="{AAEE534B-2D43-40BD-A0A0-0009640DEC1F}" dt="2024-11-07T22:21:00.731" v="2261" actId="20577"/>
          <ac:spMkLst>
            <pc:docMk/>
            <pc:sldMk cId="2667508690" sldId="291"/>
            <ac:spMk id="16" creationId="{B868CC7B-50A0-6C42-6F77-29966434EC17}"/>
          </ac:spMkLst>
        </pc:spChg>
        <pc:picChg chg="del">
          <ac:chgData name="(학생) 이찬빈 (새내기학부)" userId="1287b61e-4661-4e2c-a904-1222002137eb" providerId="ADAL" clId="{AAEE534B-2D43-40BD-A0A0-0009640DEC1F}" dt="2024-11-07T22:25:02.185" v="2263" actId="478"/>
          <ac:picMkLst>
            <pc:docMk/>
            <pc:sldMk cId="2667508690" sldId="291"/>
            <ac:picMk id="3" creationId="{F29B519F-04AD-CA56-08DF-96F10F67D214}"/>
          </ac:picMkLst>
        </pc:picChg>
        <pc:picChg chg="add del mod">
          <ac:chgData name="(학생) 이찬빈 (새내기학부)" userId="1287b61e-4661-4e2c-a904-1222002137eb" providerId="ADAL" clId="{AAEE534B-2D43-40BD-A0A0-0009640DEC1F}" dt="2024-11-07T22:26:49.346" v="2271" actId="478"/>
          <ac:picMkLst>
            <pc:docMk/>
            <pc:sldMk cId="2667508690" sldId="291"/>
            <ac:picMk id="4" creationId="{B88262E9-EA96-DDAD-6163-78186F8AA83B}"/>
          </ac:picMkLst>
        </pc:picChg>
      </pc:sldChg>
      <pc:sldChg chg="addSp delSp modSp add mod">
        <pc:chgData name="(학생) 이찬빈 (새내기학부)" userId="1287b61e-4661-4e2c-a904-1222002137eb" providerId="ADAL" clId="{AAEE534B-2D43-40BD-A0A0-0009640DEC1F}" dt="2024-11-08T07:54:56.773" v="3264"/>
        <pc:sldMkLst>
          <pc:docMk/>
          <pc:sldMk cId="3354119338" sldId="291"/>
        </pc:sldMkLst>
        <pc:spChg chg="add del mod">
          <ac:chgData name="(학생) 이찬빈 (새내기학부)" userId="1287b61e-4661-4e2c-a904-1222002137eb" providerId="ADAL" clId="{AAEE534B-2D43-40BD-A0A0-0009640DEC1F}" dt="2024-11-07T22:57:34.338" v="2965" actId="20577"/>
          <ac:spMkLst>
            <pc:docMk/>
            <pc:sldMk cId="3354119338" sldId="291"/>
            <ac:spMk id="3" creationId="{76482270-A966-9F41-45D7-ABBD02B5E33A}"/>
          </ac:spMkLst>
        </pc:spChg>
        <pc:spChg chg="mod">
          <ac:chgData name="(학생) 이찬빈 (새내기학부)" userId="1287b61e-4661-4e2c-a904-1222002137eb" providerId="ADAL" clId="{AAEE534B-2D43-40BD-A0A0-0009640DEC1F}" dt="2024-11-07T22:44:53.510" v="2658" actId="20577"/>
          <ac:spMkLst>
            <pc:docMk/>
            <pc:sldMk cId="3354119338" sldId="291"/>
            <ac:spMk id="16" creationId="{310702BF-3D84-9E39-0D0A-632BA30C526C}"/>
          </ac:spMkLst>
        </pc:spChg>
        <pc:spChg chg="add del mod">
          <ac:chgData name="(학생) 이찬빈 (새내기학부)" userId="1287b61e-4661-4e2c-a904-1222002137eb" providerId="ADAL" clId="{AAEE534B-2D43-40BD-A0A0-0009640DEC1F}" dt="2024-11-07T22:49:11.209" v="2697" actId="478"/>
          <ac:spMkLst>
            <pc:docMk/>
            <pc:sldMk cId="3354119338" sldId="291"/>
            <ac:spMk id="19" creationId="{1F735704-BE43-50B0-E0CB-0B47163C39BC}"/>
          </ac:spMkLst>
        </pc:spChg>
        <pc:picChg chg="del">
          <ac:chgData name="(학생) 이찬빈 (새내기학부)" userId="1287b61e-4661-4e2c-a904-1222002137eb" providerId="ADAL" clId="{AAEE534B-2D43-40BD-A0A0-0009640DEC1F}" dt="2024-11-07T22:44:55.796" v="2659" actId="478"/>
          <ac:picMkLst>
            <pc:docMk/>
            <pc:sldMk cId="3354119338" sldId="291"/>
            <ac:picMk id="4" creationId="{2C29FAA6-1A93-5B7C-FFC5-C706D5E6D144}"/>
          </ac:picMkLst>
        </pc:picChg>
        <pc:picChg chg="del">
          <ac:chgData name="(학생) 이찬빈 (새내기학부)" userId="1287b61e-4661-4e2c-a904-1222002137eb" providerId="ADAL" clId="{AAEE534B-2D43-40BD-A0A0-0009640DEC1F}" dt="2024-11-07T22:44:55.796" v="2659" actId="478"/>
          <ac:picMkLst>
            <pc:docMk/>
            <pc:sldMk cId="3354119338" sldId="291"/>
            <ac:picMk id="6" creationId="{B8B43D60-2B04-B5E4-C0D0-5464CAB3B812}"/>
          </ac:picMkLst>
        </pc:picChg>
        <pc:picChg chg="add del mod ord">
          <ac:chgData name="(학생) 이찬빈 (새내기학부)" userId="1287b61e-4661-4e2c-a904-1222002137eb" providerId="ADAL" clId="{AAEE534B-2D43-40BD-A0A0-0009640DEC1F}" dt="2024-11-07T22:47:12.487" v="2669" actId="22"/>
          <ac:picMkLst>
            <pc:docMk/>
            <pc:sldMk cId="3354119338" sldId="291"/>
            <ac:picMk id="7" creationId="{EA4CC7C2-D3DD-EF92-4C42-DF716C23A7A4}"/>
          </ac:picMkLst>
        </pc:picChg>
        <pc:picChg chg="add del mod ord">
          <ac:chgData name="(학생) 이찬빈 (새내기학부)" userId="1287b61e-4661-4e2c-a904-1222002137eb" providerId="ADAL" clId="{AAEE534B-2D43-40BD-A0A0-0009640DEC1F}" dt="2024-11-07T22:47:15.488" v="2671" actId="22"/>
          <ac:picMkLst>
            <pc:docMk/>
            <pc:sldMk cId="3354119338" sldId="291"/>
            <ac:picMk id="14" creationId="{6A8C58F7-62BC-E6B2-5463-4418552E531E}"/>
          </ac:picMkLst>
        </pc:picChg>
        <pc:picChg chg="add del mod">
          <ac:chgData name="(학생) 이찬빈 (새내기학부)" userId="1287b61e-4661-4e2c-a904-1222002137eb" providerId="ADAL" clId="{AAEE534B-2D43-40BD-A0A0-0009640DEC1F}" dt="2024-11-07T22:52:45.852" v="2703" actId="478"/>
          <ac:picMkLst>
            <pc:docMk/>
            <pc:sldMk cId="3354119338" sldId="291"/>
            <ac:picMk id="18" creationId="{8B3AF785-7C3F-0BB8-7A21-850698BA275B}"/>
          </ac:picMkLst>
        </pc:picChg>
        <pc:picChg chg="add del mod">
          <ac:chgData name="(학생) 이찬빈 (새내기학부)" userId="1287b61e-4661-4e2c-a904-1222002137eb" providerId="ADAL" clId="{AAEE534B-2D43-40BD-A0A0-0009640DEC1F}" dt="2024-11-07T22:52:45.852" v="2703" actId="478"/>
          <ac:picMkLst>
            <pc:docMk/>
            <pc:sldMk cId="3354119338" sldId="291"/>
            <ac:picMk id="22" creationId="{834B2DB7-B35F-0529-D930-7D8A180B402A}"/>
          </ac:picMkLst>
        </pc:picChg>
        <pc:picChg chg="add mod">
          <ac:chgData name="(학생) 이찬빈 (새내기학부)" userId="1287b61e-4661-4e2c-a904-1222002137eb" providerId="ADAL" clId="{AAEE534B-2D43-40BD-A0A0-0009640DEC1F}" dt="2024-11-07T22:56:28.707" v="2951" actId="1076"/>
          <ac:picMkLst>
            <pc:docMk/>
            <pc:sldMk cId="3354119338" sldId="291"/>
            <ac:picMk id="24" creationId="{8073BAF8-BDED-B220-BF46-C1A332A0AE3C}"/>
          </ac:picMkLst>
        </pc:picChg>
        <pc:inkChg chg="add">
          <ac:chgData name="(학생) 이찬빈 (새내기학부)" userId="1287b61e-4661-4e2c-a904-1222002137eb" providerId="ADAL" clId="{AAEE534B-2D43-40BD-A0A0-0009640DEC1F}" dt="2024-11-08T07:54:56.773" v="3264"/>
          <ac:inkMkLst>
            <pc:docMk/>
            <pc:sldMk cId="3354119338" sldId="291"/>
            <ac:inkMk id="25" creationId="{A4F71573-C02D-F6F6-8605-74A4E886C7E4}"/>
          </ac:inkMkLst>
        </pc:inkChg>
      </pc:sldChg>
      <pc:sldChg chg="add del">
        <pc:chgData name="(학생) 이찬빈 (새내기학부)" userId="1287b61e-4661-4e2c-a904-1222002137eb" providerId="ADAL" clId="{AAEE534B-2D43-40BD-A0A0-0009640DEC1F}" dt="2024-11-07T22:44:56.990" v="2661"/>
        <pc:sldMkLst>
          <pc:docMk/>
          <pc:sldMk cId="2411104951" sldId="29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1564.05725" units="1/cm"/>
          <inkml:channelProperty channel="Y" name="resolution" value="2085.7414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8T05:05:18.2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11147 7583 490 0,'0'0'0'0,"0"-7"19"0,0-5-6 0,0 5 3 0,0-3-2 0,0 8 2 0,0-1 1 0,3 0-5 0,-3-1-4 0,3 2 4 0,9-2 1 0,-8 2 2 0,2 0 9 0,-3 1 8 0,0-3 2 0,8 1 6 0,-11-1 4 0,2 4 0 0,10 0-2 0,-9 0 5 0,0 0-1 0,0 0-7 0,0 4 5 0,3-1 2 0,-6 6-3 0,6-5 2 0,-6 7 5 0,2-1-6 0,-2 0-3 0,0 2 12 0,0 2-1 0,0-1-5 0,0 2 6 0,-2 2-5 0,-4-2-3 0,0 2 0 0,3-3 3 0,0 1-5 0,0 0-10 0,0-1 1 0,3 0 4 0,-4-3-15 0,4 3-1 0,0-6 6 0,0 3-15 0,0-3 7 0,0-4 6 16,0 7-5-16,4-7-6 0,2 7 27 0,-3-9-27 0,6 0 3 0,-3 0 8 0,3-2-1 16,1 0-8-16,0-10 8 0,3 2-8 0,1-2-11 0,1-3 7 0,0-1 4 0,2-1-10 0,4-3-2 15,-5-3 4-15,2 1-5 0,-2-2-9 0,5 0 6 141,-8 0 2-141,5 0-14 0,-1 2 2 0,-3-1-6 0,-2-3-23 0,2 4-25 0,0-3-16 15,-4 4-26-15,1 1-30 0,-1-6 1 0,0 6-1 0,-1-4-2 0,1 6 9 0,-3-1 0 0,-2 0-2 0,7 4-7 0,-12 0 2 0,11 4 13 0,-9-1 4 0,2 6-424 0</inkml:trace>
  <inkml:trace contextRef="#ctx0" brushRef="#br0" timeOffset="246.09">10705 8164 432 0,'0'0'0'0,"0"-11"19"0,3 1 2 0,-2-5 3 0,7 4 3 0,-5 3 1 0,-3 5 1 0,3-6 2 0,1 6 3 0,-4-1 1 0,3 2 0 0,-3-2 4 0,4 4 4 15,-4 0 0-15,0 0 4 0,0 0-2 0,0-2-3 0,0 2-4 0,0 0-1 0,0 0 2 0,0 0-1 0,0 2 5 0,0-2 6 0,0 6 1 0,0 2-2 0,0 5 57 0,0-8-55 0,0 7 2 0,0-10 4 0,0 13-6 0,0-5-1 0,0 0-1 0,0 15 26 0,0-15-42 0,0-1-1 0,0 1-6 0,0-1-4 0,0-8-1 0,0 9-6 0,5-7-2 0,-2 1 6 0,0 1-3 0,6-1 1 0,-9-2 2 0,3-1 4 0,8 2 2 0,-8-3-3 0,8 0 8 0,-8 0-8 0,7-3-1 0,-7-4 3 0,18-6 8 0,-11 4-21 0,3-3-1 0,-2 1-6 0,2-4 1 16,0-1 0-16,5-1-6 0,-3-2 5 0,7-3 1 0,-2-1 1 0,-3-2-6 0,7 3-1 0,-4-4 4 15,0 2-10-15,5-1 3 0,-2 1-15 0,1-1-28 0,-5 1-19 0,5-1-15 0,20-28-157 16,-23 27 82-16,3 0-31 0,1 2-26 0,-6 3-19 0,4-5 7 0,1 7-462 0</inkml:trace>
  <inkml:trace contextRef="#ctx0" brushRef="#br0" timeOffset="13840.6">20630 12480 867 0,'0'0'0'0,"0"-15"2"0,-5 4 11 0,2-2-8 16,-1 3 2-16,4 8 3 0,-3-2-5 0,0-1-3 0,0 5-1 0,0 0 0 15,-2 0-6-15,5 0 0 32,0 0 8-32,-2 0-5 0,2 0-3 0,0 0 7 0,0 3-3 0,2-3-2 0,-2 0 6 0,5 2 2 0,4-2-1 0,-6 0-3 0,15 0 9 0,-11 0-2 0,6-5-2 0,-2 5 5 0,1 0 1 0,2-3-4 0,0 2 3 0,0 1 5 0,1-4-6 0,3 2 0 15,-2 2 7-15,2-2 1 0,22-5 12 16,-18 5-14-16,-3 0-5 0,2 0 3 0,0 2 5 0,2-4-4 0,-3 2-5 0,25 0 12 0,-27-1-15 0,4 3-2 0,18 0 4 16,-19 0-10-16,-4 3 8 0,-3-1-7 0,2 1-3 0,-3 0 6 0,2-1 2 0,-2 2-6 0,-4-2 2 46,3 7 5-46,-3-9-6 0,2 4 1 0,-2 0 7 16,2 1-4-16,-5 3-8 0,-3-6 6 0,12 1 3 0,-13 0-5 0,9-1 0 0,-8 11 7 0,12-11-7 0,-12 2 1 0,7 10 3 0,-7-13 5 0,10 8-8 0,-2-7-3 0,-8 8 13 0,7-9-14 0,-6 3 2 0,8 6 6 0,-4-5-1 0,3 4-8 0,-2-5 9 0,-6 1 7 0,11-1-13 0,-6-3 4 0,1 3 1 0,0-2-3 0,6-2-4 0,-1 3 13 0,0-2 0 16,-2-1-9-16,4 0 1 0,17-1-7 0,-17-2-4 0,1-1 18 0,3 2-7 15,-3-7-5-15,1 9 4 0,1-1-2 0,2-8-8 0,-1 9 5 16,3-4 12-16,-1 2-12 0,21-11 1 0,-19 11 4 0,-2 0-6 0,-4 1 7 0,4-3 3 47,-3 0-12-47,0 2 2 0,3 0 5 15,-4 2-6-15,-3-2-2 0,4 2 10 0,-4 0-3 0,3 0-3 0,-2 2 2 0,2-2 4 0,-5 2-8 0,0 0 3 0,4 0 6 0,-3-2 2 0,-2 2-2 0,4 2 1 16,-2-1 3-16,-1-1-10 0,-3 2 2 0,4-2 5 0,-6 1-6 0,7-2-3 0,-6 2 8 0,1-1 1 0,4 1-6 0,-3-2 6 0,1 4 0 0,-1-4-7 0,3 3-2 0,0 0 8 0,-1-4-8 0,1 0-2 0,0 4 10 0,2-4 0 0,2 1-7 0,-3-1 4 0,4 2 0 0,-2-2-5 0,3 2 0 16,-1-2 7-16,5 0 1 0,0 0-12 0,-4 0 9 0,4 0 1 0,-2-2-11 0,0-1 4 0,2 3 4 0,1-4-5 47,-7 4-1-47,4 0 7 0,1-4 3 0,-6 3-8 0,3-2 2 0,0 3 7 0,-3 0-13 0,1-1-1 0,-3 1 8 0,16 0-10 15,-16 0 13-15,-2 0 5 0,5 0-9 0,-6-3 6 0,1 3 9 0,0 0-8 0,2-2-3 0,-5 2 11 0,2 0-9 0,4 0-5 0,-2 0 3 0,-2-1 4 0,2-2-5 0,0 1-3 0,2 2 8 0,-3 0-8 16,5 0 0-16,-5 0 3 0,17 0-5 0,-12 0 1 0,-5 0 5 0,4 0-11 0,0 0 2 15,-2 0 1-15,1 0 0 0,-3 0-7 0,4 0 8 0,0 2 3 0,-1-2-5 0,2 3-1 16,0-2 8-16,-6 1 1 0,7 2-6 0,-4 0 12 0,-2 7-2 0,5-11-2 0,-5 8 1 0,2-5 5 0,-6 1-10 16,5 6-4-16,-5-9 11 0,12 13-5 47,-11-3 0-47,-7-3 7 0,8-5-15 0,-7 7 0 0,5-8 6 0,-6 7-14 0,4-4 2 0,-4-2 5 0,9 8-19 0,-9-11-7 0,6 4 4 0,-9 4-4 0,10-4 2 0,-6-3-2 0,7 3-1 0,-11-2-3 0,9 0-2 0,-6-2 1 0,11 2-6 0,-6-2-8 0,1 0 1 0,-6 0-4 0,9 0-2 0,-9 0 7 15,10-2 7-15,-10 0-274 0</inkml:trace>
  <inkml:trace contextRef="#ctx0" brushRef="#br0" timeOffset="14009.62">23905 12454 482 0,'0'0'0'0,"-11"-4"59"15,8 2-26-15,-11-7 12 0,-9 8 43 0,12 1-45 0,-1 0 0 0,-3 1-11 0,2 3-2 16,0 1 2-16,2 3-9 0,-2-6-3 0,3 7-1 0,-1 0-2 0,2-5-7 0,-2 6 3 0,2-1 6 15,-2-7-9-15,8 6 0 0,-12-4 7 0,15 5-8 32,-8-4-2-32,3 4 4 0,2 0-4 0,-1-4-8 0,1 5 0 0,0-9 5 0,-1 11-12 0,1-8-3 0,-1 6 2 0,2-5-18 0,-1 3-1 0,0 1-8 0,3 2-14 0,-6-3-8 0,0 9-155 0,3-13 85 0,0 4 4 0,0-4-264 15</inkml:trace>
  <inkml:trace contextRef="#ctx0" brushRef="#br0" timeOffset="14218.52">24020 12465 841 0,'0'0'0'0,"-10"-11"188"0,0 9-168 0,-4-7 6 0,-4 7-4 0,5 2-3 0,0 0 5 0,-6 2-9 0,1 7-3 0,-1-5 4 16,-2 8-9-16,-1 0-5 0,4 2 4 0,-1-1 5 0,3 2-9 16,2 3 4-16,4-7 5 0,-3 2-17 0,2 2-3 31,8 0 4-31,-8 0-7 15,8-4-7-15,0 3-11 0,-3-1-9 0,6-3-24 0,-5 5-19 0,5-2-25 0,-3-3-52 0,3 4-10 0,0-6-358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1564.05725" units="1/cm"/>
          <inkml:channelProperty channel="Y" name="resolution" value="2085.7414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8T05:23:54.9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19107 10698 648 0,'0'0'0'32,"0"-11"70"-32,0-1-15 0,5-5 6 0,2 5 65 0,-4 4-71 0,-3 8-6 0,0 0-2 0,3-6-21 0,-3 6-9 0,0 0 0 0,0-1-13 0,0 1-2 0,0 0 1 0,3 0 2 0,0 7-1 15,2 2 4-15,-2-3 2 0,7 1 7 0,-10 6 7 0,3-11 6 0,7 11 0 0,-7-3-4 0,0 2 12 16,-3 2-2-16,10 0-11 0,-6 0 14 0,0 1-9 0,3 2-5 0,-4 0 8 0,0-5-1 0,1 6-10 15,7-3-4-15,-11-1 7 0,3 5-13 0,6-6 3 0,-5 1 2 0,0 1 0 0,-1-2-6 0,3 1 5 16,-1-3 5-16,-2 0-10 0,3-4 1 0,-3-1 3 0,0 6 0 0,5-8-6 0,-5 6 8 0,8-2 6 47,-11-6-5-47,10 8 1 0,-7-7 12 0,7-3-9 0,-7 4-1 0,8-2 21 0,-11 0-8 0,10-2 4 0,-7 2 4 0,7-2 0 0,-7 0-5 0,9 0-1 0,-3 0 3 0,2-10-8 0,-2 10-2 0,2-9 9 0,1 0 2 0,-1 0-7 0,3-2 2 0,-1 2 1 16,4-4-9-16,0 0-9 0,-1-1 10 0,8-7-5 0,-6 3-13 0,6-1 19 0,-1-4-6 0,1 2-13 0,7-5 3 0,0 4-3 0,35-27-23 15,-29 26 16-15,4-9-13 0,-3 6-26 0,6-3 8 16,3-2-9-16,1-1 28 0,-1 2-48 0,7 7-3 0,-3-9-4 0,4 6-91 0,-1 0 17 0,1-3-3 15,-3 1-49-15,2 6-4 0,4 4 13 0,-7-4-38 32,3 3-21-32,-2 7 8 0,-6 2 12 15,5-2-280-15</inkml:trace>
  <inkml:trace contextRef="#ctx0" brushRef="#br0" timeOffset="3053.95">16957 11472 333 0,'0'0'0'0,"-4"-8"1"0,-10 5 4 0,8-5-3 16,-8 6 0-16,5-1 9 0,-5 3-8 0,1 0-1 16,-5-2 11-16,-1 2-9 0,-3 0-7 0,3 0 6 31,-5 2 1-31,0-2-4 0,-4 3-1 0,-1-1 7 0,-2-2-3 0,0 0-9 0,-3 0 15 0,1-2-4 0,-4-1-5 0,0-2 11 0,-4 4 2 0,-1-13-5 0,2 14-5 0,-8-11 8 0,2 2-2 0,-6 0-10 0,2 0 9 0,-3 0-1 16,-2-3-6-16,1 5 6 0,-4-5 5 0,-4 5-3 0,4-4-7 0,1-1 10 15,-4 1-7-15,7 0-8 0,-3-3 15 0,2 5-2 0,1-6 0 0,-41-14 23 0,52 15-15 0,6-3 0 0,2 1 5 0,4-4-3 16,5 3-5-16,3-3 4 0,1 5-1 0,7-5 1 0,0 4 3 0,8-1 0 0,4 0-4 0,0 2-6 0,3-3 1 15,0 3-5-15,10-3-7 0,-1-1 3 0,9 1-2 32,-1 0-3-32,6 3 2 0,5-1 4 0,3-4-4 0,1 8 0 0,6-5 1 0,7-5 0 0,-2 5-6 0,9-3 1 0,-2 3 2 0,9 0-8 0,-4 0 0 0,7 3 2 0,-2-2-4 15,10 2-5-15,-4-1 7 0,2-2 2 0,4 4-6 0,0-2 6 0,-3 4 1 0,5-2-3 0,3 1 5 0,-3 10 3 16,1-11 6-16,2 2-5 0,1 8-8 0,2-12 16 0,3 6-16 0,-2 1-3 0,-1 8 12 0,6-12-12 16,1 12-1-16,-1 0 5 0,-2-2 16 0,3-2-8 0,-4 4-1 0,0 0 21 15,-2 3-18-15,5-2-6 0,-9 11 12 0,75 7-4 0,-77-4 0 0,-5-4 11 0,-4-5-29 0,-2 9 5 0,-2-6 11 47,-2 4-16-47,-2-1 12 0,-3 6 4 0,-9-2-8 0,-1-1 1 0,-1 6 4 0,-7-2 2 0,1 2 0 0,-8-2 0 0,2 4 3 0,10 21-4 0,-24-23 1 0,-4-1 2 0,-9 0-5 0,-1 1 2 16,0 1 2-16,-4-3-1 0,0 4 0 0,-13-3 2 0,2-1 3 0,-3 4-4 0,-1-4 2 0,-7 1 5 0,-5 1-5 0,-1 0-2 0,-3 2 1 0,-5-1-3 0,-1 0-3 0,-4-2 4 15,-6-2 3-15,1 5-12 0,-3-4 0 0,-6 0 8 0,-48 17-6 16,47-17 0-16,3-3 0 0,-1 2-11 0,-5-1-6 0,6-1 7 0,-6 0-5 0,4-1-9 0,3 1 14 16,-2 1-9-16,-1-3-18 0,-4 5-10 0,6-3-15 0,3-2-3 0,-2 4-191 0</inkml:trace>
  <inkml:trace contextRef="#ctx0" brushRef="#br0" timeOffset="4336.79">14709 10855 534 0,'0'0'0'0,"0"-19"53"0,0-1-54 0,-4-4 14 0,4 4 1 0,-5 9 2 0,5-2-4 0,-3 4-1 0,-3 5-4 0,-8-11-1 0,5 4-2 0,4 8-1 0,-7-6-6 0,4 6 3 0,-4 0-1 0,1 0 3 0,-3 2-1 0,2 1-2 0,-3-3 2 0,1 1-7 0,-3-1 5 0,-3-1-3 0,3 2-3 0,-7-2 3 0,2 0 1 0,-3-4 1 0,1 6-4 0,-2 0 4 0,-7-11 4 0,4 11-1 0,-1 0 10 0,-4-11-1 0,-3 8-6 0,3-5 5 0,-6 7 0 0,2-6 18 0,-2 7-5 0,0-1-1 0,-1-8 3 0,-1 10-24 0,-1-2 0 0,-2-6 15 0,1 5-10 0,-4-6-4 0,5 10 19 0,-3-2-13 0,0-2-5 0,-1 4 3 15,-5 0 5-15,2 0-12 0,0 0-2 0,2 0 21 0,-3-2-20 0,-1 0 0 0,3 2 6 0,-2 0 2 0,-54 0-7 0,53 0 15 0,-1 0-13 16,2 2-6-16,0 0 18 0,-4-2-9 0,6 0-14 0,-7 0 17 0,3 4 0 16,-2-4-14-16,2 3 2 0,-5 0 1 0,4-2-7 0,-4 3-3 0,4 1 13 0,-4 0 7 0,1-1-13 140,0 4 8-140,-2-3-6 0,1-3-15 16,0 9 6-16,4-4 10 0,-4-5 0 0,-1 10-5 0,4-8 8 0,-2 7-1 0,2-9-2 0,0 11 7 0,5-6-2 0,0-5-5 0,-5 9 1 0,4 0 1 0,0-8-1 0,4 4-3 0,0-3 3 0,2-1 0 0,-2 6-8 0,4-5 9 0,2 6 3 15,1-9 0-15,-6 9 0 0,6-2 1 0,0-3-3 0,3 4-4 0,-4-4 2 0,4 5 2 0,0-5-5 0,-3 4-5 0,-1-1 3 0,4-3-11 0,-2 6-10 0,-2 0-5 0,4-6-12 0,3 10-10 0,-3-6-9 0,0-5 2 0,3 6 3 0,4-9 9 0,-1 11-182 0</inkml:trace>
  <inkml:trace contextRef="#ctx0" brushRef="#br0" timeOffset="4597.22">11113 10408 323 0,'0'0'0'0,"0"0"-10"0,0 0 17 0,-3-1-9 0,0 1-6 0,-4 0 12 0,4 3-3 0,-8 0-2 0,8 7 1 0,-11-1 2 0,5-6 6 0,-2 7-8 0,0 3 11 0,0-7-1 0,-1 7-14 0,-2-2 10 0,2-5 2 0,-6 3-5 0,5 4 0 0,-5 2 11 0,2-6-1 15,-2 4-5-15,3 1 0 0,-2-5-4 0,-4 2-4 0,5 0 14 0,-5-1 15 0,0 0-3 0,2 0 2 16,-3 4 0-16,2-3-1 0,0 1-3 0,-1 2 2 0,0-2 0 0,5-1-5 0,-1 3 2 0,-3-1-3 16,6-2-3-16,-3 2-2 0,0 4 5 0,3-3-3 0,1 1-2 15,3 2-3-15,-4-5-1 0,7 3-3 32,-2-3 0-32,6-3 9 0,-8 4-5 0,11 0-4 0,-3-4 4 0,3 2-3 0,0 11 4 0,0-20-2 0,10 9-4 0,-3-8 5 0,2 2 3 0,5 3-3 0,0-7-5 0,2 5 9 0,5 2-6 0,-2-7-4 0,3 2 2 0,5-3 0 0,-3 3-4 0,7-1-2 15,-2-2 6-15,1 0-6 0,5 0-2 0,-1 0 5 0,3 0-1 0,0 0-5 0,0 0-2 0,6 0 2 0,-3-2-12 16,0 2-4-16,4 0 4 0,-4 0-9 0,5 0-13 0,-7 0-10 0,1 0-19 15,-2 2-30-15,1 0-19 0,-4 1-9 0,4 1-1 0,-4 0-241 0</inkml:trace>
  <inkml:trace contextRef="#ctx0" brushRef="#br0" timeOffset="6431.28">5321 11601 317 0,'0'0'0'0,"-18"0"15"0,-5 0-7 0,-11 0-4 47,4 0-3-47,2 0 10 0,-3 0 1 0,-2 1-5 0,-1 2 1 0,1 1 4 0,-2 1-9 0,1-1-3 0,0-1 9 0,-6 3-7 0,2-4-1 0,-5 4 8 0,0-5 0 0,-5 2-4 0,0 0-4 0,1-3 5 0,-2 1-4 0,0-1-5 0,-60-1 14 0,55-12-14 0,0 12 8 0,-1-9 6 0,1-2-2 15,-1 3 6-15,3-6 12 0,-4 0 6 0,6-3-5 0,-1-4 13 0,7 1 2 16,-4-2-15-16,8-3 4 0,-3 1 1 0,0-1-4 0,6-1-14 0,3-2 13 0,1 5-20 0,5-4-13 16,2-1 22-16,-2 1-15 0,8-1-2 0,0 1 7 0,-1-2-10 0,5 3-1 0,-2-2 6 15,6 0-1-15,1 2-1 0,9-6-5 32,-2 1 8-32,1 3-2 0,-2-32 5 15,17 34-7-15,1-1-3 0,-1 3-6 0,13 0 7 0,-1 0 2 0,2 3-8 0,5-3 8 0,3 6 0 0,0 0-2 0,9 2-2 0,6 0 8 0,-3-3-5 0,11 0-9 0,1 2 12 0,3-4-2 0,4 4-4 0,4 2-8 0,-3-3 9 0,6 5-3 0,-4 0-5 0,7 5 19 0,-1-5 1 16,4 7-18-16,-1 7 11 0,1-2 0 0,-1-3-15 0,3 4 8 0,-3 2 7 0,2-1 8 0,-3 5-10 0,76 15 17 15,-75-4-19-15,-10 4 13 0,69 22 17 0,-69-18-28 16,-7 3 0-16,-2 0-12 0,-7-2-3 0,-5 6 10 0,3-2 6 0,-6 3-8 0,-1 0 2 0,-9-1 5 0,-5 4-12 47,-4-1 4-47,-5 2 2 0,-1 1-2 0,-5-5 2 0,-5 2 1 0,-7-3 3 0,3-2 1 0,-4 4 0 0,-4-8 6 0,-5 2-1 0,-4-1-10 0,-2-1 12 16,0 1-1-16,-10-1 8 0,2-2-4 0,-6 0 5 0,0-1-2 0,-8 3-17 0,0-5 6 0,-3 3 2 0,-6 2-9 0,8-4 2 0,-8 5 13 0,3-3-15 0,-5 2-6 0,0-1 9 0,1 2-1 0,-2-6-6 0,-4 3-4 15,10-4-15-15,-6 1-35 0,3 1-24 0,5-2 3 0,-4-2-37 0,2-2-174 0</inkml:trace>
  <inkml:trace contextRef="#ctx0" brushRef="#br0" timeOffset="7729.66">3667 12237 283 0,'0'0'0'32,"0"-4"83"-32,0-4-72 0,3 7 4 0,2-13-3 0,1 10 7 0,-1 1-13 0,-2 0 2 0,-3 1 4 0,3 0-3 0,0-3 4 0,6 5-1 0,-9 0 5 0,11-4-4 0,-8 3-7 0,11 1 4 0,-8-3 1 0,8 1-6 15,-3 2 9-15,2 0 4 0,1-2-7 0,3 2 5 16,0 0-2-16,0-2-4 0,3 0-4 0,0 2 5 15,1-2 2-15,1-2-4 0,-1 4-2 0,4 0 3 0,-2-1-6 0,0 1-6 0,5 0 9 0,-2 0 0 0,-2 0-5 0,4 0 2 0,-2 0 4 0,3 0-9 0,0 0 4 0,-2 0 12 16,0 0-8-16,1 0-1 0,-2 0 2 0,6 1 0 0,-3 3-5 0,8-2 7 0,-3 0 2 0,-3 2-7 0,7-4 1 16,-4 10 1 15,0-10-4-31,3 3-8 0,0 5 5 0,0-7-1 0,0 5-7 0,8 3-2 0,40 6-4 0,-42-11 4 0,1 8 15 0,-1-8-9 0,3-2 2 0,0 9 3 0,3-7 2 0,-2 1-8 0,3 4 4 0,1-3 4 0,-3 2-10 0,2-7 2 0,4 3 0 16,-3 5 3-16,4-9 3 0,-1 5 9 0,0-1 6 0,-4-2-4 0,2 0-4 0,56 0 9 15,-54-2-16-15,4 0 8 0,-9 0-1 0,7-2-4 0,-3-2 8 0,6 0 5 0,-4-7-2 0,-3 8 1 16,7 2 2-16,-9-10-4 0,5 10-4 0,4-5 1 0,-7 6-3 0,7-12-2 0,-6 10-3 0,5-2 4 15,1-5-5-15,-7 9 3 0,7 0 1 0,-3-2 6 32,0 2-7-32,-3-2-8 0,1 2 8 0,0 0-13 0,1 0 3 0,-1 2 3 0,0-2-1 0,-2 2-7 15,-1 2 4-15,1-1 7 0,-1 1-13 0,1-2 9 0,-1 7 3 0,-1-8-6 0,56 6 5 0,-52-3 1 0,0 0-6 0,1-1 2 0,2 1 1 0,-3-3-4 0,-1-1 2 0,6 5 4 0,-6-3-2 0,2 0-1 0,-2-1 1 16,-1 3 8-16,-1-4-10 0,0 4 4 0,-1-4 7 0,58 2-14 16,-56-2 2-16,-5 2-2 0,4-2 0 0,-3 0-1 0,-5 2 5 0,4-2-5 0,35 0-6 15,-44 0 11-15,-1 0-6 0,-3 0 5 0,-5 0-3 0,3 0-6 0,-6 1-2 0,2-1-2 0,0 0-5 47,-7 4-7-47,4-4 4 0,-4 1-5 0,-5-1-4 0,5 0 3 0,-4 3-4 0,-5-3-2 0,2 0-2 0,0 2-2 0,-5-2-1 0,3 0-6 0,-9 2 10 0,7-2 8 0,-5 0 6 0,8 0-220 0</inkml:trace>
  <inkml:trace contextRef="#ctx0" brushRef="#br0" timeOffset="8056.75">9708 12202 365 0,'0'0'0'0,"-17"0"41"0,0 1-27 16,-7 2 11-16,0 1 4 0,-23 16 35 0,23-11-32 0,-1-1-8 0,-16 20 13 15,23-16-29-15,-3 3-2 0,-13 15 14 0,21-17-14 0,0-1 0 0,-11 14 2 16,14-14-8-16,6 1 3 0,-7-5-6 0,8 4 2 0,-6-2 2 0,6-9-2 0,-9 12-9 0,12-9 0 16,-4 5 2-16,1-7-9 0,-3 3-2 0,0-1-8 0,1 0-11 0,4-2-10 0,-4 0-2 0,2 0-5 47,-1-2-5-47,4 0 11 0,-4 0-4 0,4 0-186 0</inkml:trace>
  <inkml:trace contextRef="#ctx0" brushRef="#br0" timeOffset="8150.01">9849 12228 711 0,'0'0'0'0,"-13"-7"55"0,3 4-18 0,-4 3 11 0,1 3-10 0,-3 1-3 0,-5 11-4 0,0-6-16 0,2 3-7 0,-3 6-1 0,3-6-3 0,1 5-9 0,-1 2 3 0,1-1-1 0,0-2-11 16,6 3-10-16,-5 4-8 0,5-1-26 0,-3-4-28 0,-8 25-158 0,12-22 111 0,1-4-254 0</inkml:trace>
  <inkml:trace contextRef="#ctx0" brushRef="#br0" timeOffset="19166.06">19291 12714 402 0,'0'0'0'0,"0"-4"0"0,0-4 2 16,0 5 1-16,0-1-1 0,4 4 2 0,-1-4 2 0,-3 2-4 0,3 0 2 0,0 0-1 0,7 0 0 0,-5 2 7 0,5-5-8 0,-1 5 1 0,-6 0 6 0,13 0-11 0,-7 0 14 0,0 0-1 0,5-2-10 0,0 2 9 0,4 0-4 0,-5-1 1 0,3 1 3 0,1 0 3 0,0-3-1 0,-1 1 0 16,18 0 30-16,-16 0-25 0,-1 0 4 0,18-1 13 15,-16-3-17-15,-4 6 1 0,0-2-3 0,2 0-2 0,0 2 3 0,0-2-1 0,0 0-13 0,3 0 3 16,-6 0 7-16,6 2-1 0,15-3 20 0,-15 3-23 0,1 0 2 0,1 0 11 16,-1 0-1-1,2 3-5 1,5-3-6-16,3 2 4 0,2 0-9 0,-2-2 3 0,6 4 5 0,-3-2-7 0,0 0 1 0,3 0 4 0,1 3 3 0,-1-3-11 0,-3 2 0 0,6-2 5 0,-3 0-21 0,1-2 16 0,3 3-8 0,-2 0-5 0,-4-3 8 0,3 5-5 0,-4-1 9 15,-5-4-1-15,5 2-8 0,0-2 5 0,-3 2-5 0,2-2-1 0,-5 0 16 0,3 0-6 0,-4 0 2 0,-1 0 3 0,1-2-4 16,-3-2-3-16,-4 2 10 0,5-1 1 0,-7 1 0 0,1 0-2 0,-1 1-10 0,-3-2 0 0,1-1-3 0,-1 2-4 0,-2 0 3 16,0 0-6-16,-2 1-10 0,3-3 3 0,-5 2-6 15,-9 0-10-15,14 0-9 0,-11 2-7 0,4 0-11 32,-3 0 0-32,-4 0 4 0,3 0-469 0</inkml:trace>
  <inkml:trace contextRef="#ctx0" brushRef="#br0" timeOffset="40221.69">19911 11119 511 0,'0'0'0'0,"-4"-6"16"16,1 5-14-16,-7-9 0 0,10 6 2 0,-6 3-2 47,3-2 2-47,-3 1-4 0,3 1 1 0,-3 1 7 0,3-4-3 0,0 4 2 0,0-4 12 0,3 4-10 0,0 0 6 0,0-5 2 0,0 3-8 0,0 0 3 0,3-1 1 0,6 1-4 0,-6-6 1 0,6 6 2 0,0-6-1 0,1 4 2 0,0-3 4 15,4 3 4-15,0-8 0 0,3 2 1 0,0 5 5 16,0-9-5-16,-1 6 0 0,5-2-3 0,-5-5 4 0,6 6-3 0,1-5 3 0,-3-1 12 0,3 1-8 0,-3 0 5 0,1 1 0 0,2-2-5 0,2 1-6 0,-3 1 3 0,2-4 2 0,1 0-9 0,-1 0 2 16,2-1-3-16,3 1-5 0,-1 1-3 0,3 1 7 0,0 0-2 0,0-3-3 15,2 9 4-15,-1-8-3 0,2 2-6 0,-2 5 0 0,42-21 12 31,-37 18 10-31,3 4-3 0,0 4 30 16,-3-12-12-16,3 6-41 0,-2 10 31 0,2-17-36 0,-3 11-10 0,7 4 22 0,1-10-5 0,-5 10-26 0,7-1 13 0,-2 0 14 0,-1-6-16 0,3 10 3 0,-3 0 18 0,4-8-5 0,2 8-26 0,-2 0 22 16,-2-4 11-16,3 2-22 0,-3-2 1 0,3 4 19 0,-2 0-23 0,-1 0-10 0,-2 0 29 0,2 0-7 0,-3 0-18 0,-3 0 14 0,5 0 11 0,-4 0-25 0,-1 0-2 0,2 4 24 15,-5-2-11-15,0 0-12 0,-1 1 19 0,-2-3 2 0,0 4-20 0,1 6 10 0,-4-10 17 16,3 3-17-16,-4-1-6 0,3 10 16 0,0-12 1 0,0 3-18 0,-4 7 13 0,35-8 5 31,-33 1-14-15,-3 9 7-16,2-12 2 0,-4 2-11 0,5 5 19 0,-3-7 20 0,-2 3-35 0,-1 5 9 0,1-6 15 0,-2 0-43 0,-5 1 13 0,6 1 6 0,-4-1-18 0,-1-3 36 0,13 5-39 0,-15-5 3 0,-5 5-32 0,0-3 7 0,2 1-28 0,-3-3-11 0,-2 2-13 0,-1 0-6 15,-6-2 6-15,6 5 19 0,-6 0-310 0</inkml:trace>
  <inkml:trace contextRef="#ctx0" brushRef="#br0" timeOffset="40546.31">23061 10315 639 0,'0'0'0'0,"0"-19"19"0,3 9-14 0,7-8 16 0,-5 0-7 16,-5 15 15-16,3-9 12 0,1 8-17 0,-4 1 0 0,0 2 0 0,3-5-16 0,-3 5-13 0,3 2 4 47,-3-1 1-47,3 0-9 0,7 3 6 0,-7 1 9 0,9 0-9 0,-3 0-3 0,-3 11 15 0,5-12-6 0,0 5-8 0,1 3 4 0,9 2 3 0,-8-4-6 0,-1 4 18 0,-3-11-16 0,1 12-3 0,0-1 8 0,3-4-1 0,-1-1-6 0,-3 9 10 16,2-8 8-16,2 2-15 0,-6 3 0 0,7-2 11 15,-5-2-7-15,1 2-7 0,0 3 11 0,-1-1 2 0,-1-3-8 0,2 8 3 0,0-5 15 0,-6-2-15 0,7 4-7 0,-8-3 15 0,3 14-46 16,-3-13 28-16,1 0-3 0,-4-1 10 0,0 4-4 0,0-5 6 0,0-2-4 0,-4 3-5 0,1-2 10 15,-6 2-1-15,6-4-3 0,-12 2 12 0,5 5 3 32,-2-11-4-32,0 10 7 0,-17 4 21 0,15-7-20 0,-6-4-4 0,0 1 3 0,-2 0-6 0,2 2 2 15,-4 0 6-15,-1 0-9 0,0-4 0 0,-2-2-1 0,-1 4-2 0,1 2-7 0,1-9 2 0,1 3-3 0,2 5-6 0,0-6-1 0,2 6 5 0,-4-8 2 0,6 7-6 0,-2-5 3 0,5 0-9 0,-2 10-16 0,3-10-13 0,-1 4-28 0,4 2-48 16,-2-5-37-16,3 9 0 0,-2-4-354 0,13-10 508 0</inkml:trace>
  <inkml:trace contextRef="#ctx0" brushRef="#br0" timeOffset="43448.24">2758 11653 430 0,'0'0'0'0,"0"0"22"0,0 0-17 0,0 0 0 0,0-2-11 0,0 2 8 0,3 0-9 0,-2 0 6 0,4 2 5 0,-2 3-4 16,7-1-4-16,-10 5 5 0,0-5-3 0,3 7-7 0,9-3 10 0,-12 4 5 0,3-9-11 0,3 9 5 0,-6-4 8 15,3 2-4-15,7 9 4 0,-6-11 1 0,-1-3-8 0,5 5 6 0,-5-5 6 16,-2 3-10-16,10-7 2 0,-7 5 17 0,11-5-18 0,-12 1-2 0,10 0-1 16,8-4-5-16,-8-1 14 0,-4-10-13 0,6 12 6 31,-5-13 6-31,4 7-3 0,-1-1-9 0,-3-4 4 16,4 2 5-16,-5 0-11 0,8 0 3 0,-4-4 7 0,2 0-5 0,1-1-6 0,1 0 12 0,0-4-4 0,0 0-8 0,0 1 5 0,-1-2 4 0,2 1-4 0,0-4-4 0,-2-3 11 0,2 0-5 0,-3 2-5 0,4-1 5 0,-4 0 3 0,2 2-10 0,4 0 1 15,-5-4 9-15,2 3-19 0,2 1 2 0,-3-1 8 0,-1 1-6 0,2 0 1 0,0 5 3 0,1 0 1 0,-1 1-5 0,-2 3 9 0,2-4 3 0,-6 4-4 16,5 1-2-16,0-1 2 0,-3 3-451 0,-14 11 454 0</inkml:trace>
  <inkml:trace contextRef="#ctx0" brushRef="#br0" timeOffset="45833.9">21963 12198 580 0,'0'0'0'0,"15"-11"1"47,-8 7 5-47,-4-6-4 0,9 6-1 0,-9 3 4 0,9-1-6 0,-12 2-1 0,4 0 3 0,5 0 0 0,-6 0-3 0,4 0-1 0,-4 0 5 0,8 0-8 0,-8 0 4 0,7 0 2 0,-10 2 0 0,17-2-1 0,-7 0-2 0,1 0 6 0,1 0-5 0,-1 0 1 16,3-2 8-16,-2 0-5 0,7-2-1 0,0 2 7 15,-1-1-2-15,-3 2 0 0,3-1-1 0,1-1 7 0,-4 1-4 0,2-1-3 0,0-1 7 0,4 3-9 0,-4-1 6 0,-1 0-3 0,5-1 2 0,-5 2-1 16,5-5-5-16,0 5 8 0,16-6-3 0,-17 6-2 0,0-2 3 0,25-1-1 15,-27 4-5-15,7-2-2 0,-4 0-4 0,4 2 6 32,-3 0-2-32,5-2-8 0,-2 2 7 15,1 0 1-15,1-1-8 0,-3 1 4 0,31 0-2 0,-29 0 4 0,1 0 3 0,-2 0 1 0,1 0-6 0,-3 1 0 0,2-1 3 0,22 0-16 0,-19 2 13 0,-6-2-1 0,2 2-3 0,1 0 5 0,1-2 4 0,-2 2-8 0,0-2 3 0,0 0 5 0,-1 0-7 0,-2 0 2 0,-2 2-1 16,2 1 1-16,1-3-3 0,-4 0 3 0,1 4 8 16,-4-4-9-16,7 2-3 0,-7 0 5 0,2-1-3 0,1 2 1 0,-2 0 11 0,2 1 1 0,16 1 6 15,-17-1-8-15,0-1-2 0,-5-1-5 0,6 3 4 0,-2 3 1 0,1-6-1 0,18 13 10 0,-15-15-13 0,-3 8 7 47,3-4 1-47,4 5 1 0,-5-7-3 0,5 2-6 0,1 5 12 0,-2-7-10 0,0-1 8 0,5 9-1 0,-5-8-11 0,6 0 0 0,-3 3 0 0,-2-2 8 0,4-1-8 0,-6 1 5 16,6 1 3-16,-4-2-7 0,2 0 2 0,2 0 2 0,-5 0-1 0,5-2-5 0,-1 4 11 0,-4-4 2 0,2 3-9 0,-1-1 5 0,-2-2 0 0,-1 2-5 0,2-2 3 0,-6 2 4 0,3-2-2 0,-3 2 1 15,0-2 2-15,4 3 1 0,-5-3-6 0,2 0 0 0,-2 0 4 0,5 0-3 0,-3 0 1 0,-2 0 0 16,2 0-2-16,1 0-1 0,19 1 6 0,-18-1-11 0,0 0-3 16,0 0 9-16,0 3-6 0,5-3 4 0,-4 0 3 0,4 1-6 0,-1-1-1 31,4 4-2-31,-5-4 8 0,4 0-5 0,-2 3-2 0,0 0 7 15,3-2 3-15,-1-1 0 0,-2 3-2 0,2 1 4 0,-1-3-10 0,-2 2 2 0,0 1 4 0,2-4-3 0,-1 2-6 0,-1 2 6 0,2-3 1 0,-2 3-4 0,3-4 2 0,-4 4 2 0,2-2-2 0,-5 0-2 0,1 0 5 16,19-1-8-16,-20 3 7 0,-2-4 1 0,1 0-5 0,2 0 5 0,-1 1-4 0,-3-1-2 0,2 0-3 0,-4 0 7 16,7 0 4-16,-7 0-5 0,2 3 5 0,1-3-1 0,2 0-3 0,-3 0 1 0,-1 0 5 0,5 0-4 15,-5 2-3-15,2-2 3 0,2 2 4 0,0-2-5 0,1 2 0 0,-4-2 7 0,3 3-11 0,0-2 4 47,1 1 1-47,0 3-4 0,2-5-1 0,1 4-1 0,-5-2 11 0,5 0-6 0,1 0 0 0,-2 0 6 0,0 1-9 0,-2-3-3 0,2 4 3 0,-1-1 2 0,-4-1-6 0,4 4 5 0,1-5 5 0,-3 2-9 0,1-1 3 0,-1 1 4 0,-3 0-2 0,5-3 3 16,-10 2 1-16,5 2 6 0,-2-4-10 0,4 5 0 0,-1-3 7 0,-6 0-5 0,14 2 9 0,-12-2-10 0,1-2-2 0,7 7 4 15,-11-2-6-15,3-4-3 0,-1 1 2 0,1 0 6 0,0 0-5 16,-2 1 4-16,3-2 7 0,-2 1-7 0,0-2 4 0,5 6-1 0,-4-6-2 0,2 1-5 16,2 1 8-16,-2 0 0 0,0 0-8 0,5 0 7 0,-4-2-3 0,3 2-1 0,2-2-5 0,-3 4 7 31,2-1-2-31,-2-3-7 0,3 3 13 16,-3-3-3-16,2 4-3 0,-1-4 5 0,0 0 1 0,1 0-7 0,-1 0 5 0,0 1 1 0,-3 2-2 0,0-3-2 0,3 0 0 0,-2 0 7 0,-5 0-15 0,5-4 6 0,-6 0 3 0,1 3-5 0,2-1 2 0,1-1 9 0,2 2-1 0,-6-4-2 0,4 3 3 15,-1 0-2-15,-1-2-4 0,3 3-7 0,0-5 8 0,-3 4-3 0,-1-2-1 16,3 2 6-16,5 0 3 0,-8 0-6 0,5 1-3 0,2-2 7 0,-6 1-7 0,4-1 1 0,-3 0 4 0,2 2 4 0,0-1-7 15,0 0-1-15,4 2 1 0,-5-4-10 0,2 2 5 16,1 2 2-16,-1-3 4 0,2 1-9 0,-3 0 5 0</inkml:trace>
  <inkml:trace contextRef="#ctx0" brushRef="#br0" timeOffset="46082.6">27622 12399 1060 0,'15'-2'-8'0,"2"2"3"0,1 0 3 0,2-2-4 0,-3 2 3 0,-1 0 9 0,-1 0-1 0,2 0-3 0,-4 0-1 0,3-3 3 0,-1 3-6 0,-5-1 0 0,2 1 7 0,0 0-7 0,-3 0 0 0,1 0 4 0,2-2 3 0,-3 2-7 0,-3-2 1 0,5-1 5 0,-8 3-6 0,8-4 2 0,-8 4 4 0,7-3-3 0,-7 1-4 0,4 2 2 0,-4-1 5 0,0-1-4 0,8-1-1 0,-11 2 6 0,4-2-5 0,-1-1-2 0,8 2 4 0,-11 2 0 0,2-2-5 0,1 2 2 0,0-3 6 0,2 2-9 0,-1-2-7 0,-1 3 5 0,6 0-10 0,-9-4-1 0,10 4 0 0,-7 0-7 0,12-1-10 0,-12 1-10 0,17-3-47 0,-16 3 38 0,6 0 9 0,-7-2 3 0,12 0 5 0,-12 2 9 0,7 0 5 0,-4 0 5 0,4-2 0 0,-2 2 4 0,1-3 4 0,-2 2-10 15,-4-3 7-15,12 1 3 0,-6 1-7 0,-6-9 8 0,8 11 1 0,-8-2 6 0,8-2-2 0,-8 1 5 0,3-5 3 0,-2 7-6 0,-1-3 6 0,7-7 5 0,-10-2-8 0,6 4 10 0,-1 5-10 0,-2 2 2 0,1-12 2 16,-4 5-3-16,3 6 1 0,-3-7-7 0,10 5 2 0,-10-3 1 0,3 6 2 0,0-7-8 0,9 5 5 16,-12 0 3-16,3-4-6 0,9 2 8 15,-4 3-6-15,-6-8 0 0,13 11 3 0,-15 0 0 141,9-1-1-141,-6 1-4 0,1-2 10 0,11-1-8 0,-12 3 2 0,3 0 6 0,-3 0-8 0,0 0 4 0,0 0-1 0,2 0 3 0,-1 0-2 0,-4 0-1 0,0 3 0 0,0 0-1 0,0 0 2 0,0-1 0 0,0 4 2 0,0-4-4 0,-12 13 12 0,9-11-4 0,-6 0-2 0,-2 8 6 0,-3-9-4 0,2 8 0 0,-6-7 9 0,-1 7 9 0,4-6-4 0,-5 5 4 0,-4 3-3 0,0-3-10 0,-2-1-1 15,-2 2 0-15,1-2 6 0,-26 13 3 0,26-11-10 0,-1-1-7 0,5-2-1 0,2 5 0 0,0-2-2 0,5-1-2 0,2 3 2 0,3-4 8 0,2-1-8 0,6 3 1 0,-8-3 6 0,11-3-10 0,-4 4 3 0,4-6-1 0,0 12 8 0,0-4 0 0,0-10 5 0,4 4-14 0,-1-1 0 0,2-2 2 0,-2 2-5 0,0-2-6 0,0 2-2 0,3-1-11 0,-6-3-14 0,9 0-56 0,-1 0 43 0,-8 0 4 0,5 0-464 0</inkml:trace>
  <inkml:trace contextRef="#ctx0" brushRef="#br0" timeOffset="46305.19">28417 12245 595 0,'0'0'0'0,"0"-3"6"0,0 0 6 0,0-8-8 0,0 8 4 0,-3 2 5 0,0-2-7 0,-9 3 1 0,4 0 4 0,0 0-5 0,-2 4 2 0,-15 10 8 0,13-6-6 0,1-4-5 15,-6 6 10-15,5 1-4 0,-2-3-2 0,-3 3 5 0,2 1 1 0,-1-3-1 0,3 4 0 0,-4 2 8 0,3-5-9 0,-3 1-1 0,0 3 6 0,3-12-13 0,1 13-1 0,-3-6 2 0,1 2 0 0,2 0 2 0,4-3-3 0,-6 2-2 0,6-8-4 0,5 11-2 0,-11-4 12 0,12-6-1 0,-6 9-8 0,6-8 6 0,0 4-5 0,-1-2-5 0,-1-5 4 0,2 9 1 0,3-7-3 0,-2 1-2 0,2 4 1 0,0-5 0 0,0 1-8 0,0-3 3 0,0-1 1 0,0 4-7 0,2-4-25 0,1 0 12 0,6 0-11 0,3 0-38 0,-12 0 28 0,15 0 8 0,-9-5 9 0,4 2 0 0,5-7-92 0,-7 10-289 0</inkml:trace>
  <inkml:trace contextRef="#ctx0" brushRef="#br0" timeOffset="46515.76">28827 12264 620 0,'0'0'0'0,"-11"0"15"0,-2 0-12 0,0 4 4 0,-2 0 0 0,3 0 1 0,-10 10 4 0,4-6 3 0,-1 0-5 0,-5 4 1 0,2 2 9 0,2-1-9 0,-4-1-1 0,-1 5 3 0,-12 10-2 0,16-12-7 0,5 2 3 0,-2-3-11 0,6 0-4 0,-5 1 8 0,6-3-9 0,2-1 7 0,-3-1 7 0,10 2-3 0,-9-2 1 0,8-1-2 0,-6 1 3 0,9-6-2 0,-4 6-3 0,-6-1 7 0,10-7-6 0,-3 6-9 0,-8 0 3 0,11-7-14 0,-4 1-21 0,-5 6-6 0,9-4-13 0,-8 1-474 0</inkml:trace>
  <inkml:trace contextRef="#ctx0" brushRef="#br0" timeOffset="49674.97">21930 11991 254 0,'0'0'0'0,"-4"0"105"0,1 4-51 0,-9-3-25 0,9-1-13 0,-6 2-14 0,6-2 9 0,0 0-5 0,-1 0-3 0,1 0 6 0,0 0 0 0,-1-2-3 15,-1 2-3-15,2-1 15 0,2-3-12 0,1 1 5 0,-3 2 6 0,3-3-4 0,-5 2-6 0,5 2 1 0,0-3 0 0,0 1-9 16,0-1 8-16,0-1 6 0,-3 2-12 0,3 0 2 15,0 0 8-15,-3-2-10 0,-1-1-4 0,0 5 5 0,1-4 3 0,0-4-7 0,-9-3 18 16,4 10-14-16,0-8-1 0,2 5 12 0,3-7-1 0,-9 3-6 0,3 4 10 0,-1-7 5 0,-1 2-10 31,4 0 4-31,-2 1 11 0,-1-5-9 0,4 3-7 0,0-1 9 16,-6-2-5-16,9 1-8 0,-11 0 5 0,10-2 3 0,-6 0-8 0,7-1-4 0,0 0 13 0,-3-2-6 0,3 0-12 0,-2 0 14 0,2-2-3 0,-1 0-6 0,0 0 1 0,4-2 10 0,-3-2-9 0,3-2-6 0,0-1 13 0,0 0-1 0,0-5-15 16,0 1 10-16,3 2 6 0,-3-25-8 0,4 24 1 0,-4 3-10 0,0-1-2 0,4-1 24 15,-4 1-1-15,0-2-4 0,0 7 6 0,0-3-7 0,0 1 3 0,0 2-1 0,-4-20 12 16,4 24-22-16,0-1 7 0,0 1-2 0,0 2-1 0,0 1 4 0,0-1 0 15,4 1-8-15,-1 4-6 32,5-7 6-32,-5 4-6 0,6 3-3 0,-9-1 12 0,14 0-6 0,-3 1-3 0,-2-3 3 0,6 6-3 15,-2-7 3-15,-1 6 2 0,6-3 5 0,1 0-2 0,-4-1-9 0,7 1 2 0,-4 3 1 0,5-2 0 0,2 0 2 0,-1 3 4 0,4-6-9 0,-3 6-9 0,5-2 1 0,5-2-1 16,-1 0-2-16,5 2 13 0,-2 2 4 0,3-3-11 0,-1 3 0 0,3 6 1 0,1-14-3 0,1 7 6 0,4 7 9 0,0-10 18 0,-1 9-14 0,3-11-4 0,-2 12 3 0,4-10-20 16,-2 8-2-16,-3 2 9 0,8-12 10 0,-5 13-9 0,0-1 13 15,2-8 16-15,3 8-16 0,-2 1-3 0,6-2 11 0,-1-8-9 0,56 8-8 0,-54-7 23 0,-2 6-21 0,10 3-5 0,-4-10 24 31,5 7-26-15,-1-6 2-16,1 6 20 0,8-5-5 0,-3 0-12 0,-1 9 4 0,6-1 12 0,-2-13-28 0,4 12 5 0,2-9 20 0,-3 1-15 0,1 1 2 0,2 8 9 0,0-11-4 0,-2 2-11 0,5 9 0 0,-1-3 10 0,-4-10-4 16,85 10 1-16,-86-7 5 0,3 9-13 0,-6 2 13 0,4-2 9 0,-3-2-9 0,-4 1 8 0,2 3 29 0,-1-8-8 0,-5 8-6 15,-4-3 5-15,6 3 0 0,-2-12-23 0,-7 12 11 0,1 0 12 0,-2-2-22 0,2-1-3 16,-7 3 7-16,1-2-6 0,0-3-17 0,-5 5 15 0,2-3 5 0,-1 3-21 0,-1 0 4 0,6 0 9 16,-8 0-12-16,-1 0-9 0,6 5 14 0,-7-2 0 31,0-1-8-31,5 6 16 0,-8-8 16 0,6 1-21 0,-6 5-4 15,2 1 12-15,50-2-20 0,-49 3 3 0,0-6 10 0,2 0-24 0,-3 9 2 0,7-8 24 0,-9 0-18 0,5 5 2 0,-4-4 7 0,-2 1-4 0,-1 0-5 0,-4 10 11 0,-3-7 20 0,4-4-15 0,-7 8-6 0,3-9 14 0,-6 5-10 0,0-4-5 16,-5 11 9-16,3-10 7 0,-10 4-14 0,2 1 2 0,-1-2 15 0,-3-7-19 0,-4 13-6 16,0-5 14-16,-2-7-5 0,-1 9-11 0,0-2 10 0,-7 3 13 0,9-4-14 0,-9 5 1 0,9-2 11 0,-4-8-16 0,-6 14-14 0,13-5 16 15,-6-4-6-15,5-1-1 0,0 5 17 0,-2-1 5 0,2 0-8 0,0 4 3 0,4 0-3 47,-1-1 1-47,3 0 0 0,-3 2 3 0,0 0 4 0,3 3-11 0,-3-3 2 0,0 6 4 0,4-2 1 0,-2 2-2 0,-1 1 6 0,2-3-7 0,-3 2-5 0,17 20 3 16,-18-19 0-16,0 2-2 0,-4-3 6 0,5 5-6 0,-9-2 3 0,1 1-1 0,0-1-3 0,-6 2-1 0,5 1-2 0,-8-4 6 0,4 5-3 0,-1-3-4 0,-3-6 1 0,0 6 20 0,0 14-19 15,0-15 18-15,-3-7-20 0,-1 2 5 0,-1-1 7 0,5 1-1 0,-3 1-20 0,3-2 13 0,0 0 13 16,-3 0-16-16,0-3 6 0,3 23 11 0,0-23-19 0,0 3 16 0,3 18-7 16,-3-18 0-16,3-2 11 0,0 2-14 0,2 0-8 31,-1 3 11-31,1-1-3 0,0-4-10 0,-2 5 9 0,6 2 8 0,-6-4-15 0,12 24 0 0,-15-24 11 0,10 0-10 0,-7 1 15 0,10 0 2 0,-8-5-13 0,3 4 12 0,3 17 0 16,-7-21-3-16,-1 1 3 0,0 14-15 0,-3-16 6 0,3-1 2 0,-3-5-2 0,0 5 6 15,0-2 2-15,-3-3-12 0,0 2 4 0,-7-3 4 0,10-4-2 0,-10 7-1 0,-11 5 6 16,12-16-8-16,-1 5 6 0,-5 5 3 0,3-8-5 0,-7 1 1 0,7 1 3 0,-5-2-4 0,0 0 0 15,-1 2-1-15,5-1 3 0,0-2-4 0,0 2 1 0,2 5 6 0,-2-5-6 0,5-2-2 0,-1 3 7 47,5 0 0-47,-6-1-8 0,7 1 5 0,-8 4 0 0,8-5-8 0,-1 1 5 0,1 3 3 0,-4-3-2 0,4 2-1 0,0 4 1 0,0-7 4 0,-5-1-7 0,1 2 7 0,4 4 5 0,0-4-8 0,-8-1 3 0,11 1-3 0,-14 0 1 0,11 0-4 0,-6 1 3 16,-2-4 1-16,2 1-10 0,-2 1 2 0,-1 0 3 0,-2-2 3 0,0-1 1 0,-3 3 3 0,-1-1-2 0,1-2-3 0,0 0-1 0,-20 2 6 16,13-2-5-16,5 1 15 0,-2-1-8 0,1 0 3 0,0 3 1 15,-5-3-1-15,5 2-10 0,3-2 2 0,-3 4 8 0,3-4-13 0,-21 5 7 0,23-3-1 16,-4 0-1-16,7 0 1 0,-6 6 1 0,5-5-4 31,0 2-2-31,0 5 8 0,2-9-2 0,-2 3-8 0,0 5 9 16,-11-3 3-16,11 3 2 0,-2 1-1 0,1-7-4 0,-3 5-8 0,2 3 6 0,-3-9-5 0,-2 6-5 0,-1-5 4 0,-3 7 8 0,1-8 0 0,-1 2 4 0,-3 8 2 0,-5-11-4 0,3 3-8 0,-2 6 1 0,-2-10 4 0,2 5-11 0,-40-1 18 15,37 0-4-15,-3-3-4 0,-1 0 7 0,5 4-5 0,-1-5-7 0,3 4 5 0,-34-4-2 16,38 0-5-16,2 0 5 0,-6 0-1 0,7-4-7 0,-1 2 5 0,1 2 5 0,2 0-11 0,-1 0 9 16,1-3 6-16,1 2-6 0,2 1 8 0,-2 0 11 0,0 0-9 0,2-1 1 15,-18 1-7 16,16 0-6-31,1 0-5 0,-23 1 7 0,18-1-1 0,1 0 3 0,-2 0-2 0,-2 0-1 0,1 0 1 0,-3 1 1 0,-29 2-17 0,29-3 13 0,1 0-1 16,-4 0-7-16,4 0 15 0,-5 0 0 0,0 0-5 0,1-3 2 0,-2 3-8 0,-2 0 1 0,0-1-3 0,3 1 12 0,-3-1 1 0,-1-3-4 0,4 1 2 0,-33-3 3 16,30-2-4-16,6 8 5 0,2-2-8 0,-4-2 1 0,10 3 3 0,-4-8 3 0,-18 2-18 15,22-1 11-15,4 5-6 0,1-1 6 0,-2 2 1 0,3-2 0 0,-1-5 0 0,2 9 1 0,-2-2 5 16,3-2-3-16,1 2-4 0,-3-2 9 0,0 2-5 31,2-1-3-15,-7 2 8-16,4 1-3 0,-1-11 0 0,1 11 2 0,1 0 5 0,-3-3-5 0,0 2-4 0,0-2 4 0,-1 1-5 0,-24-2 0 0,24 4 3 0,-4-2-3 0,1 2-2 0,-4-2 10 0,2 1-7 0,3-3-2 0,-5 4 9 0,0 0-5 0,2-2-1 0,-1 2-3 0,-1 0-2 15,1 0-4-15,-1 0 0 0,3 0 7 0,-3 0-1 0,-2 0-3 0,5 0 10 0,2-2 5 0,-1 1-7 0,5-2 4 16,-5 3-5-16,7 0-2 0,-3 0-3 0,1 0 9 0,4-2-6 0,1 0-7 0,0 0 3 0,1 1-4 16,0-2 6-16,-2-2 0 0,1 5 7 0,2-3-3 0,-2 3-4 0,0 0 2 0,-3-1 4 0,0-1-7 15,0 0 1-15,5 2 7 0,-6-2-10 0,1 2 5 32,-3 0 0-32,0 0 0 0,-1 0-5 0,-3 0 3 0,4 0 5 0,-7 0-10 0,2 0 2 0,-2 0 4 0,2 0-2 0,-3-2-3 0,-33 4 10 0,30-2-5 0,-3 0 3 0,5 2 5 0,-2-2-10 0,1 2 1 0,-1-2 8 0,0 2-6 15,2-2 6-15,0 1-3 0,0-1-1 0,-27 0-9 0,29 0 11 0,1 0-4 0,-22-1-3 31,25 1-3-31,-1-2-1 0,-24 0 3 0,25 2-3 0,0-2-8 0,-6 2 12 0,3-4-4 0,2 1-2 0,-3 1 19 0,1 0-2 0,-2-2 1 16,-3 1 2-16,1 3-5 16,-1-3 0-16,2 1-8 0,-2-2 10 0,-4 1 2 0,2-5-12 0,-1 4 5 31,1 1 1-31,-1-5-5 0,3 5 2 0,-4 2 7 0,1-4-5 0,4-3-5 0,-1 8 8 0,-3-2 0 0,3-3-3 0,-2 4 8 0,-30-6 13 0,32 5-16 0,3 2-1 0,1-2 2 0,2-1-6 0,-3 3 2 16,4 0 5-16,-4 0-10 0,4-1 1 0,1 1 9 0,1 0-7 0,-30-4 7 0,29 4-5 0,-2-1-3 0,2 1-1 0,-2 0 7 0,3-2-8 0,-6 0-2 0,-18 0 10 15,16-6-5-15,8 8 2 0,-1-4 3 0,-7-6-11 0,9 10 2 0,-2-5 8 0,-6-8-9 0,6 11 8 16,-2-7 2-16,2 5 3 0,0-7-7 0,-2 10 2 0,2-8 3 0,3 7-8 15,-4-9 0-15,-1 7 9 0,-1-6-4 0,3 7-6 0,-2-6 11 0,2 9-4 32,-1-10-5-32,-1 8 2 0,7-2 0 0,-7-7-7 0,10 7-4 0,-7 2 11 0,9-11-4 0,-4 8 0 15,0-4 4-15,0 0 4 0,3-4-11 0,0 2 4 0,-3 9 5 0,5-14-10 0,-2 5-3 0,0-2 7 0,-4 0 2 0,6 0-3 0,-5-1 5 0,0-1 5 0,3 2-9 0,-3-3-5 0,0 3 2 0,0-6 4 16,1 2 2-16,1-3 0 0,2 3 16 0,-3-4-13 0,4 2-9 0,0 1 11 0,2-4 2 0,4-1-13 16,1 4 3-16,-5-5 15 0,7-21-22 0,3 23 18 0,0-1-9 0,3-3-14 0,12 1 15 15,-7-1 3-15,3-1-11 0,7-3-2 0,-2-2 8 0,8 3-6 0,-1-3-16 0,8 1 27 0,-3 1-4 47,5-2-23-47,1 1 22 0,3-2-3 0,3-1-12 0,1 0 20 0,7-2 3 0,64-35-17 0,-53 34 7 0,0 3-7 0,3 1-4 0,2-1 3 0,-4-2-1 0,8 2-4 0,-3-3 3 0,-1 0 3 0,1 3-3 0,-5-2-7 0,4 3 3 0,-2 4 4 16,-3-2-7-16,0 8 4 0,-1-6 22 0,-1 2-3 0,-2 3-7 0,3-3 22 0,-5 2-13 0,-1-1-5 0,1 6 6 15,-1 0 6-15,52-19-27 0,-49 24 35 0,-1-7-21 0,3 8-13 0,1 0 13 16,-1 1-10-16,4-4-13 0,4 7 12 0,-1 2 11 0,1-4-2 0,6 10 0 0,1-10 17 0,-3 1-4 16,10 3-27-16,-5 8 10 0,8-11 12 0,-2 11-14 31,3 0 10-31,1 0 18 0,5 0-14 0,-3 0-11 0,7 10 10 0,0-9-1 0,4 7-15 0,-5 3 12 0,1 1 16 0,6-5-19 0,-1 8-3 0,4 5 18 0,0-4-9 15,-5 4 3-15,5 2 21 0,-4-2 6 0,0 2-13 0,0 2-3 0,1-2 11 0,-1 0-16 0,-6 0-3 0,-4 3 10 0,-2-1-3 0,-3 1-22 16,-5 1-5-16,5-8 0 0,-6 4-26 0,-3 0 10 0,1-3 11 0,-8 0-4 0,-4-1 5 0,-1 2 12 0,-1 3-3 0,-2-3-4 0,-1 3 0 0,-1-1 0 16,1 2 4-16,-5-1-9 0,2-4 6 0,-2 0-7 0,-2-1-6 0,0 1 14 0,1 1 4 0,-6-2-3 15,2 6 6-15,-2-2-5 0,43 24-32 16,-45-23 8-16,1 1-5 0,46 22-63 31,-47-18 39-31,-1 0-15 0,-1-4-14 0,-1 4 11 0,-4-2 4 0,0-2-433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1564.05725" units="1/cm"/>
          <inkml:channelProperty channel="Y" name="resolution" value="2085.7414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8T05:25:20.0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16475 7938 211 0,'0'0'0'0,"-3"0"54"0,-10 1 2 0,5 0-1 0,0-1-5 0,-3 3-15 47,1 0-10-47,-3-1-7 0,1 0-5 0,0 1-8 0,1-2 3 0,-3-1-1 0,2 3-5 0,-6-2 6 0,5-1-1 0,-5 2 0 0,2-2 4 0,-2 2 7 0,6-2 7 0,-10 0 5 0,7 0 10 0,-7 0 4 16,2-4 1-16,0 3 4 0,-1-3 3 0,4-6-3 0,-3 7 3 0,0-5 2 0,-1 5 1 0,5-8-1 16,-5 3-5-16,1 0 10 0,3 4-10 0,0-10 0 0,-3 6 0 0,3 0-17 0,-20-14 28 15,16 12-38-15,4-3-1 0,0 3 11 0,1-4-6 0,-2 5 0 0,6-5 3 0,-5 2-10 0,0-3-14 0,2 1 1 16,2-3-2-16,0 1-11 0,2 2-3 15,-3-4 1-15,5 2-9 0,-10-18-27 16,7 17 27 47,9-3-3-63,-6 1 5 0,9 2 5 0,-5 1-10 0,1-4 0 0,1 5 10 0,1-1-1 0,2-3-7 0,0 1 7 0,0-1 2 0,0-2-2 0,2 3 8 0,5-4 5 0,-2 2 0 0,4 1-8 0,-6-3 12 0,11 3 3 0,-3-3-11 0,-2 4 10 0,1-4-2 0,0 3-6 0,4 1-5 0,-1-1 6 0,1 0-7 0,3-1-3 0,-3 3 3 0,6-1 2 0,-3 2-1 0,0-1 2 0,20-13 5 0,-16 15 1 15,-2 3-4-15,5 0 0 0,-4-1 0 0,1 2-5 0,3 0 5 0,20-8-8 0,-19 16 2 0,-2-6 1 0,0 5-3 0,0 1 1 0,1-1 3 0,4 2 0 0,-5 2 0 0,0 0 0 16,5 0 4-16,-7 2-3 0,1 0-2 15,2 7 6-15,1-4-2 0,-4 5 0 0,-2 1 5 0,4 1 1 0,-2-1-3 0,0 3 2 0,-2 3 2 16,3-1-3-16,-7 1 0 0,7 3 4 0,-7-3 0 0,4 3 0 0,-4 1-1 0,6 0 6 0,-7 1-7 0,0 1 5 0,3-1 7 0,-8 0-16 0,8-2 3 16,-5 4 2-16,1-4-9 0,-3 2 6 0,0-2 6 0,-1 1-6 0,-1 0-3 15,2 1 5-15,-7 1 3 0,8-2-10 0,-8-1 7 16,8 2 3-16,-11 0-7 0,3 0 3 16,0-4 7-16,0 2-1 15,-3 1-9 1,0-1 8 15,0 1 0-31,0-3-11 0,-6 23 21 16,3-21-13-16,-8 2-1 0,-3 19 8 0,11-22-20 0,-12-1 10 15,7 0-6-15,-3 1-9 0,-2 1-2 0,0-6-18 0,1 2-9 0,0 0-13 0,-2-1-8 0,-3-4-9 16,-1 3-18-16,5-3-17 0,-8-1-13 0,5-1-18 0,-5 1-16 0,2-5 14 0,-2 5 14 0,-2-6-97 0</inkml:trace>
  <inkml:trace contextRef="#ctx0" brushRef="#br0" timeOffset="6531.74">3414 7813 512 0,'0'0'0'0,"0"-10"2"0,0 8 8 16,0-9-2-16,3 6-3 0,0-5 1 0,0 4 1 0,9-3-3 0,-12 6-3 0,13-5 3 0,-13 6-2 15,9 0-5-15,-6 0 8 0,11 2-1 0,-3 0-7 16,-2 0 5-16,3 2-1 0,-3-2-2 0,1 4 1 0,0 0 3 0,3-3-1 31,-1 11-4-31,0-10 5 0,2 2-2 0,0 7-3 0,0-8 3 0,-1 6 0 0,0-6 0 0,5 0-1 0,-6 2-1 0,4-1 2 0,-4-1-4 0,5-2 8 0,-3-1-1 0,4 3-5 0,-6-3 1 0,5 1-5 0,-3-1 5 0,-4 0-3 16,3 0 3-16,1 0 5 0,17-4-4 0,-18 3 7 0,0-2-7 0,5 2 4 0,-5-2 3 0,5 0-2 15,-6-1 1-15,22-5 6 0,-20 5-10 0,3 1-2 0,0-8 5 0,0 8-5 16,4-4-5-16,-4 2 7 0,17-7-9 0,-19 10 2 0,2-9 2 0,18 7-3 16,-19 0 13-16,2-2-1 0,-2 5-4 0,-3 1 2 0,4 0-2 0,0 0-5 0,1 0-1 0,-5 0 1 46,1 0 0-46,3 1-4 0,1-1 8 0,-6 6-1 0,2-2-4 0,3-2 4 0,1 2 0 0,-5-3-3 0,-1 3 0 0,0 2 4 0,1 2-1 0,-4-4-3 0,6 1 5 0,-5 2-2 0,3-4-1 0,-4 8 2 0,6-9 3 0,-5 7-3 0,2-5 0 0,0-1-2 16,-2 2 4-16,2-1-3 0,0-1 2 0,-2 1 5 0,-1 0-8 0,6 0-1 0,-6-1 1 0,5 1 1 0,0-4-1 0,-5 0 4 0,5 4 3 16,0-4-8-16,-1 0 3 0,0 0 3 0,15-4-13 0,-19 4 5 15,3-4-2-15,0 3 4 0,1 1 4 0,-1-4 2 0,-3 2-2 0,6 2-3 0,-5 0 7 16,-1 0-3-16,3 0-3 0,4 0 7 31,-13 2-11-31,7-2 0 0,1 0 7 0,-8 0-4 0,7 2 1 0,-7 0 6 0,7-2-6 0,-7 1-3 0,5-1 5 0,-5 0 1 0,8 0-4 0,-8 0 1 0,6 0 2 0,-6 0-1 16,12-1-1-16,-15-3 5 0,14 2-3 0,-12 2-7 0,9-3 5 0,-7 2 1 0,9-2-1 0,-4-5-1 0,3 5 5 0,-6-1-3 0,4-4-2 0,3 7 2 0,-2-8 0 0,-2 7-2 15,7-8-1-15,-7 9 6 0,3-10-5 0,0 7-2 0,1-4 4 0,-3 6 0 0,4-7-5 0,-1 7 2 16,0-2 6-16,-2 1-8 0,3-1 1 0,-2 0 4 16,3 2-5-16,-5 0-1 0,14 0 3 0,-14 2-2 0,1 0 2 0,2 0 2 0,-4 0-5 0,1 2-1 0,0-2 5 15,1 2-2 17,-1 0-2-32,2 2 2 0,-8-1 3 0,7 1-6 0,0-2 2 0,-5 0 9 0,3 1-3 0,2 1-6 0,-7 0 6 0,9-2-5 0,-13 2-3 0,9-3 6 0,-3 2 2 0,6-2-5 0,-9 2-3 0,8 0 4 0,-6-3-2 0,4 2-1 0,-6-2 1 15,6 0 6-15,3 0-5 0,-7 0-2 0,6-2 5 0,-8-1-13 0,8-1-11 0,0 1-9 0,-2-8-16 0,15 0-67 16,-14 0 65-16,0 9-353 0</inkml:trace>
  <inkml:trace contextRef="#ctx0" brushRef="#br0" timeOffset="8160.69">17007 6338 308 0,'0'0'0'15,"-2"-2"101"-15,-9-11-28 0,-2 0 49 0,8 12-74 0,2-3-12 0,0-7-5 0,0 8-5 16,0-5-1-16,3 7-1 0,-3-4-3 0,3-5 3 31,0 8-5-31,0-1 0 0,0-5 3 0,3 7-8 0,0-6-2 0,-3 6 3 0,3-9-3 0,0 7-4 16,8 1 3-16,-7-3-1 0,6-7 5 0,-7 12-6 0,1-2-2 0,1-1 0 0,-2 1 2 0,3-1-3 0,3 1-2 0,-9 2 4 0,10-3 1 0,-6 3 2 0,5 0 2 0,-4-2 4 0,4 2 1 16,-6 0 0-16,12 0 12 0,-5 0-2 0,-1 0 3 0,2 0 1 0,1 0-1 0,-1-2-2 0,3 2-3 15,0-2 0-15,2 2-3 0,2 0-6 0,-2-2 2 0,2 2 0 0,-2-2-8 0,5 2 10 0,-3 0-1 16,1-1-7-16,0-3-1 0,-1 3-5 0,2 1-3 0,0-3 0 0,0 1 0 0,17-3 2 15,-16 2-3-15,-4 1 0 0,3-1-3 0,2 1-1 32,-7 1 1-32,4-2 0 0,14-1-2 0,-16 4 3 0,-3-2-3 0,0 2 2 15,-2 0 2-15,2-2-5 0,-3 2 0 0,12-3 5 0,-13 3 1 0,0 0 2 0,-1 0 1 0,6 0-3 0,-5 0 5 0,-2 0 6 0,2 0-2 0,-1 0 3 0,1 0 2 0,2 0 1 0,-6 0-3 0,3 3-3 0,2-3 0 0,-4 2-5 16,9 3 12-16,-12-1-10 0,10-3-1 0,-6 1 0 0,-3 3-2 0,5-2 1 0,0 0-5 16,-6 1 2-16,7 0 1 0,-8 0-4 0,6-1 5 0,-6 1-1 0,12-2-2 0,-8 3-3 15,-4-3 9-15,9 1 1 0,0-3-5 0,-5 2 7 0,2-1-6 0,4-1-2 0,-2 2-1 31,-1-2 2-31,3 0-4 16,1-2-1-16,0-1 12 0,3 0-5 0,0-2-3 0,-2-3 1 0,4 6-1 0,-2 1 1 0,3-11-2 0,-2 10 5 0,-3-9-8 0,4 10-2 0,-1-2 11 0,1-8-8 0,-4 11 0 0,3-1 3 0,-2-3-6 0,12-1-2 0,-15 5 7 0,-4-2-6 0,7 2 1 0,-7 0 3 16,-1 0-1-16,-7 0-2 0,14 0 5 0,-11 0-2 0,5 2 2 0,-6 0-5 0,7 4 12 15,1-5-9-15,-11 0 8 0,4 2-3 0,5 1-2 0,-9-1-2 0,5 1 11 0,0-3-9 0,-2 4 0 16,8 0 5-16,-8-2-8 0,4-1 3 0,-3 3 1 0,7-4 4 0,-10 4-7 0,10-3-1 0,0 0 1 156,0 0-2-156,1 0-3 0,2 0 2 0,0-2 0 0,-1 3-3 0,4-3 1 0,16 0 5 0,-15 0-8 0,-2 0 6 0,2 0-7 0,-2-3-5 0,2 3 1 0,0-4-4 0,-2 2-10 0,5 0-10 0,-6 0-3 0,4-3-15 0,-3-3-3 0,-3 8 0 0,2-3-4 0,1 0-10 0,-2-5-4 0,-1 5 0 0,0-1-11 0,2-4 5 0,-6 7 1 16,4-2-2-16,-1-7 0 0,-3 9 5 0,0-2 6 0,-5-7 1 0,3 10 0 0,-3-2-1 0,0-5-7 0,2 3-5 0,-3 0 4 0,0 2 2 0,1-1 16 0,-1 1 18 0,0-2 12 0,-3 2-135 0</inkml:trace>
  <inkml:trace contextRef="#ctx0" brushRef="#br0" timeOffset="8366.02">19196 5945 436 0,'0'0'0'0,"0"-3"158"0,0 1-47 0,3 0-25 0,-3 0-23 0,0 0-30 0,-3 2-12 0,3 0-20 0,-7 0-6 0,-4 0-4 0,10 0 6 0,-14 4 1 0,5 4 2 0,0-5 9 16,-1 7-3-16,-1 0 3 0,0-1 2 0,-1 4 3 0,1-2 0 0,-3 3 3 0,-1 0 4 16,-2 1 1-16,1-2-2 0,-23 23 18 140,19-17-26-140,2 0-2 0,-2 3 2 0,2-1-3 0,-3-2-4 0,6 3 1 0,-5-3-4 16,2 1-5-16,0-3 0 0,1 2-4 0,0-1-6 0,3-4-8 0,-1 2-7 0,3 0-11 0,-8 5-75 0,15-10 42 0,3-6-20 0,-9 2-13 0,8-2-7 0,1-2-5 0,3 1 19 0,-3-3 24 0,3 1 20 0,0-2-120 0</inkml:trace>
  <inkml:trace contextRef="#ctx0" brushRef="#br0" timeOffset="8409.37">19078 6118 679 0,'0'0'0'0,"0"0"449"0,-4 0-282 0,-5-2-50 0,-2 2-60 0,1 0-41 0,-1 0-19 0,-6 7-15 0,5 5-11 0,-3-1 3 0,-4 4 2 0,4-1 1 0,-1 3 4 0,-2-1 4 0,5 1-4 0,1-2-2 0,0 3-1 0,-1-4-7 0,3 4-15 0,-1-2-8 0,2-1-14 15,5 0-20-15,-7-1-13 0,7-3-24 0,-5 3-19 0,9-6-6 0,-3 4 13 0,0-3 34 0,0-4-139 16</inkml:trace>
  <inkml:trace contextRef="#ctx0" brushRef="#br0" timeOffset="8970.92">19455 5969 1584 0,'0'0'0'0,"-5"-10"179"0,1 0-80 0,-5-3-37 0,6 4-39 0,-5 2-20 0,5 4-25 0,1-1-22 0,-2 0-16 0,4 1-1 0,-5 3 0 0,5 0-2 0,0-1 11 0,0 1 7 0,5-4 12 0,1 4 19 0,14-3 18 0,-8 0 7 0,-4 2 5 0,6-2 3 0,1 3-6 0,-3-1 1 0,5-2 2 0,-4 1-7 0,5 0 4 0,-1 2 1 0,-4-2-2 0,9 2 4 0,-7-1 3 0,4-3 5 0,-1 2-6 0,4 2 1 0,-7-2 2 0,7 1-5 0,-1-2 0 0,-2 1-2 0,4 2-3 0,-2-2-5 0,4 0-1 0,18-2 2 0,-22 4-9 0,2-1 3 0,4 1-3 16,-3-4-5-16,-1 4 4 0,5 0 0 0,-4 0-4 0,1 0 5 0,4 0-4 0,-3 0-6 0,2-3-2 0,-4 3 1 15,2 0-1-15,2 0-13 0,-1 0-3 0,0 0-11 16,-1 0-15-16,2 0-4 0,-1 0-8 0,1 0-21 0,-2 0-10 0,-2 0-7 0,0 0-9 0,0 0-1 141,-4 0-4-141,0 0 0 0,0 0-5 0,0 0 9 0,0 0 8 0,-3 0 18 0,0 3 25 0,1-3 20 0,-5 0-102 15</inkml:trace>
  <inkml:trace contextRef="#ctx0" brushRef="#br0" timeOffset="9179.57">20559 5727 1431 0,'0'0'0'0,"0"-10"311"0,0-6-99 0,0 12-173 0,-4 1-35 0,-1 2-30 0,2 1-26 0,0 0-21 0,0 0-3 0,0 0 11 0,3 0 7 0,-3 0 14 0,3 0 19 0,0 0 3 0,0 1 9 0,3 2 14 0,6-1 0 0,-6 2 4 0,9 1-2 0,-10-1 5 0,9 4-8 0,-8-4-4 0,6 4 2 0,3-5-4 0,-10 5 1 0,12-4 4 0,-7 5 2 0,-4-3-4 0,11 3 4 0,-10-5 5 0,6 4-2 0,-7-4 1 0,8 5 3 0,-8-4 0 0,6-1-3 16,-4 4 3-16,4-4 6 0,-9 6-7 0,3-9-2 15,0 3 5-15,2 0-7 0,-2-1 5 0,-3 1 7 141,0 0 6-141,0-1 1 0,0 4 0 0,0-5 9 0,-3 7-9 0,-2-5 3 0,-1 5 2 0,-3-5-6 0,-2 5-2 0,0-2 2 0,-2 2 1 0,0 3-8 0,-5-2-2 0,6-2 4 0,-7 3-6 0,1-1 1 0,-1 3 5 0,1 0-4 15,-4-2-4-15,1 1 1 0,2 1 0 0,-2-3-11 0,1 2 1 0,3-3 1 0,-3 1 0 0,6-6-8 0,-3 8-5 0,5-4-3 0,-3-6-19 0,5 3-11 0,1-1-14 0,6 0-26 0,-9 2-29 0,9-6-27 0,0 4-36 0,0 1-42 0,-1 0-25 0,1-4-6 0,3 3 34 0,0-1-165 0</inkml:trace>
  <inkml:trace contextRef="#ctx0" brushRef="#br0" timeOffset="9662.87">20284 6613 609 0,'0'0'0'0,"0"-8"257"0,-3 5-79 0,3-10-80 0,0 1-46 16,-4 4-42-16,4 6-29 0,0-8-20 0,0 8-12 0,0-10 3 0,4 11 13 0,6-10 10 0,-7 7 11 15,9-4 10-15,3 3 7 0,-2-7 1 0,2 3 5 32,0 7 7-32,2-12-3 0,3 11 2 0,2-8 1 0,-6 2-7 0,5 9-4 0,-1-11-3 0,1 8-1 0,-1-7-2 0,0 7 9 0,3-1 1 0,0-5-3 0,-1 7 1 0,2-1-10 0,-1-7 2 0,0 9 1 0,5-8-5 0,-5 7 7 0,1-1-1 0,1 0 0 15,1 1 6-15,-3-1-2 0,2 2-1 0,2-2 1 16,-4 3 2-16,-2 0-3 0,3 0-1 0,-1 0 4 0,1 0-2 0,-5 0-3 0,6 0 6 0,-4 3-3 15,-2-2-1-15,-1 4 4 0,-1-2 2 0,0 2 0 0,-1 4-1 0,-3-5 10 0,2 5-7 0,-2-8-3 16,-1 8 6-16,0-5-3 0,1 3 3 0,-1 0 7 0,0 2 1 0,-3-3-3 0,6 3 0 0,-8-5 7 16,2 6-3-16,2-5-2 0,9 18 23 31,-10-19-26-31,-4 6 0 0,5-5 0 0,-4 4-4 0,-4-4-5 0,13 3 2 0,-8-3-8 0,3-1-2 0,-5 7 1 0,-3-10 4 0,11 3 1 0,-3 5-2 0,-8-5 6 0,6 1-8 0,2-4 3 0,-1 4-1 0,0-2-2 16,-1 1-1-16,16-1 14 0,-13-1-15 0,0-2 1 0,1 2 1 0,3-2-1 0,-5 0 3 0,7 0 2 15,-2-2-3-15,1-1-4 0,4 1 0 0,-1-8 4 0,3 8-6 0,2-8-3 0,-1 7-4 0,1-5-3 0,27-4-16 16,-26 10 13-16,2-10-11 0,-1 11 0 0,1-3 3 0,3-7-6 15,-6 8-2-15,36-12-28 0,-33 5 31 0,-1 8 4 0,-1 0 5 0,-1-6-3 32,2 8-3-17,-6-3 4-15,-1 3-6 0,-1-4-2 0,-2 4 0 0,3 0 1 0,-6 0-1 0,0 0 4 0,0 0 6 0,-1 2 3 0,-2 0 0 0,-1 1 6 0,0 1 2 0,-4-2-5 0,-2 2 7 0,6-2-1 0,-5 1-5 0,-2 0 3 0,0 1-3 0,0-4-2 0,0 5-3 16,-3-3-8-16,3 2-1 0,-3 0-6 0,3-4 4 0,-3 3 9 0,0-2-3 0,0 2 1 0,0 1-9 0,0-1-10 0,0-2-77 16,0 2 46-16,0-2-10 0,0-1-1 0,0 3 4 0,4-3 7 0,-4 1 14 0,3-1 19 0,1 4 14 15,0-4-24-15,0 0-57 0</inkml:trace>
  <inkml:trace contextRef="#ctx0" brushRef="#br0" timeOffset="9808.27">22578 6487 333 0,'0'0'0'0,"0"-3"138"0,0 3 13 0,0 0-32 0,3 0-34 0,-3 0-25 0,0 0-23 0,0 0-15 0,-3 0-11 15,-2 0-5-15,2 3-2 0,3-3-2 0,-3 3 4 0,-4-2 5 0,0 3 1 0,-5 6 21 16,7-6-18-16,-8 6-5 0,2-2 7 0,3 0-10 0,-7 3-1 0,1-2 1 0,0 3-4 0,2 1-4 16,-7-1 2-16,4 3 3 0,-3-3-6 0,-1 1 4 31,1 2-2-16,2 0 1-15,-5-1-1 0,4 1-2 0,0-1 4 0,3-4-7 0,-1 3-6 0,-1-2 0 0,7-1-6 0,0-5-6 0,-3 6 5 0,9-10-9 0,-7 8-13 0,10-8-15 0,-3 3-19 0,-2 0-26 0,5-3-25 0,0 2-12 0,0-3 4 0,5 0 31 0,-2 0 35 0,7-3-87 0</inkml:trace>
  <inkml:trace contextRef="#ctx0" brushRef="#br0" timeOffset="9971.02">22839 6685 1639 0,'0'0'0'0,"-5"0"577"0,-15 0-298 0,7 0-258 0,-8 0-46 0,1 2-40 15,-4 12-52-15,0-3-51 0,-23 23-254 0,26-19 186 0,5 3 6 0,-2-2 2 0,5 1 4 16,-2-6 11-16,14 1 28 0,-2-5 48 0,-2-2 42 0,5-3-75 0</inkml:trace>
  <inkml:trace contextRef="#ctx0" brushRef="#br0" timeOffset="14227.15">18213 8310 404 0,'0'0'173'0,"0"0"-96"0,-3 0-5 16,-1 0-16-16,4 0-27 0,0 2-11 0,-3-2-13 0,3 2-3 0,-3-2-8 0,3 2-1 0,0-2-3 0,0 3-3 0,0-1 1 0,0-2 2 0,3 4 3 0,-3 0-2 0,0 1 1 0,3-4 2 0,9 1 3 0,-12 10-2 0,4-12 1 0,5 1 0 0,-9 2-1 0,17-2-5 15,-6 2 5-15,-8-3 0 0,6 0 5 0,-6-3 8 16,11 2 4-16,-3-2 7 0,-2-8 12 0,5 9 10 0,0-8 7 0,-1-1 10 0,21-6 51 15,-13 2-58-15,-2 1-8 0,6-1-4 0,2-6-16 0,4-2-5 0,3 2-9 0,6-7-8 0,1-4 9 16,5-1-7-16,6-4-9 0,59-40-106 31,-49 34-53-31,8-3-62 0,1-2-5 0,8-4-255 0</inkml:trace>
  <inkml:trace contextRef="#ctx0" brushRef="#br0" timeOffset="32381.01">16531 9496 381 0,'0'0'0'16,"0"-11"0"-16,-4-5 22 0,1 8-21 0,-1-4-3 0,1-1 24 0,-2 11-4 0,2-7-22 15,0 5 22-15,0 3 6 0,3-2-24 0,-3 2 5 0,3-2 17 0,0 3-14 0,0 0-20 0,0-1 29 16,0 1-7-16,0 0-23 0,0 0 16 0,3 0 17 47,0 0-20-47,3 0-1 0,2 1 53 0,-4-1-50 0,3 0 19 0,-4 4 11 0,0-4-26 0,6 0 9 0,-6 3 38 0,12-2-27 0,-2-1 10 0,-10 4-8 0,9 0-32 0,-3-4 28 0,-2 1 17 0,3 3-41 0,13 1 36 0,-12 3-31 0,3-6-27 0,-5-1 46 0,6 10-8 0,-2-10-26 0,4 4 15 0,-5-3 23 15,6 9-37-15,-4-10-9 0,3 1 51 0,17 11-53 16,-19-9 24-16,4 5 7 0,18-4-38 0,-21 4 55 0,6-7-36 0,-7 0-16 0,7 3 35 16,-7-3-8-16,0 2-28 0,1-2 29 0,-1 3 16 0,-2-4-30 0,0 4-3 15,1-3 34-15,-4 0-20 0,1 0-27 0,-6 1 37 0,12-1-17 31,-13-2 3-15,4 3 28-16,-5 1-32 0,-3-4-13 0,2 4 41 0,1-4-17 0,2 1-25 0,-5-1 23 0,0 0 14 0,3 2-30 0,-3-2-1 0,0 0 41 0,3 2-29 0,-3-2-21 0,0 2 31 0,0 1 3 0,0-2-30 0,0 2 17 0,0 1 35 0,0 0-40 0,0 0-1 0,0 1 30 0,0 4-17 0,0-7-27 0,0 8 25 0,0-6 18 0,0 6-38 0,0-1 10 16,0 0 27-16,-3 2-21 0,3 10 0 0,0-9 13 0,0 0-30 0,-3-1 16 0,3 4 24 15,-5 1-32-15,5-1-10 0,-3-1 52 0,1 0-33 16,2 4-13-16,-3 1 18 0,-1 0-5 0,0-1-14 0,0 4 15 0,1-2 30 0,0 0-33 0,-8 2-5 16,11-2 17-16,-5 2-12 0,-6-4-8 0,7 10 16 31,-2-1-2-31,3-5-7 0,-8 7 2 0,8 0 8 0,-7-7-7 0,6 7-10 0,-8 19 17 0,0-25-13 0,10 5 4 0,-12-5 10 0,11-4-8 0,-9 7-1 0,9-4 15 0,-9 18-25 0,1-21 9 0,8-4 7 0,-11 21-18 15,8-22 21-15,3-1-9 0,-2 2-4 0,2-1-4 0,0-4-2 16,0 2-15-16,0-2 20 0,-2-5 9 0,5 4-4 0,-3-7 6 0,3 11 1 0,0-10-2 0,-3-1-4 0,3 7 5 0,0-9-3 16,0 6-1-16,0-2 4 0,0-3 2 0,0 3-9 0,0 2 6 0,0-4-4 0,0-2-1 15,0 3 6-15,0-3-2 0,0 2-3 0,0 0 2 0,0-2 2 32,0 3-3-17,0-3-2-15,0 0 5 0,-3 0-1 0,3 0-3 0,0 4 3 0,0-1 2 0,0-3-4 0,0 1 1 0,0-1 3 0,0 0-1 0,-4 0-4 0,4 0 5 0,0 0 2 0,-3 0-9 0,3 2 7 0,0 0 0 0,-3-2-4 0,3 2 0 0,-4 1 4 0,1-3-3 0,0 0-2 16,3 0 4-16,-5 2 3 0,2-2-3 0,0 0 0 0,-1 3 7 0,1-3-13 0,0 1 2 0,0-1 7 0,-4 0-2 15,1 0-2-15,0 0 4 0,3-1-5 0,-3-2 1 0,0 3 5 16,3 0-4-16,-11-2-2 0,6 2 3 0,-1-9 2 0,-2 9-5 0,2-4 0 0,-5 3 3 0,-1-5-5 0,7-1-1 0,-26 5 9 47,19-8-2-47,-2 10 0 0,-3-11 4 0,0 10-9 0,0-7-3 0,2 6 6 0,-1-1-6 0,-2-7-2 0,1 10 0 0,0-5 0 16,0-4-11-16,-1 9-5 0,5-3-3 0,-2-8 3 0,2 11-18 0,1-4-6 0,-2 1-9 0,0 2-32 0,5 1 0 0,-2-3 14 0,3-4 3 0,2 7-258 0</inkml:trace>
  <inkml:trace contextRef="#ctx0" brushRef="#br0" timeOffset="35371.11">2421 12333 498 0,'0'0'0'0,"10"-1"5"0,1-3-3 0,-4 1-1 0,9-5 1 0,2 8 1 0,-2-9-4 0,5 9 2 0,-2-2 1 16,2-1-1-16,-1 2-5 0,4 1 3 0,-3 0 0 16,1 0-4-16,3 0 5 0,23 0 12 0,-22 0-7 0,1 0 0 0,-2 0-5 0,1 0-4 15,25 0 10-15,-7 0 0 0,-7 0-8 0,-3 0 4 47,0 0-5-47,0-3-1 0,4-5 2 0,2 8 2 0,3-1 1 0,3-5-2 0,0 6-3 0,3-12 1 0,1 10-4 0,3-7-2 0,5 8 6 0,-4-4-1 0,4-8 4 0,-3 10-2 0,4-8 5 0,6 1-2 0,1 7-5 0,-2-9 7 0,1 9-8 0,1-6 1 0,-2 4 0 0,4 2 4 0,-6-7 1 0,-1 6-1 0,-1 1 8 0,1-8-5 0,1 10-2 0,-1-1 3 16,-1-6-3-16,-2 4-7 0,-4 3 4 0,1-1-4 0,-5-3-2 0,2-3 2 15,-6 8 5-15,1-2 1 0,-5 0-2 0,-5 2 7 0,1-4-2 0,2 1-5 0,-3 1 1 0,0 2 3 16,1-2-4-16,-4 2 0 0,0 0 5 0,3-2-6 0,-4 2-6 0,1 0 5 16,-3 0 2-16,-2 0-6 0,3 0 7 0,-9 0 2 0,5 0-6 0,-4 0 2 0,-2 2-7 31,-3 2-11-31,-4 0-388 0</inkml:trace>
  <inkml:trace contextRef="#ctx0" brushRef="#br0" timeOffset="35605.62">5792 12029 475 0,'0'0'0'15,"-10"-5"14"-15,-2 4-12 0,0-2 6 0,-1-1-11 0,0 2 2 0,2 2 0 16,0 0-4-16,-4 0 0 0,0 2 8 0,1 0 1 0,-6 3-8 0,3-4 2 0,0 10-1 0,-8-7-5 31,4 4-1-31,-4 3 3 0,1-3-5 0,-1 2 0 16,3 4 9-16,-5-2 5 0,-27 11 1 0,26-4-1 0,1-8-2 0,-1 3-2 0,2 4 3 0,0-3-2 0,-5 1-4 0,-23 19 8 0,27-22-5 0,-1 1-2 0,4 1 2 0,5-4-5 15,1 0-1-15,2-1-2 0,4-5-4 0,3 5-43 0,6-6-294 0</inkml:trace>
  <inkml:trace contextRef="#ctx0" brushRef="#br0" timeOffset="35795.15">5958 11988 527 0,'0'0'0'0,"-4"-10"77"0,-3-3-81 0,7 2 0 0,-3 11-12 0,-1 0 4 0,-5 0 3 15,-1 0-7-15,3 0-2 0,-7 11 21 0,4-7-8 0,-3 6-4 0,-2 4 12 0,0-2-4 0,-4 3-1 16,-1 4 1-16,4 4 0 0,-7-4-6 0,2 7-3 31,-3 2 9-31,-1-1-5 16,2 2-4-16,3 1 6 0,-3 0-11 0,5-6-3 0,-1 3-1 0,-2-4-3 0,4-2-22 0,-3 1-311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1564.05725" units="1/cm"/>
          <inkml:channelProperty channel="Y" name="resolution" value="2085.7414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8T05:26:02.84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26784 6672 168 0,'0'0'0'0,"0"-10"16"0,0 2-4 0,0-4 1 0,-3-2-2 0,3 5-4 32,0-5-2-32,0 1-3 0,-4 4 2 0,4-5-4 0,0 2 0 0,0 1 3 0,-3 0-1 0,3 0 5 0,0 1 4 0,0 1 7 0,0-1 3 0,0 2 3 0,-3 3 5 0,3-8-1 15,0 11 2-15,0-7 2 0,0 5-2 0,0-5-2 0,0 4-3 0,0-4 2 0,0 8 0 0,0-4 4 0,0-6 39 0,0 4-35 0,0 7-4 0,0-3 3 16,3-6-1-16,-3 9-1 0,3-3 1 0,-3 0-5 0,4 1 1 0,-1 2-2 0,-3 0 1 0,7-3 22 16,-4 3-23-16,-3 0-5 0,8 0 27 15,-5 0-25-15,0 0-3 0,1 10 8 0,-4-6 2 0,3 5-5 0,0-2-5 0,7 2 4 0,-10 0-5 47,3 4 1-47,-3 0 9 0,0 1-12 0,4 1-1 0,-4 3 2 0,4 1-1 0,0-4 2 0,-4 4 1 0,0 3-1 0,0-4-2 0,0 4 1 0,0 0 2 0,0 0 4 0,0-3 0 0,0 28 42 0,0-28-34 0,0 2 5 16,3-1 1-16,0-2-3 0,-3 0 0 0,0-2 6 0,0 1-3 0,0-4 0 0,0-1 1 0,0 0 0 0,3-3-3 0,0-7-7 0,0 7 11 0,7-6-5 0,-10-2-2 0,9-1 8 15,-6 3-10-15,6-3-6 0,5-4-5 0,0-5-1 0,5-1-10 0,2-6-1 0,2-3 9 0,9-5-1 16,-3-5-5-16,13-4 6 0,-1-4-15 0,5-8-7 0,5-2 1 0,7-1-7 0,3-3-6 16,4-5-18-16,6 1-9 0,0-4-11 0,7-5-26 0,3 1-23 31,4-1-35-16,2-2-44-15,7-1-34 0,-2 1-44 0,3 0-34 0,-1 5-25 0,95-57-407 0</inkml:trace>
  <inkml:trace contextRef="#ctx0" brushRef="#br0" timeOffset="4520.68">7266 7876 294 0,'0'0'0'0,"-3"-2"24"0,-9 2-13 0,2-2 8 16,4 2 0-16,0 0-7 0,-9 4 5 0,2-1-13 0,4 1 3 0,-3 0-3 0,6-1 3 15,0 6-1-15,-6-5 0 0,10-1 5 0,-12 1 1 0,11-1 1 0,-8 2 1 0,7-2 4 0,-4-1-1 16,3-2 0-16,-1 2 6 0,3-2-3 0,-4 0-1 47,3 0 2-47,0 0-2 0,-9-2 7 0,10 0-14 0,-1-1 0 0,1-2-2 0,0 4 5 0,0-3 2 0,-1 2-4 0,-10-11 18 0,10 13-18 0,1-3 1 0,0 0 3 0,-9 0-4 0,7-2 3 0,-2 2 0 0,-3 1-5 0,7 0-4 0,-9-1 2 0,0 2 2 0,5-2-7 0,-5 3 6 0,0-3-3 0,-1 3-5 15,3 0-6-15,-1 0 3 0,-1 0 2 0,-4 0-4 0,-10 0 36 0,14 0-24 0,1 3 7 16,-15 1 18-16,11-1-15 0,5-1 1 0,-14 3 24 16,18 0-21-16,-4-2 0 0,-11 4 10 0,15-2-17 0,3-2 3 0,-12 1-5 0,11-2 1 0,-2 2 1 15,3-3-3-15,0 2-5 0,-7-1-1 32,10 1-5-32,-5 1-2 0,2-2 5 0,0 0-3 0,3 0-2 0,-4-1 0 0,4-1 2 0,0 3-2 0,-3 0 1 0,3-2 0 15,0 0-1-15,0 5-3 0,-3-4 3 0,3 3 0 0,-3 2-3 0,3-2 3 0,-4 2 2 0,4-3 2 0,-3 7-1 0,3-7 1 0,-3 10 0 0,0-1-3 0,-2-3 2 0,2 8 0 16,3-6 0-16,-3 5-1 0,-1 0 5 0,1 0-1 0,-1 4-1 0,1-2 0 0,0 2 1 0,0 3-3 15,0-1 1-15,0-1 3 0,-5 26 1 0,1-23 0 0,3-3-3 0,1 7-1 0,0-4 0 0,-6-1 1 0,9 6 3 16,-3-6-5-16,-9 4 1 0,9-2-1 0,-1-1-5 0,1 1 12 0,0-10-6 0,-2 7 1 0,2-4 3 47,2-1-3-47,-2-1 4 0,-3 2-8 0,3-4 7 0,0-3-3 0,3 5-1 0,-3 0 3 0,-1-9-3 0,4 9-6 0,-3-2 0 0,0-6 8 0,-2 3-1 0,1 7-3 0,3-5 5 0,1-5-7 0,0 6-4 0,0 2 5 0,-3-16 2 0,3 13-2 0,0-3-4 0,-5 8 5 16,2-5-4-16,3-5 6 0,-3-6-4 0,3 12-2 0,0-1 6 0,0-13-4 0,-3 25-1 15,-1-16 5-15,1-6 2 0,3 14-7 0,-3-7 13 0,3-9-11 0,0 13 1 0,-5-1 4 0,5-9-7 16,0 4 8-16,0 6-11 0,-4-6 4 0,4-6 3 0,0 12-4 0,0-5 3 0,0 1 1 15,0 1 2-15,4-8 5 0,1-2-10 0,-5 7 5 32,3-5-6-32,0-4-1 0,1 5 4 0,-1-1-3 0,0-4 3 0,5 2 0 0,-5 0-3 0,2 0 5 0,0-2 2 0,5 3-8 0,-10-3 4 0,9 0-1 0,-9 0 0 0,10 2 0 0,-7 0 6 0,5-2-4 0,-5 0-7 15,4 2 8-15,-4-2-4 0,9 0-1 0,-12 2 0 0,3-2 6 0,6 0-1 0,-6 2-4 16,8-1 7-16,-8-1-6 0,8 7 0 0,-8-7 4 0,7 0 6 0,-7 3-6 0,12 5-5 0,-12-8 9 0,10 4-9 0,-7 5-3 0,4-9 0 16,2 2 4-16,-3 1-1 0,1 6 31 0,2-9-21 0,-3 0-9 15,0 13 49-15,6-13-92 0,-2 0 47 0,-2 2-7 0,5 4-45 0,-3-6 60 0,4 1-22 0,-3 1 43 16,4 0-74-16,-1-2 42 0,0 0 52 0,-1 0-83 47,0-2 73-47,2 2-39 0,-2 0-32 0,2-2 17 0,-2 1-6 0,2-2 38 0,2 0-92 0,-6-10 7 0,2 13-32 0,-2 0-57 0,3-7 28 0,-4 7-23 0,1 0 0 0,-1-3-22 0,-3-7 2 0,2 10 23 0,0 0-243 0</inkml:trace>
  <inkml:trace contextRef="#ctx0" brushRef="#br0" timeOffset="7513.55">24066 6916 366 0,'0'0'0'15,"0"0"2"-15,12 0-1 0,-9 0 2 0,0 0 0 0,-3 0-1 0,4 0 0 0,-4 3 2 0,3-2 1 0,-3 2 1 0,0 2 6 0,-3-4-1 0,-1 2 1 0,1 0 3 16,-6 0-2-16,0 2 1 0,3-1 0 0,-7 0 3 0,3-1-2 0,-1 0 2 0,-2 1 0 15,0-2 2-15,-1 0-2 0,-3 0 1 0,-3 0 0 0,0 1-4 0,-4-1 0 0,-1 0 1 0,-1-2-2 16,0 3-5-16,-5-3 5 0,3 1-3 47,-6-1-2-47,-4 0 2 0,-32 2 3 0,33-2-11 0,-8 0 9 0,4 0-1 0,-6 0 3 0,0-2 5 0,1 2-6 0,-6-1-5 0,0-2-4 0,-2 1-2 0,0-3-3 0,-3-3 1 0,-1 5-1 0,4 2-3 0,-4-13-2 0,0 14 4 0,-2-9 2 0,2 0 3 0,2 4 2 0,0-8 1 0,3 6 0 0,-2-6-1 0,0 2 2 0,5 0-2 0,-1 0-1 16,7-4 2-16,-1-1-3 0,5 1-2 0,3 1 0 0,4-4 0 0,2-1 10 0,-17-19 20 15,31 17-10-15,4-1-4 0,0-27 17 0,9 24-17 0,4-2-5 16,0 3-2-16,17-7-3 0,-4 2-3 0,8 0-2 0,6-1 1 0,2 0 2 0,9 0-1 0,-1 0 11 0,5 2 2 0,5 0-3 47,4-3 5-47,6 4-9 0,5 2-1 0,1 1-2 0,6 2 0 0,3 0-2 0,2 0-3 15,4 4 1-15,2 1 4 0,3 3-2 0,1 0-1 0,5 2 2 0,-3 4-13 0,11 3 0 0,-8-4 0 0,3 9-2 0,-1 0 2 0,4 0 1 0,-4 4 4 0,5 6-7 0,-1-1-1 0,-1 2 0 0,-2 5 3 0,-5 0 6 0,-1 3 3 0,-2 4 0 16,76 25-14-16,-85-24 7 0,-8 4-3 0,-5 1 3 0,-5 1 8 0,-8 3-6 0,-3-2 1 0,25 38-3 16,-47-31 8-16,-5-2 0 0,-1-2 4 0,-12 4-8 0,-6 2 0 0,0 0 4 0,-6-3-4 15,-8 1 1-15,-3 1 2 0,-7-4 2 0,-4 1 0 0,-1 1-1 47,-5-1-2-47,-10-2-2 0,-4 1 2 0,2 3 7 0,-9-3 0 0,-4 2 1 0,6-2 6 0,-12 1-9 0,4-2 1 0,-2 1-4 0,-5 0-5 0,-1-1-7 0,6 2-4 0,-5-3 5 0,-1 0-5 0,2 1 1 0,-1-2 5 0,2-1-9 0,0 2-12 0,3-4-2 0,-3 2-14 0,5-1-20 0,-59 33-89 16,61-33 53-16,1-1 5 0,7 1-265 0</inkml:trace>
  <inkml:trace contextRef="#ctx0" brushRef="#br0" timeOffset="8014.07">22634 9455 462 0,'0'0'0'0,"0"-12"5"0,4-1-15 0,-1-1 35 0,-3 10-9 0,0 2-22 0,0-3 16 0,-3 2 5 16,-7 3-20-16,0 0-6 0,-14 5 25 0,11-2-33 0,-1 4 21 0,-20 8-8 15,17-7 4-15,-4-5 23 0,5 7-25 0,-5-5-5 0,1-1 21 0,0 3-5 0,-20 0-28 16,22-3 35-16,-2-1-26 0,3-3 7 0,-3 0 25 0,3 0-15 0,-5-2-16 0,-1-10 32 0,5 12-3 15,-4-8-20-15,6-4 11 0,-5 10 29 0,-3-13-28 47,7 0-8-47,0 3 37 0,-17-18-24 0,21 10 6 0,-5 6 11 0,8-1-36 0,1-6 5 0,-2 2 38 0,8 2-41 0,-2-4-10 0,-1 0 18 0,6 2-31 0,-3-1 4 0,3-26 30 0,3 30-14 0,11-10 1 0,0 6 1 0,-1 0-3 0,1-2 2 0,3 1 0 0,3 5-6 0,6-2 5 0,-1 0 1 16,2 3-2-16,4 6 4 0,-2-5 1 0,7-4 1 0,1 14-3 0,0-7 0 0,1 3 1 16,2 8-5-16,0-2 2 0,4-9 3 0,-2 9-6 0,-1 4 0 0,-4-2 0 0,6 0 0 0,-6 6-3 15,0 5-2-15,-6-7-1 0,29 25-15 0,-36-20 17 0,0 4 4 0,-8 6 0 0,2-3-2 16,-5-2 5-16,-7 8-1 0,0 0-1 0,-3-6 6 31,-2 6-1-31,-1 2-1 0,-10 12 2 0,1-11 3 0,-4-4 11 0,-5-4-11 0,2 8 23 0,-5-10-28 0,-3 3-8 0,-30 23 33 0,27-25-10 16,-7-2-14-16,3 5 8 0,-1 2-28 0,-2-2 0 0,-3-1 31 0,3 2-46 0,-5-2-27 0,2 0 5 0,-1-3-274 0</inkml:trace>
  <inkml:trace contextRef="#ctx0" brushRef="#br0" timeOffset="15232.18">27161 9783 626 0,'0'0'0'0,"0"-10"64"0,0 9-33 0,3-9 44 0,-3 9-17 0,0-2-41 0,0 3 12 0,-3 0 10 0,0 0-39 0,-5 0 0 0,1 0 33 0,3 3-28 0,-8 1-19 0,0 8 33 0,3-4 7 0,-1 5-38 0,1 1 25 0,-6-2 38 0,2 3-40 0,-5 3-3 0,6 1 42 0,-8-1-22 0,2 2-36 0,2 2 54 0,-5 0-7 0,2-4-28 0,1 4 25 0,-4-1-2 0,4-1-33 0,-1-1 3 0,4 8 24 0,-4-8-12 15,3-3-12-15,2 7 2 0,1-5 2 0,3-6-16 0,-1 8 1 0,8-5 17 0,-11-6-23 0,14 1-13 0,-3 2 7 0,-2-7-20 0,4 5-17 0,1 0-4 0,0-6-5 0,0 0-30 0,0 3-19 0,1-5-8 0,10-2-17 0,-6 0 13 0,9 0-376 0</inkml:trace>
  <inkml:trace contextRef="#ctx0" brushRef="#br0" timeOffset="15631.66">27417 9809 636 0,'0'0'0'0,"0"-2"119"0,4-7-111 0,-1 8 39 0,-3-2-18 0,0 1-29 0,0 2 18 0,0 0 8 0,-3 0-32 0,3 2-1 0,-10 1 38 0,6 2-37 0,-6 5-12 0,6-6 32 0,-8 6-9 0,1-8-18 0,6 13 23 0,-10-7 29 0,5 1-29 0,-3 3 1 0,2-3 39 0,-2 0-18 0,1 3-25 0,0 0 56 0,2-3-19 0,-1 2-19 0,-2 2 24 0,3 1-1 0,-4 0-23 0,4-2-6 0,3 8 27 0,-2-8-18 0,6 3-13 0,-8 1 14 0,6-1 3 0,-4-2-22 0,6 6 12 0,0 0 12 0,0-7-28 0,3 3-8 0,0 8 12 0,0-14-8 0,0 4-17 0,3 4 17 0,6-13 11 0,-9 7-21 0,14-7 8 0,-11 8 15 0,11-12-20 0,6 11-8 0,-9-11 14 0,-1 0-13 16,6 0 9-16,-1 0 16 0,-3-11-23 0,6 10-3 0,-2-10 22 0,-3-1-18 0,5-2-9 0,2 2 11 0,-3-5 4 0,3-3-6 0,1 5 1 0,-1-5 24 0,0-6-18 0,1 6-9 0,0 1 13 0,-5-7 0 0,5 8-12 0,-2 0 8 0,-5 0 20 0,3 0-15 0,-3 1-25 0,0 1 19 15,-5 0 14-15,-6-1-65 0,8 4 34 0,-11 1 27 16,0 0-62-16,0 0 16 0,0 2 36 0,0 0-39 0,0 1-26 0,-2 8 49 0,-19-15-73 140,10 11 56-140,-3 4 27 0,2 0-27 0,-3-3-21 0,2 4 37 0,0 0-25 0,2 4-25 16,-2-2 16-16,0 3 3 0,2 3-29 0,-12 7-59 0,12-7 74 0,0 1-356 0</inkml:trace>
  <inkml:trace contextRef="#ctx0" brushRef="#br0" timeOffset="15846.82">27932 10021 960 0,'0'0'0'0,"-3"-9"19"0,1 6 22 0,-3-8 11 0,-5 0-22 0,7 8-11 0,-8 2-3 0,3-3-6 0,-7 1-17 0,6 3 7 0,-6 0 13 0,2 0-13 0,4 0 3 0,-6 0 17 0,5 0-15 0,0 0-14 0,-10 4 34 0,6-1-21 0,8 1 6 0,-5-1 16 0,-3 1-24 16,5 0-1-16,-2 7 21 0,-3-9-7 0,2 6-5 0,-3 4 8 0,1-3 17 0,6 0-21 0,-7 6-1 16,6-3 23-16,-5-1-21 0,-14 18 12 0,19-17-7 0,-5-1-18 0,4 11 12 0,2-10 17 15,-2-2-22-15,7 5-3 0,0-4 15 0,0-8-17 31,-1 6-13-31,4 2 18 0,-3-7-1 0,6 7-7 0,1-8 11 0,12 1-25 0,-5-1 25 0,2-3-7 0,0 0-14 0,2 0 9 0,0-3 9 0,4-7-13 0,-4 10-7 0,7-2 25 16,-3-13-19-16,2 5-16 0,0 6 23 0,-1-14-6 0,0 6-20 0,3 0 10 0,1-1 12 0,1-3-12 0,-6 1-1 16,5 4 14-16,4-10-11 0,-9 6-18 0,5 6 15 0,-1-8 20 15,-2 2-16-15,-5 3-1 0,2 1 12 0,-4 0-27 0,0 0-13 0,-5 9 17 0,3-10-6 16,-9 8-15-16,6 3 2 0,-5-9 14 0,-1 1-18 0,-3 6 0 0,0 1 29 0,0-8-16 0,-3 10 3 0,-1-3 38 0,-2 1-22 0,0 0 5 16,-6 2-21-16,6 0 4 0,-16 0-20 31,13 0 45-31,-4 0-17 0,5 0-11 0,-5 2 2 0,4 0-1 0,-3 1-17 0,2 0-16 0,7 0 11 0,-7 0-10 0,7-2-7 0,-8 1 16 0,8 3 11 0,1-3 7 0,-3 3 3 0,5 2-52 0,0-3-176 0</inkml:trace>
  <inkml:trace contextRef="#ctx0" brushRef="#br0" timeOffset="16352.04">26268 10509 1200 0,'0'0'0'0,"0"-13"7"0,0-18 80 31,5 24-60-31,5 3 19 0,-6-3-30 0,10 7-18 0,-5 0 21 0,8-2-11 0,-5 2-16 0,6 0 6 0,4 0 17 0,-7 0-18 0,8 5-13 0,-2 3 27 0,6-8-19 0,1 0-9 0,-1 6 28 0,3-5 1 16,3 2-16-16,3 1 3 0,-2 5 21 0,-2-7-17 0,6-1-6 0,-4 16 15 0,-4-17-11 0,4 9-14 15,3 1 11-15,-3-10 22 0,38 10-17 0,-35-2 14 0,-3-8-22 0,-3 2-13 0,2 9 14 16,1-11-3-16,-3 0-21 0,3 3 11 0,0-3 11 0,-1 0-22 0,-3 0-3 0,5 3 8 0,-6-3-17 0,2-3-9 0,0 3-11 0,-4 0 1 0,1 0-36 16,-2 0-17-16,-2 0 11 0,1 0-35 0,-3-1 2 15,-1 1 23-15,-1 0-29 31,-3-2-111-31,-17 2 251 0</inkml:trace>
  <inkml:trace contextRef="#ctx0" brushRef="#br0" timeOffset="16508.56">27861 10398 917 0,'0'0'0'0,"-7"0"93"0,-3 0-79 0,-2 0 27 0,-3 0-33 0,2 3-11 0,0 4 13 0,-8 4 0 0,5-3-17 0,-9 12 4 0,5-2 12 0,-3-2-27 0,-1 4 6 0,-1-1 23 0,2-1-13 0,0 1-6 0,3 0 0 0,0-1-11 0,-2-7-7 0,6 7 12 15,-1-3 12-15,3-6-6 0,5 4-2 0,-2-1-8 0,3-11-2 0,5 10-10 0,0-8-11 0,0-2-10 16,3 2-28-16,0 0-13 0,0 0-9 0,0-3-6 0,9 1 19 0,-4-1-34 0,9 0-101 0</inkml:trace>
  <inkml:trace contextRef="#ctx0" brushRef="#br0" timeOffset="16648.83">27801 10688 694 0,'0'0'0'0,"-10"-1"156"0,-1-2-126 0,-7 3 1 15,10-5-19-15,-6 5-5 0,-1 3-9 0,-15 13-50 0,13-8-1 0,4-4-31 0,-4 15-27 0,3-9-15 16,2-1 8-16,-2 0-83 0,3 1 19 0</inkml:trace>
  <inkml:trace contextRef="#ctx0" brushRef="#br0" timeOffset="23176.15">5996 7400 555 0,'0'0'0'0,"-4"-6"5"0,0-1-8 16,-7 3 2-16,11-6 1 0,-3 10-8 0,0 0 4 0,-6 0-2 0,5 0 1 0,-7 0-2 0,11 3 5 15,-3 1 2-15,-7 5-7 0,-3 2 4 0,10-8-1 0,-8 9 1 0,-3 5 2 16,2-9-1-16,1 2 3 0,0-2 0 0,0 3-4 0,3 0 1 0,-4 0 7 0,6 0-6 0,-5 3 0 16,-2 1 3-16,3-2-2 0,-5 1-4 0,6 4 5 46,-4-4 1-46,-2 2-4 0,6 3 0 0,-4 2 3 0,-2-3-1 0,6 4-3 0,-8 0 6 0,6 2-2 0,-2-2-6 0,0 5 2 0,-11 24 5 0,11-22 2 0,-2-1 2 0,3 1-3 0,2 3 0 0,-5 0 1 0,3 2 8 0,1 2-2 0,0 2 1 0,2-2 0 0,-3 0-4 0,7 0-4 0,-5 0 1 0,6-2 0 0,-6 2-1 16,7-1 3-16,-2-1 7 0,1 3 4 0,-1 1 4 0,2-2 3 0,0-3 2 0,-2 8-2 0,2-3 0 0,0-5 5 16,3 9-2-16,-3 0 5 0,3 2 1 0,-5-4-9 15,5 6-2-15,0-8-5 0,0 35 14 0,0-31-19 0,0 0 5 0,8 46 10 16,-5-45-9-16,8 0-5 0,-11 7 44 0,3-3-20 31,6-1-24-31,-4 6 54 0,5 44-59 0,0-52 76 0,-7 2-18 0,6-1-3 0,-3-1 48 0,3-2 4 0,-6-1-57 16,8 3 22-16,-8-5 47 0,8-2-70 0,-8-1-5 0,6 3 33 0,-6-7-61 0,9 1-34 0,-8 10 32 0,5-7-12 0,0-1-33 0,-1 9 11 0,-4-7 14 0,9-7-39 0,-7 3-3 0,-3-1 31 0,12-8-15 0,-12-2-14 0,7 6 17 15,-7-9 1-15,10-4-19 0,-5 9 14 0,-5-7 29 0,11-8-11 0,-11 6-10 0,3 0 24 0,-3-3 1 16,8-3-26-16,-7 2 20 0,6 1 13 0,-7-8-23 0,2 8 8 0,4-8 22 0,-9 1-19 0,4-1-16 16,-1 0 25-16,0-2 6 0,-3 0-18 0,4 1 8 0,-4 1 16 0,3-1-19 47,0-3-12-47,-3 2 32 0,0-2-5 0,0 2-24 0,0-2 18 0,0 0 16 0,0 0-29 0,0 0-3 0,0 4 42 0,0-4-28 0,0 0-11 0,0 0 24 0,0 0 1 0,0 0-22 0,0 0 10 0,0 0 27 0,0 0-35 0,0-4-10 0,0 4 22 0,0 0-6 0,0-2-33 0,0 4 35 15,0-2 16-15,0 0-40 0,0-2 31 0,0 0-23 0,0 2-15 0,0 0 37 0,0 0-5 16,0-3-25-16,0 3 15 0,0-4 21 0,-3 1-33 0,3 3-4 0,0 0 37 0,0-2-24 0,-3 0-15 15,3 2 16-15,0-1 15 0,0-5-34 0,0 6 14 0,0-1 32 0,-4-2-31 0,4-3-7 16,-3 1 15-16,3-2-33 0,0 7 28 0,0-4 29 31,0-8-42-31,-3 12 1 16,3-2 27-16,0-11-30 0,0 11-14 0,0 0 29 0,0-13-2 0,0 12-30 0,-4-8 2 0,4 8 17 0,-5-9-104 0,5 9 70 0,0-12-23 0,-3 11-139 0,3-7 98 0,-1 8-40 0,1-1-157 0,0-5 131 0,0 9-7 0,-5 0-6 0,5 0-431 0</inkml:trace>
  <inkml:trace contextRef="#ctx0" brushRef="#br0" timeOffset="33787.62">15670 11359 424 0,'0'0'-1'47,"0"-2"-6"-47,4-8 11 0,-1 10-1 0,9-3-8 0,-8 2 6 0,3 1 5 0,-4 0-12 0,11 0 2 0,-11 0 6 0,12 0-2 0,-6 1-7 0,-2-1 5 0,6 0 3 0,-2 3-12 0,0-3 5 0,1 0 9 0,2 0-8 0,0 0 2 0,3 2 10 0,-4-2-4 16,3 0-5-16,-1 0 5 0,19-2 9 0,-22-1-7 0,5 3 10 0,4-1-9 15,-3 1-4-15,-2-2 8 0,0 2-3 0,16-6 5 0,-12 5-1 0,-3 1-4 0,0-2-7 0,4 2 13 0,-2 0-4 0,2 0-8 0,22 0 16 16,-15 0-15-16,-5 0-4 0,5 0 10 0,-4 2-9 0,-2-2-4 0,5 0 11 0,1 1 0 0,3-1-14 16,-2 6 7-16,0-6 5 0,0 2-11 0,5-2 0 31,0 1 11-31,3 2-3 0,39-1-4 0,-39-2 8 0,0 1-11 0,4-1 7 0,0 3 2 0,-1-3-12 0,4 4 3 16,-4-4 12-16,0 0-5 0,6 0 2 0,-6 0-1 0,0 2 6 0,4-2-8 0,-4 3-5 0,3-3 16 0,-6 2-12 0,3 0 0 0,-3-2 11 0,0 2 0 0,-2-2-12 0,-1 1 4 15,-4 2 12-15,4-3-15 0,-5 3 0 0,2-2 6 0,5 2-2 0,-7-1-9 0,-2 0 9 0,-1 0 2 16,3-2-9-16,-3 1 3 0,1 3 13 0,-1-3-7 0,3 0-8 0,-3 2 10 0,2-3-3 0,0 2-7 15,-3-2 3-15,5 2 10 0,-2-2-7 0,-1 2-2 0,1 2 8 0,-5-3-11 0,5 1-12 0,-4 3 4 47,-1-4 2-47,0 4-11 0,0-1-6 0,2-2 5 0,1 1-13 0,-1 1-10 0,-2 0 16 0,-2-1-5 0,2 1-55 0,-1 6-208 0</inkml:trace>
  <inkml:trace contextRef="#ctx0" brushRef="#br0" timeOffset="34460.44">18580 11385 320 0,'0'0'0'0,"10"-4"46"0,0 2-28 0,0-2-13 0,-6 1 5 15,6 0-4-15,-7 3-7 0,0 0 2 0,4-1 6 0,-4 1-5 0,0-2-4 16,1 2 11-16,1 0-4 0,-2 0-5 0,0 0 14 0,0 0 1 0,3-2-5 0,-6 2-2 0,3-2 4 16,9 2-4-16,-9-3-7 0,4 3 10 0,-4-2-5 0,6 2-11 0,-9 0 7 0,11 0 3 0,-4 0-4 47,-3 0-4-47,5-4 7 0,4 4-6 0,-9-3 3 0,7 3 2 0,-8 0-13 0,12 0 2 0,-12 0 9 0,6 0-3 0,-6 0-4 0,0 0 8 0,8 0 1 0,-8 0-10 0,2-1 8 0,-2 1 2 0,-3 0-6 0,1 0 0 0,-1 0 12 0,0 0-8 15,0 0-7-15,0 0 10 0,0 0-7 0,-1 0 3 0,-2 0 11 0,-8 0-14 0,0 0 8 0,4 0-2 0,-1 1-11 16,-4-1 7-16,2 3 6 0,-2 1-11 0,0-4 4 0,-1 0 7 15,2 0-6-15,1 2 3 0,-2 1 6 0,5-3-5 0,-5 2-8 0,6 0-5 0,-3-2 13 0,6 2-6 16,-9-1 0-16,9-1 15 0,-1 3-8 0,1-3-5 0,0 3 3 0,0-3 1 0,3 4-11 16,-3-4 14-16,3 2-7 0,0-2-10 0,0 2 10 31,0-2-4-31,0 0-10 0,3 2 7 0,0-1 3 0,-3-1-2 0,0 0 10 0,3 0-4 0,0 0-8 0,-3 0 7 0,4 0-16 0,-1 0 7 0,0-1 7 0,9 1-3 0,-9-2 0 0,0 0 8 0,3 0 2 0,-3-1-9 0,12-1 4 16,-8 1 5-16,2 2-7 0,1-1-1 0,-2 0 9 0,2 0-5 0,-1-1-5 0,1 1 5 0,1-2 4 15,-1 0-6-15,2-4 3 0,-4 8 11 0,2-6-12 0,1 5 2 0,0-1 5 0,-2 0-1 0,2 0-8 16,-5-2 2-16,5 1 7 0,-1 2-10 0,-4-4 3 0,4 3 7 15,2 1-5-15,-3-2-6 0,-3 3 8 0,-2-3 2 0,5 2-7 0,6-2 6 0,-15 3-6 16,3-3-5-16,-3 3 14 16,3 0-4 15,-3 0-2-31,0 0 5 0,0 0 8 0,0 0-12 0,0 0 1 0,0 0 3 0,-3 3-2 0,3-3-3 0,-3 0 5 0,0 0 7 0,-3 0-17 0,0 0 9 0,-3 0 4 0,5 0-4 0,-7 0-4 0,3 3 6 0,3-3-2 0,-4 1-13 0,-1-1 17 0,4 3-4 16,-9 0-7-16,9 0 1 0,-1-1 5 0,-6 1-3 0,5 1-7 0,-1-2 9 0,-2 0-3 0,7 0-8 0,-4 0 8 0,3 0 3 0,-8 7-15 15,13-8 13-15,-4 2-6 0,4-1-6 0,-3-1 0 0,3 2 2 0,0 1-10 0,0-4-43 0,3 2-316 0</inkml:trace>
  <inkml:trace contextRef="#ctx0" brushRef="#br0" timeOffset="38839.37">8082 13501 380 0,'0'0'0'0,"-5"-10"3"0,5 6 2 0,0-6 1 0,0 7 1 0,0 1 1 15,-3-2 2-15,3 1-1 0,0 1-2 0,0 2-5 0,0-3-1 0,0 3 0 0,0-2-4 0,-3 2 1 0,3 0-3 0,0 0 2 16,0 0 2-16,0 2 3 0,0-2 2 0,0 3 1 0,0-1 4 0,0-1 1 16,0 1 2-16,0 2 2 0,6 1 29 31,-6-1-16-31,0 3 3 0,5-4 4 0,-1 7-5 0,-4-6 0 0,3 9 1 0,0-10-6 0,0 8-3 0,0-2 1 0,1 1 0 0,0 0-3 0,4-1 2 15,-8 1-2-15,6-1-5 0,-3 2 1 0,6 0 1 0,-9-4-3 0,3-2-1 0,11 8 14 0,-3-4-15 0,-11-8 3 0,9 4 12 0,-6-2-2 16,6 1 9-16,-7-4 6 0,15 2-6 0,-14-2 4 0,7 0 1 0,0 0 3 0,-5 0-4 0,4-2-2 16,6-2 1-16,-9-5-7 0,8 4-1 0,-5-4 1 0,2 1 0 0,3-3-8 0,16-13 19 15,-14 10-32-15,2-2-1 0,-2 1 6 0,2-3-7 0,-2 2-3 0,2-5 5 0,2 1 2 0,-3 2-9 47,3-4 5-47,1 2 3 0,-1-1-21 0,6-4 4 0,-1 2 2 0,-1 0-8 0,1-5 1 0,3 4-8 0,-4-5-3 0,2 5-12 0,2-7-16 0,3 6-5 0,-4-1-24 0,1 2-19 0,-5 0-7 0,3 1-21 0,2-1-5 0,-4 3-10 0,-1 0 4 16,1 0-17-16,0 4-211 0</inkml:trace>
  <inkml:trace contextRef="#ctx0" brushRef="#br0" timeOffset="40794.73">7879 13928 300 0,'0'0'0'0,"-3"0"16"0,3 0-11 0,-4-3 2 0,-1 3 0 0,3-1-2 0,-1 1 0 0,-2 0-1 0,2 0-1 0,0 0 0 0,0 0 1 0,0 0-1 0,0 0-2 0,0 0 2 0,-2 0 3 0,1 1 0 0,1 2 1 0,-7 4 17 16,4-5-11-16,-1 1 5 0,4 3 3 0,-2 2-1 0,-8-5 6 0,10 1 7 15,-7 5-1-15,4-4 5 0,-5 4 1 0,4-2-3 0,-17 12 45 16,15-8-33-16,-2 3-2 0,-13 11 45 0,11-10-49 0,-5-1 1 0,-8 17 37 31,9-11-54-31,-1-2 0 0,5 4-1 0,-4 0 0 0,0 0 6 0,4 4 3 0,-3-1-2 0,1 2-3 0,-2 2 7 16,3 1-1-16,-1-4-4 0,0 1 0 0,-1 5 1 0,1-3-4 0,2 2-6 0,-3 2 12 0,2 0-4 0,-3 0-7 0,3 4 13 0,1 1-1 15,-3-2-7-15,2 2 11 0,0 1 7 0,-3-1-10 0,0 4 9 0,-1-2 1 0,6 2-11 0,-4 0 3 0,1 0-1 0,-3-1 4 16,5 2 1-16,1-3-1 0,0 2 6 0,-1 0-10 0,-7 45 29 0,10-44-24 0,0 1 7 16,6 0 1-16,-5 1 2 0,1-1-22 0,2 3-14 0,2 50 22 0,0-53-28 0,4 1 3 0,0 42-2 47,0-44-8-47,0 1 6 0,0 1-7 0,4-1-5 0,3 0 16 0,-4-2 5 0,8 1-14 0,-1-2 19 0,-7-4-6 15,7 4-15-15,1 0-2 0,-1-1 5 0,6-2-9 0,-1-1-3 0,-6-3 15 0,7 1 0 0,-4-6-13 0,5 0 1 0,-8 1 2 0,5-2-7 0,4-3-3 0,-6 2 18 0,5-5-5 16,-3-2-11-16,0 2 15 0,-3-1 1 0,1-2-13 0,-1-1 4 0,-2-2 13 0,2-2-5 0,-1 1-1 0,-7-1 10 0,10-2-5 0,-13-1-20 0,12 0 13 0,-9-1 2 15,6 2-17-15,-4-4 9 0,-5-1 4 0,2 3 0 0,1-8-7 0,0 8 5 0,3-5-13 0,-3 2-16 16,0-1 4-16,0-5-3 0,-3 3-19 0,0-2-15 31,0 2-1-31,3 0-22 16,-3-4-20-16,0 1-14 0,0-1-9 0,0 0-30 0,0 0-7 0,0 0-19 0,0 0-33 0,0-1-15 0,0-3-16 0,0 0-205 0</inkml:trace>
  <inkml:trace contextRef="#ctx0" brushRef="#br0" timeOffset="42246.08">5300 15439 509 0,'0'0'0'0,"-3"-1"16"0,-6-9 12 0,-7-4 49 0,16 5-26 0,0 6-3 0,0 1-3 0,0-3-6 0,-3 3-8 0,3 0-9 0,0 2-10 0,3-1-2 0,13 1-5 0,-10 0-1 0,3 0 3 0,6 0 3 0,-2 0-2 0,3 0 0 0,26 1 11 0,-22-1-12 0,6 2 6 0,2-2 0 0,0 2-4 15,-2 1 6-15,4-3 5 0,1 2-4 0,0-2 7 0,-1 0 2 0,1 0-4 16,-2 0-2-16,5 0 9 0,3 0 0 0,1 0-3 0,1 0 6 0,-2 0-2 0,1-2-6 0,2-1-4 0,40 1 16 16,-43 0-27-16,1 2 2 0,41 0-30 0,-38 0 11 0,-4 0 2 0,-4 2 10 0,0-2-3 46,1 2-1-46,-7 1-1 0,4 1-12 0,0-1 4 0,-1 1-3 0,-4-3-15 0,2 2 1 0,-1 1-13 0,0 0-14 0,-7-1-18 0,4-3-14 0,-6 4-11 0,-2-3-12 0,1 2 4 0,-3-2 4 0,-2 1 6 0,0-2 5 0,-2 3-298 0</inkml:trace>
  <inkml:trace contextRef="#ctx0" brushRef="#br0" timeOffset="42459.52">6567 15238 547 0,'0'0'0'0,"0"-10"48"0,0 2-26 0,0-3 9 15,0 9 4-15,0-6-8 0,0 8-4 0,3-3-8 0,1 3-9 0,0 0-4 0,-1 0-1 0,-3 0 1 0,11 3-3 0,-8 0-1 0,10 6 2 0,-6-4-1 0,4 3-2 16,8 6 9-16,-9-11-8 0,1 8 1 0,8 10-1 0,-3-10 1 0,-10-1 5 0,6-2-2 0,-5 3 0 16,4 2 8-16,-7 0 3 0,5 8 19 0,-6-9-3 0,2-1-2 0,-5 1 9 0,4-1 6 47,-4 2-1-47,0 0 3 15,-4 6 51-15,-7-9-52 0,5 4 0 0,-16 6 33 0,13-7-54 0,0-2 2 0,-3-2-6 0,-1 3-9 0,0-2 4 0,-2 1-5 0,2 0-7 0,-1 1-6 0,-3 1 7 0,2-3-5 0,0 2-4 0,-4-2 2 0,1 3-4 0,0-3-15 0,2 0-13 0,-2 1-21 0,2 1-40 0,0 1-40 0,-5-2-35 0,0 0-17 0,5 1-323 0</inkml:trace>
  <inkml:trace contextRef="#ctx0" brushRef="#br0" timeOffset="51520.15">8114 15717 358 0,'0'0'0'0,"0"-3"6"0,0-4-1 0,-3 5 4 16,0-3-3-16,1 3 4 0,2 2-4 0,-4 0 2 0,0 0-5 0,1 0 0 0,0 2 1 0,0 1-5 15,0-1 2-15,3 0 0 0,-4 0 1 0,4 2-2 0,0-4 4 0,-5 1 4 0,5 2-2 0,0-3 4 16,-3 3 4-16,3-1 0 0,-3 3 24 16,3-4-20-16,0 3 2 0,-2-1 1 0,2-2 2 31,-4 5-2-31,0-2 1 0,4 4 5 0,-3-7-4 0,3 10 1 0,-3-8 4 0,3 11-1 0,-4-3 1 0,1 1-3 0,3-1 0 0,-3 1-7 0,-2 1 0 0,5 2 1 0,-3-2-3 0,3 1-5 0,0 1 0 0,0 0 1 0,0 3-5 0,0 0-1 0,0-4 4 15,0 2-5-15,0 3-1 0,0-2 8 0,0 0-10 0,0 0 0 0,0-2 5 0,8 19 7 16,-5-21-7-16,4-1 1 0,-7 0-5 0,3-1 1 0,4 0 6 0,-3 0 2 0,4-7-4 0,-8 10 1 16,12-7-1-16,-9 1-7 0,3 6 11 0,2-10-8 0,-8 5-2 0,2-9 6 15,1 6 0-15,0-3-4 0,3-1 3 0,-3 5 7 47,-3-5-8-47,0-2 10 0,0 2 6 0,0-2-2 0,0 0 14 0,0 0 1 0,0 0-11 0,0 0-2 0,-3-2-4 0,-3 0-10 0,3-1-3 0,0-1 2 0,1-3 1 0,2 3-6 0,0 0 4 0,-4-4 4 0,0 4-10 0,1-4 3 0,3-1 3 0,-3 0-1 0,-3-1-6 0,2-1 2 0,-4 3 0 0,5-3-8 16,1 0 8-16,-2-1 2 0,-6-14-3 0,6 9 5 0,-2 3 2 0,1-1-7 0,2-2 4 15,0 2-2-15,0-2-4 0,0 1-1 0,-1-2 12 0,-6 3-6 0,10-3-5 0,-3 1 6 16,3 0-3-16,-3 2-3 0,3-2-1 0,-5-14 0 0,5 13 1 0,0 3 6 16,0 0 0-16,0 1-5 0,5 1 2 0,-2 0 1 31,0 4-9-31,0-2 1 0,0-3 7 0,8 6-5 0,-2-13 1 0,-9 13 0 0,11-3-1 0,-1-4 4 0,3 12-2 0,-10-9-2 0,6 10 8 0,-6-8-1 0,6 7-3 0,-5-1 3 0,8 3 2 0,-6-4-10 16,3 3 3-16,-9 0 5 0,3 2-5 0,8 0-3 0,-11 0 1 0,2 0 1 0,10 0-7 0,-12 0 5 15,3 4 4-15,0-2-10 0,6 2 7 0,-9-3 4 0,4 7-1 0,-4 0 1 0,5-6 2 0,-5 2 2 0,2 0-6 16,1 1-1-16,-3-1 7 0,5 5-6 0,-5-7 0 0,0 0 6 0,0 2-3 0,0-1-1 15,3 1 0-15,-3 0 5 0,0-3-8 0,0 2 0 0,0-1 12 0,0-1-6 0,-3 2 7 47,-2-3-4-47,2 4-1 0,1-4-1 0,-3 0 6 0,-5 0-5 0,10 2-1 0,-9 1 18 0,6-3-12 0,-8 2 2 0,-3 0 22 0,11-2-21 0,-9 2 12 0,9 2-9 0,-6-4-2 0,-1 1 9 0,0 5-4 0,2 2-1 16,-5-4 0-16,3 6 2 0,-1-8-4 0,-9 12 24 0,11-4-13 0,-2 3-9 0,-2-3 9 0,3 1-8 0,-1 2-7 16,1 0 3-16,4 1 0 0,-4-3-4 0,7 2-3 0,-9 0 7 0,9-1-6 0,0 1-4 0,0 0 4 0,3 2 6 0,-3-1-11 15,3-1 0-15,0 1 9 0,0 1-10 0,0-2-4 0,0 2 7 0,3-2-7 16,0 1-5-16,6 0 8 0,-3-3 2 31,-3 2-12-31,10 4 4 0,-13-6 6 0,9 4 0 0,-5-3 2 0,7 2 3 0,-8-2 4 0,7-1-12 0,-7-1-9 0,7 3 6 0,-7 0-11 0,8-2-8 0,-8 2 5 0,4-2-15 16,-3 1-22-16,2-2-16 0,-3-3-22 0,0 6-36 0,2-4-30 0,1-2-29 0,-6 1-25 0,4 1-26 0,-1-4-471 0,-3-5 710 0</inkml:trace>
  <inkml:trace contextRef="#ctx0" brushRef="#br0" timeOffset="56210.05">25192 15627 427 0,'0'0'0'0,"0"-11"41"0,0 9-35 0,4-11 5 15,-2 12 3-15,1-2 4 0,0-2 9 0,-3 4-3 16,0-2-1-16,6 3-2 0,-6 0-7 0,0 0-8 0,0 0-5 0,0 0 1 0,0 0-3 0,3 0 5 16,-3 0-2-16,0 0-3 0,3 0 7 0,-3 0 1 0,0 0-1 0,3 3 7 0,0-3 1 31,-3 1 1-16,4 2-3-15,-1-3 7 0,-3 2-2 0,4 1-2 0,-2-2 8 0,2 3-2 0,7-4-7 0,-11 2 3 0,3 3-1 0,3-3-4 0,-2 3 1 0,-1-3 2 0,6 4-1 0,-8-1-4 0,4 2 2 0,1-3-4 0,-3 0 0 0,0 5 0 0,8-7 1 0,-11 9-1 0,4-9-8 0,0 9 5 0,-3-8 4 16,4 10-6-16,1-11 3 0,-3 11 2 0,0-12-5 0,-3 12 3 0,4-9 3 0,0 9-2 0,-4-10-3 16,0 8 3-16,0-3 2 0,3-5-9 0,-3 11 0 15,0-6 6-15,0 1-6 0,0 0 3 0,0-5 3 0,0 9-3 0,0-4-3 0,0-2 1 0,0 2 6 0,0-3-5 16,-3 3 5-16,3-1 2 0,0-3-1 31,-4 6-2-31,4-8 0 0,-4 8 5 0,1-7-6 16,0 7 4-16,3-9 1 0,-3 12-2 0,0-11-3 0,-2 9 5 0,4-8-1 0,-3 6-3 0,0-9-1 0,1 7 1 0,-2-2-1 0,-1 2-5 0,3-4 8 0,0 4-7 0,0-4-2 0,-2 5 6 0,4-5 1 0,-3 5-7 15,-1-6 2-15,2 0 4 0,-1 9-6 0,1-12 2 0,0 5 2 0,0-1-1 0,3 5-2 0,-8-7 2 0,5 2 3 0,-1 5-8 0,4-7-1 16,-2 7 7-16,2-7-6 0,-7 12 10 0,7-12-2 0,-4 2 0 0,4 0-1 0,-3 5-6 0,3-7 3 0,0 2-5 16,-3 4 10-16,3-4 1 0,0 1-3 0,-3 0 0 0,3-1 1 0,0-2-4 0,0 2-6 47,0 1 11-47,0-1-10 0,0 0-2 0,0-2 9 0,0 2 0 0,-3 0-7 0,3 0 7 0,0-1-2 0,0 1-6 0,0-4 6 0,0 2 2 0,0 0 1 0,0-2-6 0,0 4 1 0,0-4 6 0,0 0-9 0,0 0 6 0,-6 3 6 0,6-3-10 0,0 0 2 0,0 0 4 0,0 1-2 0,0-1-4 0,0 0 5 15,0 0 0-15,0 0-5 0,0 0-1 0,0 0 6 0,-3 3-3 16,3-3-4-16,0 0 6 0,0 0-5 0,0 0 9 0,0 0-9 0,0 0-6 0,0 2 13 0,0-2-1 15,0 0-1-15,0 0 3 0,0 0-6 0,0 0 0 0,0 2 2 0,0-2-2 0,0 0-3 16,0 0 1-16,0 0 6 0,0 0-6 0,0 0 8 31,0 0-8-31,0 0 0 0,0 0 10 0,0 0-4 0,0 3-5 0,0-3 5 0,0 0-1 0,0 0-7 0,0 0 4 0,0 0 4 0,0 0-2 0,-3 0 6 0,3 0-9 0,0 0 7 0,0 0 8 16,0 0-16-16,0 0 4 0,0 0 2 0,0 0-2 0,0 0 1 0,0 0 2 0,0 0 1 0,0 0-7 0,0 0 5 16,0 0-6-16,0 0-3 0,0 0 9 0,0 0-5 0,0 0 7 15,0 0-6-15,0 0-4 0,0 0 9 0,0 1-4 0,0-1-5 16,0 0 8-16,0 0 1 0,0 0-8 0,0 0 4 0,0 0 5 0,0 0-9 0,0 0-1 0,0 3 7 47,0-3-3-47,0 1-2 0,0-1 8 0,0 0-7 0,0 3 5 0,0-3-8 0,0 0 9 0,0 0-1 0,0 0-11 0,0 0 9 0,0 0 2 0,0 0-5 0,0 0 7 0,0 0-12 0,-2 0 5 0,2 0-1 0,0 0-6 0,-4 0 1 0,4 0 6 15,0 0-10-15,0 0-2 0,0 0-12 0,0 0 3 16,-3 0-2-16,3 0-2 0,0 0-14 0,0 0-4 0,0 0-6 0,0 0-13 0,0 0-10 0,0 0-6 0,-3 0-9 0,3 0-18 16,0 0 10-16,-4 1-417 0</inkml:trace>
  <inkml:trace contextRef="#ctx0" brushRef="#br0" timeOffset="57788.04">8433 13684 299 0,'0'0'0'0,"-3"-1"7"0,-7-2-7 0,0 1 1 0,7-1 3 0,-8 1 0 0,8 2-2 0,-7 0 0 0,10 0 2 0,-10 2 0 0,7-1-3 0,-12 3 4 0,9-1-1 0,3 1-3 0,-7 0 4 0,7 0-2 0,-4 5 2 0,2-7-1 0,-4 10 7 0,6-6 1 0,-9 3-3 0,10 0 11 0,-4 2-5 0,1 2 5 0,-4-2 3 0,-1 2 0 0,5 2 4 0,-3 3-2 0,3-1 3 0,-5 2 5 0,4-1-5 0,-4 3 2 0,2 2-1 0,1 2-6 0,-2-1 4 0,-2 4 5 0,6 2 7 0,-7-4-7 0,6 4 4 0,0 0-2 0,-6 3-13 0,10 0 6 0,-12 0-4 0,11 4-10 0,-9-2 2 0,9 0-1 0,-6-2-1 16,5-2-3-16,1 2-3 0,0-4 1 0,3 0-9 0,0-2 0 0,0 0 1 0,10-2-1 0,-10 1 3 0,9-5 1 0,3 0-2 0,-3 3-4 0,2-5-2 0,0 0 2 0,1-1-1 0,3 0-5 0,-2-6 6 0,-1 3-5 0,3 0-6 0,-2-1 0 0,0-2-10 0,0 1 0 0,5-1-5 0,-1-1-8 0,-3 0-11 0,3 0-27 16,-4-1-11-16,15 7-132 140,-12-9 113-140,-6 3-250 0</inkml:trace>
  <inkml:trace contextRef="#ctx0" brushRef="#br0" timeOffset="61678.29">7894 16676 300 0,'0'0'0'0,"0"-10"8"0,0 6-5 32,6-5 0-32,-6 5 4 0,0-6 1 0,3 9-2 0,-1-3 2 0,-2-5 3 0,4 9 0 0,-4-4 2 0,4-4 9 0,-1 8-3 0,0-3 1 0,-3 0 6 0,3-2-1 0,0 4 0 0,0-2 4 0,-3 1 1 0,6 0-1 0,-3 0-2 0,-3 2 4 15,3 0-4-15,-3 0-6 0,0 0 1 0,0 0-2 16,0 0-2-16,0 0 2 0,2 0 6 0,-2 0-5 0,4 0 1 0,-4 4 6 0,0-2-4 0,0 2-2 16,4 1 2-16,-4 4-3 0,3-8 0 0,-3 7-5 0,0-3 6 0,0 4-8 0,3-5-6 0,-3 7 9 0,3-1-2 0,1-5-4 0,-1 5 3 0,2 2 2 15,-2-5-10-15,0 1 1 0,3 4 0 0,-2-3-5 31,-1 0 0-31,7-5 6 0,1 11 9 0,-8-5-12 0,0-6 5 0,8 7-2 0,-2-7 11 0,-6 6-2 0,2-9-3 0,1 2 6 0,-2 1-3 0,-1-4-5 0,8 1 3 0,-9 2 6 16,4-3-7-16,-1 0 2 0,-1 0 8 0,5 0-1 0,-9 0-4 0,0 0-1 0,11-3 3 0,-11 2-14 16,2-2-4-16,10-1 6 0,-3-7 0 0,-6 11 7 0,8-12-6 0,-9-3-4 15,10 11-2-15,-9-7-1 0,18-6 0 0,-11 10 3 0,-7-7-2 0,9 4 4 0,-8-3-1 16,9 1-7-16,-2-2-4 0,-1 2 11 0,1-1-1 0,-1-1-8 0,0 0 12 0,-1 2 1 0,2-2-10 47,0 0 14-47,-2-1-4 0,15-9-6 0,-14 10-4 0,-1 1 4 0,3-10-5 0,1 12 6 0,-13 2-18 0,10 0 18 0,-7 4 10 15,2-5-6-15,-2 8 4 0,0-7-8 0,-3 8-3 0,0-1-7 0,0-1 5 0,0 1 2 0,0 2-9 0,0 0-5 0,0 0 6 0,0 0 0 0,0 0 8 0,-3 0-9 0,3 0-7 0,-3 0-3 0,3 2 12 0,-5-2-1 16,2 3 2-16,3-1 9 0,-4-1-5 0,1 2-7 0,3 0 3 0,-3 0 6 16,0-1-9-16,-1 2 2 0,1-2 5 0,0 2-1 0,-3 0-3 0,0 6 6 0,0-9 2 0,3 7-11 15,0-4 2-15,-7 3 8 0,-5 6-17 0,6-4 18 0,6-5-5 0,-9 8-6 0,10-3 6 47,-12 3-6-47,5-2-6 0,-11 10 3 0,5-6 7 0,6-3-3 0,-1 0 5 0,-5 4 5 0,6-3-11 0,-2 2 2 0,-3 0 7 0,2-1-13 0,0 0 9 0,-1 2-1 0,4-3 3 0,-3 4-4 0,-1-5 3 0,4 3 7 0,-3-4-16 0,4 2 5 0,-3 3 10 0,1-5-6 0,-1-2 2 16,2 3 7-16,5-3-8 0,-6-3-2 0,7 2 4 0,0-2-2 0,-2 0-2 15,2-2-2-15,0-1 9 0,0 3 2 0,3-4-7 0,-4-1 7 0,4 6-2 0,-3-4-7 0,3-2 12 0,0 0-18 16,0 3 18-16,0-3-10 0,0 3 7 16,0-3-5-16,3 0-9 0,1 0 9 31,-4 0-4-31,3 0-2 0,-3 0 11 0,3 0 4 0,-3 0-12 0,0 0 2 0,0 0-1 0,3-3-10 0,-3 3 5 0,0-3 13 0,0 3-6 0,0-2-2 0,0 2 7 0,0-2 1 0,0 2-13 0,0 0-2 0,0-4 7 0,0 4-4 0,0-1 5 0,0-2 7 16,0 1-5-16,0-2-5 0,0 3-3 0,0-3 13 0,0 0-11 0,0 2-2 0,-3-3 15 15,0 3-7-15,3-1 1 0,0-2 2 0,0 4-11 0,-3-3 7 0,3 0-2 16,-4 1-1-16,1-8-8 0,3 10 4 0,-4-2 7 0,4-1-10 0,-3-4 7 15,3 5 2-15,-3 2-3 0,3-9-4 0,-3 7 15 0,3-2-9 0,-3-4-4 0,3 8 10 0,-5-4-4 32,5-4-1-32,-3 7-3 0,3-7 5 15,0 5-4-15,0-8-1 0,-4 8 7 0,1-7 2 0,0-1-3 0,3 9 1 0,-3-7-10 0,3 8-3 0,-4-7 11 0,4 8-1 0,-4-10-5 0,4 8 7 0,-2-5-4 0,2 6-6 0,-3-7 8 0,3 9 3 0,-3-5-4 0,-3 2-7 0,6 0 5 0,0-6 2 16,0 9-6-16,-3-3 5 0,3 1 7 0,-3 0-12 0,3 0 2 0,0 2 10 0,0-4-20 16,-3 4 13-16,3 0-1 0,0 0-4 0,-3 0 2 0,3 0-5 0,0 0 0 0,0 0 3 15,0 0-3-15,0 0 4 0,0 0 8 0,0 0-8 0,0 0-2 0,0 2 6 0,0 0-6 16,0 0-3-16,0 0 10 0,0 8 0 0,0-6-1 0,0-1 0 0,0 9-17 47,0-8 19-47,0 6 0 0,-3-6-8 0,3 6 7 0,0-8-2 0,0 12-6 0,0-11 1 0,0 8 7 0,0-7-5 0,0 10-1 0,0-11 11 0,0 11-3 0,0-10-11 0,0 7 5 0,0-8 4 15,0 8-7-15,0-7 5 0,3 10 3 0,-3-7-2 0,3-3-7 0,0 7 9 0,0-3 5 0,0-4-12 0,6 8 10 0,-6-5-1 0,-1-2-8 0,-2 3-1 0,4-4 7 0,0 5-6 16,5-7 2-16,-5 6 19 0,-1-2-5 0,2-4-9 0,-2 4 9 0,6-2-13 16,-9-1 1-16,4-1 4 0,-1-2-3 0,1 0-4 0,-1 3 4 0,0-3 5 0,5 2-8 0,-5-2-1 15,0 0 7-15,0 0 1 0,8-2-5 0,-11-1 9 16,3 1-4-16,6-4-16 0,-4-3 6 0,1 7 0 31,-2-2-4-31,6-6 5 0,-6 5 6 0,9-5 0 0,-9 2-6 0,5-2 5 0,2 1-5 0,-3-2 2 0,-2-1-9 0,6 2 13 0,-1-6-1 0,3 3-6 0,-2 0 11 0,0-1 2 0,1-1-6 0,-1-2-5 0,3 2 8 0,-2-2-14 0,5 0 1 0,-2 1 15 16,-3-2 4-16,3 1-8 0,-1 2 2 0,2-1 2 0,-3 2-10 0,-2 1-2 0,0-1 8 0,1 1-7 15,-4 1-8-15,6 1 5 0,-6 0-8 0,3 3-20 0,-4-2-11 0,0 1-12 0,1 7-24 0,-1-7-26 16,-4 6-9-16,9-1-18 0,-10 2-9 0,7-3 6 0,-7 3-12 0,7 0 10 0,-10-1-405 0,0 3 544 0</inkml:trace>
  <inkml:trace contextRef="#ctx0" brushRef="#br0" timeOffset="70021.73">7872 15946 185 0,'0'0'0'0,"0"-2"102"0,-5 0-14 0,3 0-27 0,-1 0-10 15,-2 0-43-15,2 2-3 0,3 0 0 0,-3 0-3 16,0-1-2-16,0 1 4 0,0 0 0 0,0 0-3 0,-2 0 2 0,5 0 0 0,-7 0-1 16,5 0 2-16,-3-3-1 0,2 3-1 0,3 0 2 0,-3 0 0 0,3-3 0 0,-3 3 4 0,3-2 4 15,0 2-5-15,-3 0-1 32,-4-3 2-32,7 3-5 0,-5 0 1 0,2 0 2 0,3 0-4 0,-3-2 2 0,1 2 1 0,-3 0 0 0,2-1-2 0,0 1 4 0,-1 0 0 0,1 0-2 0,0 0 1 0,0-2 2 0,-2 2 0 0,2-2-2 0,-2 2 7 0,-4-3-5 0,6 3-3 0,0-1 4 0,-11 1-1 15,14-3-3-15,-9 3 2 0,4-2 3 0,-4 2-2 0,6-2 0 0,-12 0 1 0,12 0 1 0,-7-1-3 16,4 3 0-16,-4 0 2 0,-1 0-4 0,5-4-1 0,-1 4 1 0,-3-2-4 0,-1 2 0 0,2-2 1 15,1 2 2-15,4 0 0 0,-9 0 1 0,10 0 1 0,-7 0-3 0,3 0-1 0,-10 0 8 16,14 0-7-16,-7 0 2 0,-3 0 0 156,10 0-2-156,-9 0 1 0,9 0-3 0,-6 0 0 0,4 0 0 0,-1 0 1 0,4 0-2 0,-10 0-1 0,9 0 6 0,-6 0-3 0,4 0 0 0,-2 0-3 0,0 0 1 0,4 0 3 0,0 2 1 0,0-2-5 0,-6 0-1 0,3 2 3 16,3-2 1-16,0 4-2 0,1-4 4 0,-6 3 2 0,5-3-8 0,0 2 4 0,-4-2-1 0,4 2-3 0,-2 0 1 0,2-2 5 0,0 2-4 0,0-2-1 0,-1 3 5 0,1-3-6 0,0 1 1 0,-1 2 1 0,4-3-1 0,0 0 1 0,-3 0 3 0,3 2-3 0,0-2 2 16,-3 0-3-16,3 0 7 0,0 0-10 0,-3 0 4 0,3 2 5 0,-5-2-6 0,5 0 0 0,0 1 2 0,-3-1 2 0,0 2-2 0,0 1 2 0,3-1-2 0,-4 1-3 0,0 1-3 0,4-2 5 0,-3 2 1 0,0-2-1 0,0 4 0 0,-8 1 2 0,11-5-4 0,-3 3 0 0,-8 3 6 0,11-7-3 0,-3 9-1 0,-3-6 2 0,3 6 0 0,0-8-1 0,-2 9-1 0,-5-9 4 15,7 7-5-15,-1-2-3 0,1 4 6 0,0-2 0 0,-6 0-1 0,3-5 6 0,3 7-3 0,0-7-5 0,-6 14 1 0,5-7-3 0,0-3 0 0,1 1 9 0,1-2 0 0,-2 4-1 0,-1-1-2 0,2 0-3 0,0-1 1 0,0 1-2 0,0-2 8 0,0 3-2 0,-1-3-7 16,-1 3 9-16,2 1-5 0,1-1-6 0,-1 2 2 0,-2-2 2 0,2 1-3 0,0 1 0 0,0 0 5 125,-3 2-2-125,1-3-3 0,1 3 6 0,1 0 1 0,-7 2-7 15,10 0 3-15,-3 0-1 0,-7 2 0 0,7-4-1 0,-1 2 4 0,-6 1 2 0,8-3-7 0,-3 0 2 0,-5 2 2 0,10 0-1 0,-3-1-1 0,-8-1 3 0,8-1-2 0,0-1-3 0,-5 2 1 0,8-1 6 0,-3-1-6 0,0 4 0 16,0-5 6-16,0 3-6 0,-3-1 1 0,-2-2 5 0,4 2-1 0,0-1-2 0,-2 0-2 0,3-1 4 0,0 2-5 0,-6-4 0 0,3 3 5 0,3-1-1 0,0 2-5 0,-1-4 6 0,1 0 3 0,3 0-3 16,-3 0 1-16,0-1 0 0,0-6 3 0,0 8-11 0,-1-7 9 0,4 5 3 0,-5-6-15 0,2 8 9 0,3-8 1 0,-3 4-7 0,0-2 1 0,3 3 10 0,-4-6-7 0,1 2-2 0,0 5 6 0,3-4 0 0,-3-1-8 0,-1 1 4 0,1 2 2 0,0-5-7 0,-2 2 2 0,2 0 8 0,0-1-1 0,3 1 1 0,-3 1 1 15,0-2 1-15,3 1-6 0,-4-1-1 0,4 0 6 0,-4 1-6 0,0 1-3 0,4-5 5 0,-4 5 2 0,4-3-9 0,0 2 3 0,-1-1 4 0,1-2-4 0,-3 2 7 0,3 1 5 0,-5-1-7 0,5-1 0 0,0 0-5 0,-3-1 2 0,3 3-9 0,0-4 14 0,0 3-5 0,0-3-1 0,0 3-2 0,0-3 4 0,0 2-4 0,0-2 11 0,0 0-13 0,0 0 7 0,0 0 4 0,0 0 3 0,3 0 6 0</inkml:trace>
  <inkml:trace contextRef="#ctx0" brushRef="#br0" timeOffset="70600.8">6865 17063 1069 0,'0'0'19'0,"5"0"-7"16,-5 0-5-16,0 0 4 0,0 0-3 0,3 0 5 0,-3 0-6 0,0-2-4 0,1 2 1 0,-1 0-1 0,0 0-2 0,0-3-1 0,0 3 11 0,4 0-6 0,-4 0-7 0,4 0 10 0,-4 0-6 0,0-3-6 0,0 3 8 0,0 0-1 0,0 0-5 0,4 0 3 0,-4 0-2 0,0 0 4 0,4-1-7 0,-1 1 6 0,-3 0 5 0,0-3-10 0,3 3 3 0,0 0 2 0,0 0-2 0,5-1-6 0,-5 1 11 0,1-2-5 0,-1 2-6 0,0 0 9 15,0 0 1-15,1 0-6 0,-1-2 4 0,0 2 2 0,0 0-4 0,2 0 0 0,5 0 4 0,-10 0-8 0,3 0-2 0,0 0 11 0,-3 0-9 0,3 0 0 0,1 0 8 0,-1 0-7 0,0 0 0 0,3 2 3 0,-6-2 4 0,3 2-7 0,-3-2 0 0,3 0 7 0,-3 0-2 0,3 0-1 0,-3 0 3 0,0 1 0 0,3-1-9 0,0 0 5 0,-3 0 4 0,0 0-10 0,3 0 2 0,-3 0 7 0,0 0-4 0,0 0 0 0,3 0 3 0,-3 3-3 0,0-3-1 0,0 0 0 0,4 0 7 0,-4 0-4 0,4 0-3 0,-4 0 4 0,3 0-4 0,-3 0 6 0,0 0-6 16,5 0 0-16,-2 0 4 0,-3-3-4 0,3 3 4 0,0 0 4 15,0 0-7-15,0 0 2 0,8 0-1 0,-11 0-4 0,3 0 4 0,11 0 0 141,-14 0-2-141,10 0 6 0,-10 0-5 0,3 0-5 0,2 0 10 16,-3 3-5-16,1-3-6 0,8 1 11 0,-8-1-5 0,-3 3 0 0,4 0 0 0,-1-1 6 0,0 0-5 0,6 0-3 0,-9-1 7 0,4 1-6 0,-4 0 0 0,3 2 2 0,1-4 0 0,1 1-4 0,4-1 0 0,-9 2 8 0,0-2-2 0,3 3-4 0,0-2 10 0,2-1-7 0,-2 2-7 0,-1-2 7 0,1 0-3 0,2 0-2 0,2 0 3 0,-7 0 4 0,3 0-2 0,0 0-3 0,0 0 6 0,0 0-3 0,2 0-1 0,1 0 0 0,-3 0 2 0,1 0-2 0,0 0-2 0,5-2 6 0,-9 2 0 15,3-1-7-15,9 1 3 0,-12 0-1 0,0 0-4 0,2 0 2 0,2 0 3 0,-1 0 3 0,0 0-5 0,-3 0 3 0,4 0 3 0,-1 0-6 0,0 1 2 0,1-1 3 0,-1 2-7 0,2-2-2 0,-2 2 6 0,0 1 0 0,0-1-4 0,0-2 2 0,0 5 3 0,1-3-2 0,0-1 6 0,-1 4-5 0,-3-4-4 0,0 3 5 0,3-4 0 0,2 2-5 0,-2-2 0 0,0 0 8 0,0 0-9 0,7 0 6 0,-10 0 4 0,0 0-5 0,4 0-2 0,-1 0 1 0,0 0 1 0,8 0-1 0,-1 0 8 16,-7 0-10-16,7-2 6 0,-7-2-2 16,0 3-4-16,5-2 2 0,-8 3 6 0,4 0-6 0,-1-2-2 0,6 2 6 0,-4 0-6 15,-3 0 5-15,1 0-6 0,0 2 0 0,-3 1 6 141,6 2-6-141,-3-3 2 0,0 0 5 0,-3 2-1 0,3-3-6 0,0 4 4 0,-3-2 2 0,3 0-8 0,0-1 5 0,2 2 1 0,-3-1 0 0,1 1-1 0,1-1-1 0,1-2 5 0,1 3-11 0,-3-2 12 0,0 1-5 0,3-3 1 0,-6 2 2 0,6-2-3 0,-4 3 0 0,1-3 0 0,8 0 2 0,-11 0-2 0,3 0-3 0,0 0 9 0,0 0-4 0,0 0-3 0,1 0 5 0,6-3-2 15,-7 3-2-15,1-2 3 0,-4-1 2 0,4 3-6 0,-1-2 1 0,0 2-1 0,1-2 3 0,-1 0-2 0,0 2-1 0,2-1 8 0,-5 1-13 0,3-3 4 0,-3 3 7 0,2 0-5 0,-2 0 3 0,0 0-4 0,0 0-3 0,0 0 4 0,0 0 4 0,0 0-6 0,4 0-1 0,-4 0 6 0,0 0-6 0,0 0 5 0,3 3 1 0,1-3-2 0,-4 1 2 0,0-1-10 0,0 2 11 0,4-2-4 0,-1 2-6 0,-3 0 13 0,0 1-5 0,3-1-4 0,0 1 6 0,0-3-6 0,2 0 3 0,-2 4 1 0,-1-4 6 0,10 0-4 0,-12 0 2 0,9 3 4 0,-6-3-13 0,8 0 2 0,-11 0 2 16,4 0 2-16,6 0-5 0,-7-3 6 0,6 3-2 0,-9-4-9 0,12 4 4 0,-9-3 3 0,7-2-1 0,-10 3-1 0,9-2 7 0,-9 3-5 16,12-4-2-16,-9 3 3 0,3-1-1 0,-6 1-7 0,3 0-2 0,-3 2 5 0,0 0-11 15,0-2 3-15,3 2 1 0,2 0-1 0,-5 0 2 0,3 0 1 0,-3 0 4 0,0 0-8 0,0 0 2 16,0 0 2-16,3 0 1 0,-3 2-2 0,0-2 2 31,0 0 2-31,0 0-5 0,0 0 3 0,0 2 2 0,3-2-6 16,-3 0 1-16,0 0 1 0,5 0-4 0,-2 0-5 0,-3 0-4 0,0 0-1 0,3 0-6 0,0 0 0 0,0 0 2 0,9 0-5 0,-12 0-8 0,2-2-6 0,1 2-6 0,-3-2-1 0,3 2 7 0,8 0-19 0,-8-2-309 15</inkml:trace>
  <inkml:trace contextRef="#ctx0" brushRef="#br0" timeOffset="70910.38">7756 16947 428 0,'0'-8'8'0,"0"7"-2"0,0-9 5 0,0 10 7 0,0-4-4 0,0 3-4 0,0 1-1 0,0 0-4 0,-3 0-3 15,3 0 1-15,0 0-6 0,0 5 6 0,0-5-3 0,0 4 1 0,3 0 12 16,0-4-5-16,2 2 7 31,-5-1 3-31,3 1 0 0,7-2-1 0,-10 5 5 0,11-4-2 0,-9 3-3 16,9-2-2-16,-11 0 1 0,16 4 1 0,-6-2-3 0,2 1-9 0,-9-3-1 0,6 1 5 0,2 1-4 0,-8 1 0 0,8-2 1 0,-8 0 2 0,6 1 0 0,-6 1-4 0,11-1 5 0,-10 0 1 16,6 1-8-16,-10-3 6 0,3 9 1 0,0-10-9 0,0 1 5 0,3 6 2 0,-3-4-2 0,-3 2 5 0,3 2 1 0,-3-7 5 0,0 5-1 15,0 1 8-15,-3-3-2 0,0 1-3 0,3 3 9 0,-6-3-6 0,-6 5-4 0,9-8 6 0,-7 10 3 16,-2-8-8-16,9 6 4 0,-6-6 5 0,-3 7-9 0,2-7 4 0,4 7 2 0,-3-8-4 15,6 6-2 17,-11 1-1-32,3-6 4 0,1 7-9 0,-1-7-2 0,1 8 2 0,0-9-7 0,-7 12 3 0,12-4-2 0,0-7-9 0,-5 6 5 15,7-6 1-15,-8 6-1 0,8-9 1 0,0 11 3 0,-8-10-5 0,8 6-9 0,0-4-5 0,-3 6-5 0,3-9-16 0,-2 3-15 0,1 5-10 0,1-8-32 0,0 3-27 0,0 6-10 0,-1-7-239 0,1 2-83 0</inkml:trace>
  <inkml:trace contextRef="#ctx0" brushRef="#br0" timeOffset="80896.56">18682 17026 391 0,'0'0'0'0,"0"0"5"0,0 0-1 0,0-1 0 16,3 1 2-16,-3 0 3 0,0 0-2 0,0 0 1 0,0 0 6 0,0 0-4 0,0 3-2 16,0 0 5-16,0-2-1 0,0 2-3 0,0 1 4 0,0-3-1 0,0 5-2 0,0-4-1 0,0 1 8 0,0 0 2 15,4 1-4-15,-4 1 9 0,3 2 18 0,0-1-22 0,-3-5 3 0,6 4 14 47,-3-5-13-47,3 1-4 0,-1 1-5 0,-1-2 1 0,9 2 3 0,-7-2-7 0,4 0 0 0,1 3 5 0,-1-3-7 0,-6 0-2 0,8 0 4 0,-1 0 4 0,3 0-6 0,-3 0 0 0,-2 0 4 0,5 0-2 0,0 0-3 0,-4 0 12 0,3 0-3 0,2 0-1 0,0-3 5 16,-2 3 5-16,5 0-4 0,-5-2 1 0,2 2 6 0,0-2-7 0,4 1-3 15,-3 1 2-15,1-3 2 0,0 3-11 0,-1-2 7 0,2 2 0 0,-2-1-12 0,19-3 24 16,-18 0-17-16,1 3-4 0,-3 1 4 0,2-2-2 0,0 2-10 0,0 0 7 0,20-2 7 16,-16 2-12-16,3-2 8 0,-5 2 5 0,3-3-8 0,-3 0 9 0,5 3-3 0,0-1-11 0,1-2 5 47,1 0 1-47,1 1-3 0,-3-4-3 0,2 5 4 0,2-2 1 0,2-1-7 0,1 3 2 0,-3-2 0 0,1 0-2 15,-2-6-4-15,1 9 8 0,-1-4-2 0,0 1-7 0,-4 0 11 0,-2 0 1 0,1-1-8 0,-4 3 1 0,-1-5 3 0,0 4-2 0,0 0-4 0,-3 1 5 0,0-2 1 0,-5 2-10 0,2-3 8 0,2 4 6 0,-5-2-12 0,12 2 11 0,-11 0-13 0,1-2 4 0,-4 2-2 16,6-1 13-16,-3 1-6 0,1-2-7 0,2 2 15 0,-3 0-15 0,0-2 2 15,5 2 11-15,-3-5-9 0,-1 5-4 0,1 0 6 0,2 0 5 0,-3 0-12 0,4-3 3 16,-4 3 7-16,3 0-6 0,-2 0 0 0,-1 0 7 31,3 0-4-31,-2 0-8 0,-1 0 4 0,0 0 4 0,-1 0-6 0,3 0-4 16,1 0 15-16,-4 0-5 0,3 0-6 0,-3 3 6 0,1-3-1 0,-3 0-9 0,4 3 1 0,-8-1 13 0,6-2-9 0,-9 2-4 0,3-2 7 0,8 2-2 0,-11-2-3 0,3 0 3 0,-3 1 4 0,3-1-8 0,-3 0-5 0,0 0 13 0,0 0-6 0,0 0-2 0,0 0 13 0,0 0-7 16,0 0-1-16,0 0 0 0,0 0 2 0,0 0-5 0,0 0 4 0,0 0 2 15,0 0-8-15,0 0 1 0,0 0 7 0,0 0-27 0,0 0 12 0,0 0-17 0,0 0-10 0,0 0-5 16,0 0-11-16,0 0-13 0,0-1-4 0,0 1 6 47,5-2-10-47,-2 2 1 0,-3-2 2 0,0-3-3 0,0 2-3 0,0 2 2 0,0-2-67 0,0 1 71 0,-3 1 2 0,-2 1-7 0,-3-2 12 0,4 0 9 0,-7-2-164 0,2 4 56 0</inkml:trace>
  <inkml:trace contextRef="#ctx0" brushRef="#br0" timeOffset="82439.56">20266 16868 367 0,'0'0'0'0,"0"-3"11"0,0 0-8 0,-3 3-1 15,3 0 1-15,0 0-3 0,-3 0 0 0,0 0-2 0,0 0 3 0,-1 0-3 16,-1 0 0-16,3 6 7 0,-1-5-3 0,0 2-1 0,3 0 3 0,-5-1 1 16,2 1-1-16,0-1 1 0,3 0 2 0,-3 4-2 0,0-5 0 0,-1 0 4 0,0 2-1 15,4-1-1-15,-4 2 3 0,2-1 1 0,-6 6 12 32,5-6-9-32,-7 2 0 0,4 2 10 0,-4 3-11 0,7-9-3 0,-9 3 0 0,6 6 3 0,-5-7-1 0,3 6-1 0,-13 5 16 0,6-9-19 0,5 5 1 0,-2-6 5 0,0 5-2 0,-1-7 4 0,0 6 3 0,2-4-1 0,-2 6-6 15,-3-6 3-15,2 0 0 0,0 5-7 0,0-7 2 0,1 2 2 0,0 0-2 0,-5 1-3 0,5 4 6 16,-2-9-2-16,0 5-5 0,-16 3 13 0,13-6-14 0,5 3-1 0,-3 0 6 0,-2-3-6 15,2 1-1-15,-5 0 5 0,-17 4-3 0,23-5-1 0,-7 2 4 0,-18 2-4 16,22-2 0-16,-4-2-2 0,1 0-5 0,0 0 9 0,2 0-3 0,-1 1-6 0,-4-1 7 0,3 0-2 47,-6-2 0-47,7 3-4 0,-3-3-1 0,3 1 3 0,-2-1-4 0,3 2 6 0,-2-2 5 0,0 0-4 16,1 0 0-16,0 0 4 0,2 0-4 0,-2-2-3 0,7 1 5 0,-5-2 0 0,2 1-6 0,0-3 2 0,-1 3 4 0,2-5-5 0,-19-1 3 0,21-1 1 0,0 5-4 0,-1-5 4 0,0 7 2 0,-2-10-9 0,1 8 4 15,0-8 2-15,0 3 2 0,-1 1-5 0,1-2 3 0,2 2 2 0,1 1-8 0,-3 3 2 0,2-10 5 0,0 13-8 0,2-13 2 16,1 12 7-16,3-9-5 0,-2 9-1 0,1-5 3 0,2 2 0 0,-5 2-2 0,4-3 0 15,-1 5 2-15,3-1-4 0,-5 0 8 0,7 2-11 16,-1 0 5-16,1 0 4 31,-6 0-9-31,9 0-1 0,-9 0 5 0,6 0-1 0,0 0-1 0,0 2 3 0,-4-2 4 0,4 2-8 0,-1-2 4 0,0 1 4 0,3-1-5 0,-5 2-5 0,3-2 7 0,0 3 1 0,0-3-6 0,0 0 9 0,0 1-2 0,3-1-5 0,0 0 2 0,-4 0 4 16,4 0-1-16,0 0 1 0,0 0 3 0,0 0-1 0,0 0-3 0,0 0 2 0,0 0 7 0,-3 0-5 0,3 0 2 0,0-1 5 16,0 1 4-16,0-3-6 0,3 3 2 0,-3 0 7 0,4-2 0 15,-1 2-4-15,-3-1-9 0,3 1 1 0,0-2 2 0,0 2 0 0,0 0-7 0,3 0 3 0,-1 0 4 16,-5 0-6-16,4 0-1 0,6 0 9 0,-10 2-5 0,9-2-2 0,-9 1 5 0,10 1-2 0,-6 2-3 15,7-1-5-15,-11 2 10 32,10-1-5-32,-7-1-3 0,10 7 9 0,-3-9 1 0,1 9-2 0,0-6 2 0,-2 6 8 0,5-6-12 0,10 16 15 0,-11-8-15 0,2-2-4 0,13 11 15 0,-13-17-17 0,1 10 3 0,-1-5 6 0,0-1-11 0,7 5-2 0,-6-6 9 0,21 12-3 15,-15-11 0-15,-2 3 2 0,0 0-4 0,0-3-2 16,0 0 5-16,4-2-7 0,20 5 2 0,-23 0 4 0,2-9-9 0,1 4 3 0,-3-5 8 0,-2 2-2 16,3-2 0-16,0-1 10 0,-1 0-6 0,-1 0-9 0,3-1 11 0,-2-11 0 0,-1 8-7 15,-3-6 4-15,3 8 1 0,25-25-1 0,-22 19-1 0,1-3 2 0,-2-3-9 0,0 2 5 31,2 0 0-15,-1-1-4-16,1-1-2 0,0 1 7 0,-1 2-2 0,-2-2-3 0,4 0 6 0,-7-1 0 0,4 3-7 0,-7-2-1 0,20-7 1 0,-18 11-1 0,-6 5 5 0,3-7 2 0,-5 5-12 0,2-1 5 0,-2 5 4 0,-6-10-15 0,11 10 12 0,-10-5 4 0,3 7-4 0,-3-4 4 0,-2-3-1 16,1 7-2-16,0-5-4 0,2 2 1 0,-2 0 9 15,-3 0-10-15,4 2-5 0,-4-1 12 0,0 2-9 0,0-3 5 0,0 1 1 0,3 0-1 0,-3 2-4 0,3 0 13 0,-3-2-10 0,0 2-7 16,0 0 6-16,0 0-1 0,0 0-5 0,3 0 0 0,-3 0 9 0,0 0-7 16,0 0 1-16,0 0 8 31,0 0-7-31,4 0-7 0,0 0 6 0,-2 2 11 0,-2-2-11 0,3 2 7 0,-3-2 3 0,0 2-9 0,3 1 2 0,3 0 4 0,-6 0-4 0,0 1-5 0,0-2 2 0,0 3-2 0,0-3 1 0,0 3 4 0,0-1 7 0,-6 0-4 0,3-1-4 0,0 1 15 15,1 6-6-15,-9-8 1 0,1 13 0 0,-1-13-10 0,2 9 3 0,-2-7 2 16,-3 3-1-16,5-2-2 0,-2 5-2 0,-1-5 8 0,-2 6-7 16,3-8-1-16,-6 8 6 0,4-2-2 0,-3-6-7 0,-2 11 7 0,4-11 2 0,-6 8-8 0,2-7 5 0,-1 8 6 0,1-8-15 0,-24 11 6 15,21-2 1-15,-1-10 8 0,-1 6 1 0,0-5-3 16,-1 4-3-16,-1-6-7 0,3 6 9 0,-2-4-7 31,1-4 0-31,-2 5 11 0,-21 1-6 0,22-6 0 0,-1 2-1 0,5-2-14 0,-6 0 9 0,1 0 1 0,6-3 4 0,-29-11 14 0,25 14-4 0,1-10-8 0,-1 8-3 16,2-8 4-16,1 7-3 0,0-9 0 0,-23-2 18 0,26 3-17 0,-5 2 4 0,3 1 4 0,1-2-12 0,-1 1 2 15,0-3 4-15,-14-7-8 0,17 12 12 0,1-4-3 0,2 3-9 0,1 0 3 0,-3 4 1 0,2-6-6 0,0 5 1 0,2-4 5 16,1 4-5-16,-2-5 3 0,3 8 1 0,3-8 6 0,-5 8-3 0,8-1-6 0,-6-7 11 0,6 10-7 16,-2 0-6-16,-5-4 12 0,10 3-2 0,-3-4-6 31,-1 3 6-31,1 2-1 0,-1-2-6 0,0 1-3 0,4 1 8 0,0 0 0 0,0-3-8 0,0 3 5 16,0 0-4-16,0 0 0 0,0 0 7 0,4 0-4 0,0 0-6 0,-1 0 12 0,1 3 2 0,-4-3-9 0,10 1 1 0,-7 3 7 0,2 1-12 0,-1-4 4 0,0 3 9 0,0 1-8 0,-1 3 0 0,8-3 6 0,-8 4 3 0,5-6-9 15,-5 9 0-15,6-5 6 0,-5-1-5 0,6 13 3 0,1-12 0 0,-8 1-5 16,7 3 4-16,0 1 5 0,-7-1-8 0,12 1 1 0,-6-3 7 0,-3 2-5 15,4-2 1-15,5 1 2 0,-6 2 1 0,5-5-4 0,-3 4 0 0,1 0 10 0,2-3-11 0,3 2-3 47,-4-3 6-47,2-5 0 0,-2 11-4 0,3-12 5 0,2 10 5 0,-2-7-13 0,2 2 5 0,2 2 5 0,0-7-6 0,0 1 1 0,1 2 4 0,-1-2 0 16,5-2-8-16,-2 0 2 0,4 0 3 0,1 0 4 0,3-2-1 0,-6-2 8 0,5 2 0 0,1-5-14 0,0 5 8 0,-5-4 0 0,32-3-7 0,-30 3 8 0,-1-3-5 0,1 6-4 0,-2-1 8 0,0-6-3 0,-4 8-8 0,1-1 3 0,-2-4 5 16,-2 4-8-16,-1-1 4 0,16-7 2 0,-22 2-6 0,7 8 4 15,-7-3 3-15,0-5-11 0,0 6 8 0,-2 1 2 0,0-8-3 0,4 7-1 0,-3-5 7 0,-2 6 0 0,2-8-11 0,-2 6 7 16,2-8-3-16,-5 11-2 0,5-10 2 0,-1 8 8 31,3-5-2-31,-2 6-7 0,2-10-1 0,-3 4-5 0,-4 5 0 0,15-10 17 0,-11 11-8 0,2 1 9 0,-3-9-8 0,-3 8-2 16,5-1 3-16,-5 1 3 0,-1-3-10 0,4 1 3 0,-6 1 5 0,4 1-1 0,-2 1-2 0,-2 1 1 0,-1 0 1 0,2 0-7 0,0 0 1 0,-4 0 5 15,3 0-6-15,-3 0-6 0,0 0 6 0,0 0 1 0,0 0-8 0,0 0 8 0,0 0 8 0,0 0-8 16,0 1 10-16,0-1-6 0,-3 0-8 0,3 2 8 0,0-2 4 0,-4 0-10 0,4 0 8 16,0 3 2-16,0-3-10 0,-4 1 6 0,4-1 2 0,0 0 2 0,0 0-6 0,0 0 5 0,0 0 7 46,0 0-15-46,0 0 7 0,0 0 4 0,0 0-5 0,0 0 1 0,0 0 2 0,0 3-4 0,0-3-3 0,0 0 1 0,0 0 6 0,4 0 1 0,-4 0-11 0,0 0 16 0,0 0-11 0,0 0-5 0,0 0 4 16,0 0 0-16,-4 0-7 0,4 0 14 0,-2 0-9 0,2 3-1 0,-3-1 10 0,3-2-1 0,-5 0-8 0,2 2 2 0,-4 0-3 16,4-2 1-16,-8 0 7 0,8 1-2 0,0-1-4 0,-5 2 6 0,5 0 4 0,3-2-15 15,-3 4 9-15,0-3 1 0,0 2-3 0,-8-3 3 0,8 1 2 0,-1-1 1 0,2 2-11 0,-3-2 3 16,5 2 5-16,-3 0-8 0,0 2 2 0,0-3 9 0,0-1-5 0,0 3-5 31,0-3 10-31,-3 1 0 16,3 2-12-16,0-2 7 0,1 1 4 0,2 3-4 0,-4-3 4 0,-6-1 4 0,7 3-2 0,-9 0-9 0,9-3 4 0,-6 1 5 0,5 1-10 0,-6-2 4 0,4 3 4 0,-5-1-5 0,0 1 1 0,5-1 3 0,-3 1-1 0,-5-4-5 0,-17 8 4 0,17-3-3 0,-4-3-2 0,0 1 9 15,-1 1-6-15,1 0-4 0,-4-3 6 0,1 1-1 0,-1 1-6 0,-1-2-1 0,-6 1 5 16,3 0-8-16,-2-2 1 0,1 3 3 0,-4-3 0 0,5 0-6 0,-5 0 0 0,1 0 5 16,-1 0-10-16,-3 0-3 0,0 0 2 0,0-3-11 0,4 1-3 0,-35-1-39 0,33 0 27 15,1 0-7-15,0-1 3 0,1-5-3 32,-1 7-1-32,0-8 9 0,2 7 5 0,-3-9-9 0,3 11 6 0,-5-9-6 0,6 6-10 0,-3-10-7 0,1 13-6 0,4-13 4 0,1 12 0 0,-1-11-353 0</inkml:trace>
  <inkml:trace contextRef="#ctx0" brushRef="#br0" timeOffset="82853.91">18661 16953 394 0,'0'0'0'0,"12"2"2"0,4-1-3 0,5 1 2 0,-5 2 2 0,0 4 1 0,5-1-3 0,-3-5 0 0,-3 11 3 0,2-7-5 15,4 3 2-15,0 0-2 0,-2 0 2 0,6-6-4 0,-3 8 4 0,5-7 2 0,4 7-6 16,0-7 2-16,3 6 1 0,-4-6-2 0,8 1-1 0,-1-3 3 16,0 1-5-16,3-2-3 0,5-1-1 0,3 0 1 31,-1 0-13-31,-1-1-328 0</inkml:trace>
  <inkml:trace contextRef="#ctx0" brushRef="#br0" timeOffset="83275.55">20006 17124 369 0,'0'0'0'0,"-13"0"6"0,2 3 1 0,-6-2 10 0,0 3 8 16,3-2 1-16,-3 7 4 0,1-6 1 0,0 0-4 0,-5 6-2 0,4-6 3 0,-3 6-3 0,-5-4-2 0,1-2-4 0,5 7-2 0,-4-8-3 16,-6-1-4-16,6 3 8 0,-5 0-5 0,1 2-1 31,2-4 5-31,-6 2-2 0,0-2-2 0,1-1-1 0,-5 1-1 0,1-2-3 0,0 4-4 16,-3-4 3-16,-3 0 1 0,-1 0-1 0,1 0 6 0,-5 0 5 0,4-4-9 15,-2-3 2-15,-5 5 6 0,4-10-5 0,-4 5-3 0,2-5 3 0,-3 1-7 0,3-3-3 0,1-1 1 0,1-2 0 0,2-2-2 0,-1-2-2 0,3-3 11 0,3 1-5 0,3-3-2 0,-1-1 5 0,9 1 0 0,1 1-4 0,3-4 1 0,2 2 6 16,3-1-13-16,-2 1-10 0,7-1 4 0,-2 1-11 15,6-2 2-15,-1-2 13 0,6 1-1 0,-7 1-1 0,6 2 1 0,1-1 5 0,3 2-1 0,0 1-4 0,0 2 5 0,10-3 1 0,9-23-5 16,0 25 7-16,-4-3-6 0,10-2-4 31,2 2 11-31,4-1-8 0,6 4 1 0,0-3 4 0,7 3-1 0,3 1 6 0,2 4-4 0,4-3 12 0,4 2-5 0,5-1-6 0,-2 2 6 0,8-2-6 0,0 4-4 0,0 0 0 0,6 0 2 0,-2 4-8 0,5 0 12 0,1 5-2 0,82 1 9 16,-79 3-12-16,1 4 6 0,-1 3-15 0,0 5 1 0,-4 3 1 0,3 4 1 0,-6 3 5 0,-4 2 3 16,-1 6-2-16,-10 1-2 0,48 34-2 0,-65-27 1 0,-4 4-8 15,19 47 1-15,-35-40 1 0,-10 1 6 0,-8-2-1 0,-1 4 0 0,-3-3 2 0,-3 0 7 0,-10 1-2 0,0-4 2 16,-5 1 14-16,-1-2 5 0,-5-3-4 0,-1-5 6 31,-1-1-8-31,-3-1-6 16,0-5 2-16,-8 0-1 0,3-3 1 0,0-2-8 0,-3 1 11 0,3-3-2 0,-4-2-10 0,1-2 3 0,-4 0-4 0,0-6-2 0,-2 3 4 0,-1-2 6 0,-3-2-8 0,-1-3-12 0,1 7-3 15,-4-7-21-15,3 5-32 0,-2-8-27 0,-2 8-37 0,2-6-39 0,-5 6-478 0</inkml:trace>
  <inkml:trace contextRef="#ctx0" brushRef="#br0" timeOffset="85734.34">8318 15642 344 0,'0'0'0'0,"0"-3"10"0,-3-1-3 0,0-4 3 0,0 2 8 0,0 5-2 0,-6 1-8 0,7-1 1 0,-9 1-5 0,8 0-2 0,0 0 0 0,-3 0 6 0,-1 1 1 0,-3 0 3 0,-11 10 37 0,10-4-22 0,1-4 8 0,0 6 5 0,4-6-1 15,-5 10 0-15,6-5 0 0,-7 2-2 0,0 3-6 0,4-2 1 0,-6 4 2 0,8 0-6 0,-3 0 0 16,-5 0 2-16,6 3-6 0,-1 1-3 0,-3-1 1 0,6 0-5 0,0 1-2 0,-4 0-1 0,6 3-1 16,-7-3-6-16,8 0-4 0,-3 20 8 0,3-21-9 0,3-1 0 0,-4 0 0 0,4 0-6 46,0 0 1-46,0-2-2 0,0-1-5 0,4 1-1 0,-1 0-1 0,0 1-2 0,3-2-16 0,-1-2-12 0,5-1-15 0,-7 2-28 0,8-1-24 0,-9-5-11 0,13 4 1 0,-6-7-359 0</inkml:trace>
  <inkml:trace contextRef="#ctx0" brushRef="#br0" timeOffset="-210152.23">12777 6152 583 0,'0'0'0'0,"-3"-10"44"0,-4-1-25 16,0 0 3-16,-1 0-4 0,5 11-6 0,0-13-6 0,-3 12-4 15,3-8-2-15,-1 9 0 0,-1-2 3 0,3-2-6 0,2 2 2 0,-3 1 1 0,3-3-1 16,0 0 2-16,0 1-1 0,0 1 4 0,3-8-2 31,-3 9 2-31,2-10 4 0,10 8 1 0,-9-6 3 0,3 4 4 0,-3-4 4 0,8 3 2 0,-7-3 2 0,3 3 4 0,-4-4 0 0,6 8 0 0,-6-7 5 16,9 8 2-16,-12-3 0 0,10-6 9 0,-7 10 2 0,-3-2-6 0,3 0 7 0,0 1-1 0,0 1-4 0,0-3 2 0,3 3-4 0,-3-2 23 0,-3 2-34 0,3 0 1 0,-3 0-3 0,3 0-5 15,-3 0 6-15,0 2-7 0,0 2 31 0,3-2-27 0,-3 0 5 16,4 8 55-16,-4-3-40 0,3-3-1 0,-3 4 3 0,4-3-3 0,-2 8-2 0,2-3 10 0,4 1-4 0,-5 1-6 16,0-1 0-16,3 1-4 0,-2-1-5 0,6 2 0 0,-7 0 6 15,8 1-5-15,-2 1-1 0,-4 2-2 32,4-4-3-32,2 6-9 15,9 13 12-15,-14-16-20 0,5-2-1 0,-1 1 0 0,-7-1 3 0,11 0-24 0,-12-1 15 0,19 11 4 0,-10-11 7 0,-7-3-2 0,6 1-5 0,-7 1-5 0,9-5 10 16,-6-3 3-16,0 1-9 0,-4 6 9 0,9-9 1 0,-11 2-10 0,10-3 7 0,-7 4 9 0,8 0 0 0,-7-3-10 0,5 1 4 0,-9-1 2 0,10-2-5 0,-7 4 11 0,8-3 6 0,-11-1-6 0,11 0-3 15,-8 0 9-15,9 0 10 0,-1-1-17 0,-8 1 0 0,8-4-11 0,-6 2 0 0,2 0-2 0,-2 1 0 0,5-1-5 0,-6 2 11 16,8-5 1-16,-9 3-9 0,12-2 13 31,-2 0-19-31,-7 2-7 16,6-3 9-16,1-3 3 0,-2 5-3 0,-1-6 3 0,2 7 1 0,3-12-9 16,-2 2-4-16,4 1 17 0,3-3-13 0,1-5 7 0,-1 3 3 0,4-5-7 0,-2 1 0 0,3-5-7 15,2 0 9-15,1-1-7 0,0-4 4 0,-2 1 4 0,4-3 0 0,1-4-9 0,6-1 4 0,-3-2 5 0,-2 2-18 16,7-2 3-16,-5-1 9 0,-1-2-2 0,1-3 10 0,4 2 11 0,33-51-2 0,-31 47-17 0,-2-1 0 0,39-48-19 0,-40 47 16 0,3-2-3 0,-3 3-5 15,3-4 5-15,-2 7 2 0,2-3-11 0,-3 4 15 0,0-1 7 0,0-5-11 0,-3 3 7 0,4 1-12 0,-5 1 0 32,1 1-4-32,3 2 0 0,31-43-23 0,-31 43 13 0,-3 1 6 0,-4 1-6 0,3 3-4 0,-3 2 5 0,1 3 5 0,-3 3-7 0,-1-1 9 15,3 1 0-15,-6 2-12 0,4 5 8 0,-4-4 5 0,-2 5-6 0,2-4-1 0,-2 6 2 0,1 1-3 0,-6-1-5 0,1 5 0 16,11-11-37-16,-16 13 25 0,2 2-10 0,-6 1-7 0,1 8-20 0,1-8-15 0,-7 7-10 0,8-6-148 0,-1 5 114 0,-11 2-11 0,10 1-15 0,-10-3-12 0,4 3-12 16,-1 0-5-16,6 0 17 0,-9 0 26 0,3 4 41 0,3-1 31 0,-6 0-420 0,0-3 495 0</inkml:trace>
  <inkml:trace contextRef="#ctx0" brushRef="#br0" timeOffset="-209288.16">16710 6001 842 0,'0'0'0'0,"-4"-10"135"0,-7 6-98 0,3-9 13 15,-4 12-5-15,9-11-4 0,-6 10-18 0,4 0-6 0,-8 2-4 0,9 0-6 0,-5 2-4 0,9 0 3 0,-6 6-1 0,1-1 0 0,2-3 11 0,-1 17 20 0,4-12-15 0,0 4 6 0,0-1 3 0,0 2 0 0,4-1 1 0,-1 2-4 0,2-4 0 0,4 4-1 16,-9 2 2-16,10 0-1 0,-6 0-1 0,5 4 6 0,2-2 1 0,-1 0-7 0,1 3 2 0,-1-2 0 16,0 2-4-16,0 0-2 0,-1 0 1 0,-1-1-7 31,2-2-2-16,0 4-1-15,-1-5 1 0,3 1 4 0,-6-1 0 0,8-3 9 0,-5-4-8 0,14 11 15 0,-14-12-17 0,14 2 29 0,-12-9-17 0,-1 1-1 0,-4-1 7 0,4-2 5 0,1-1-2 0,-2 0-1 0,-1 0 6 0,1 0-5 0,-1-1 1 0,1-2 7 0,2-4-10 0,-2-3-6 0,2 1-4 0,3-4-1 0,13-18 0 16,-14 12-10-16,5 1 2 0,-2-7 3 0,0 2 5 16,5 0 1-16,0-6-10 0,20-25 30 0,-18 27-19 0,0-3-4 0,26-23 36 0,-24 21-39 15,-3 5 7-15,5-1-7 0,-4 0-5 0,5-1-7 0,-1-3 2 0,23-31 5 16,-23 33-8-16,1 1-1 0,3-1-7 0,-1 0-2 31,4-6 2-31,-5 7-2 0,4-7 3 0,-1 1 6 0,2 0 2 0,0-3-6 16,-1 2-5-16,5-2 9 0,-4 0-6 0,3 0 3 0,0-3 16 0,3 3-4 0,-2-6 0 0,-1 0-2 0,2 2-3 0,-1-1-7 0,0-2 3 0,4 5 3 0,1-4-12 0,-2-1 4 15,2 3-4-15,3-2 5 0,-2 0-4 0,-4 4-2 0,4 1 6 0,-2 0-12 0,2 2 6 0,-4 3 10 16,0-3-7-16,0 6-5 0,-2-2 3 0,-4 1-7 0,-3 8-2 0,2-4 3 0,32-20-26 0,-31 25 9 0,-3 1-2 0,-2 0-8 0,3 2-8 0,-6-2 0 0,2 4-2 16,-5-2 3-16,0 4-2 0,1-2-2 0,-2 0 0 0,1 5-7 0,-3-5 1 0,0 3-1 0,1 1-14 15,-5 2-16 17,5-1-13-32,-5 0-15 0,2 2-12 0,-4-1-11 0,3 3-26 0,-5-2-23 15,2 2-12-15,13-9-172 0,-17 10 224 0,4-1 37 0,-1 7-479 0</inkml:trace>
  <inkml:trace contextRef="#ctx0" brushRef="#br0" timeOffset="-208622.05">19650 6062 1361 0,'0'0'0'0,"0"-5"142"0,0-3-34 0,0 5 1 0,0 2-19 0,-3-2-32 156,0 0-23-156,0 3-18 0,-9 0-13 0,9 0-5 0,-4 0 6 0,4 6-2 0,-6 6-6 0,6-3 6 0,-9 3-2 0,9 0 0 0,-4 1 2 0,4 2 8 0,0-1-5 0,3 1 2 0,0 0 5 0,0 0 0 16,0 0 2-16,3 1 2 0,4-3 5 0,-4 1-8 0,6 1 3 0,-3 0 5 0,6 2-8 0,-2-5-4 0,5 3 5 0,-3-3-1 0,2 3 0 0,3-4 2 0,-2 2 0 0,-2-4-4 0,3-6-3 0,-3 9 9 0,5-7-1 0,-4 4-8 0,3-8 4 0,-2 2 2 0,-1-1-12 0,3-2 6 0,0 0 5 0,0-2-9 0,1-6 1 0,-2 6 7 0,5-9-7 0,-1-1-4 0,0 0 12 0,-3-3-2 0,3-4 0 0,0 2 6 0,1-2-3 0,-2-1 5 0,5-2-1 0,-2 1 11 0,-1 0 9 0,-2 0-5 0,2-3 6 0,2 3 2 0,-3-3-6 0,0 5-5 0,-2-4 13 0,-2 1-1 15,5 0-4-15,-5 3 8 0,2-2-4 0,1 3-7 0,-1-5 0 0,-1 8 10 0,18-21 32 0,-19 21-41 0,1-6-5 0,0 5-17 0,-1 0 5 0,2-4 1 0,1 0-12 0,3 2 2 0,-2-4 1 0,0-1-4 0,4-2-5 0,-1-1 5 0,4-4-3 0,3 3-1 0,1-7-9 0,41-34 14 0,-35 29-11 0,3-2 19 0,4-2-1 0,4-7-12 16,0 1 6-16,5-1 2 0,66-61-15 0,-58 55 12 0,7-6-9 0,73-67 4 16,-67 61-9-16,-4 2-7 0</inkml:trace>
  <inkml:trace contextRef="#ctx0" brushRef="#br0" timeOffset="-208562.14">21734 4613 3321 0,'74'-67'-34'0,"1"1"-12"0,-1 6 0 0,-3-3-8 0,-7 3 11 0,-4 3 13 0,-1 2 6 0,-7 4 5 0,-6 3-11 0,-2 3 1 0,-4 2-4 0,-4 6-12 0,-4-3-1 16,-1 6-13-16,-4 1-18 0,-1 6-7 0,-4 2-19 0,-7 3-9 0,0 3-13 0,-5 5-17 0,1-2-16 0,-10 6-41 0,5 0-21 0,0 8-18 0,-6-10-10 0,3 12 32 0,1-2 51 0,-1-1 42 0,-3-2-449 0</inkml:trace>
  <inkml:trace contextRef="#ctx0" brushRef="#br0" timeOffset="-207946.49">22811 5906 1208 0,'0'0'0'15,"0"-11"126"-15,0-1-14 0,3 0-7 0,-3-1-34 0,0 4-26 0,0 7-16 0,0-9-8 16,-3 9-9-16,0 0-5 0,3 0-4 0,-4 2-2 0,1-2-8 0,3 2 3 141,-4 0 0-141,4 0-10 0,-4 2 4 0,4-2 3 0,0 4 1 0,0-2 8 0,0 7 8 0,0-5 4 0,4 6-5 0,-4 2 8 0,7 7 24 0,-7-11-14 0,4 4 2 0,2 14 25 0,-3-11-23 0,2-1 3 15,-4 4-7-15,3 0 5 0,-1-3 6 0,-3 4-14 0,4-1 4 0,1 0-2 0,-5 1-1 0,3 0 0 0,-3 4-3 0,0 2 1 0,0-5-14 0,0 1 2 0,0 4-2 0,0-3-1 0,0 0-5 0,0 1 7 0,0-3-3 0,0 2-9 0,3-1 2 0,-3-2-1 0,0 1 8 0,3-3-5 0,0-3 9 0,-3 2-1 0,3-7-11 16,2 3 16-16,0-3-4 0,0-4-2 0,-2 5 11 0,0-7 3 0,4 0 5 0,-4-2 3 0,0 1 10 0,0 0 7 0,2-2 0 0,5 0 11 0,-10-2-1 0,10-1-16 0,-7-11-2 0,6 5 0 0,0-4-16 0,0-1-2 0,1-3-15 0,2 1-5 0,-5-7-5 0,9 0 1 0,-2 0 19 0,-2-1-16 0,2-3 6 0,0 0 5 0,2-1-5 0,2 2 3 0,-2-5-2 0,0 1 2 0,5-2-8 0,4-3-2 0,-4-1 8 0,1 0-9 0,5-1 0 0,1-5 8 0,3 2 3 0,-5 2-1 0,4 0 0 0,1-2 12 0,31-43 11 0,-30 41 0 0,2-2-8 0,0 3 0 15,1 1 12-15,-1-1 2 0,-5-1-2 0,5 2 6 0,-3 0 0 0,-4-1-1 0,30-34 25 16,-30 38-36-16,4 4-12 0,-3-1 0 0,-5 2-1 0,4 1-6 0,-3-2-8 0,0 2 11 0,-1-1-5 16,-2 2-1-16,-2 1 8 0,6-1 0 0,-4 1-14 47,-2 3 6-47,5-4 8 0,-4 5-15 0,4-2 8 15,0-1-9-15,-1 0 6 0,4-1 4 0,1-1-7 0,3-2 28 0,-5 1-23 0,6-1-3 0,0 0 16 0,-1 0-23 0,3-1 1 0,0-2 2 0,0 2-4 0,7-4-3 0,2 2-1 0,2-3 9 0,-1-2-10 16,-4 3-6-16,9-5 3 0,-9 3-14 0,6 2 6 0,-1-5 6 0,-1 6 6 0,1-2 7 0,-8-2-15 0,3 3 8 0,-6-2-7 0,37-30-15 15,-37 35 7-15,0 1-6 0,-3-3-9 0,-4 2 14 0,-1 1-19 0,-2-1 1 0,-3 5 10 0,-4-1-18 0,-2-2 3 0,1 4-5 0,2-27-107 0,-15 26 65 0,2 3-4 0,2-26-96 16,-3 26 88-16,-4 4-27 0,0-1-26 0,0-2-1 31,0 5-16-31,0 1 3 0,-7-14-188 0,3 24 186 0,-1-3 8 0,2 4 27 0,0 5 22 0,0-1 25 0,3 2 30 0,-3-2 17 0,0 3-67 16,0 1-331-16</inkml:trace>
  <inkml:trace contextRef="#ctx0" brushRef="#br0" timeOffset="-207123.74">20721 2154 863 0,'0'0'0'16,"9"-17"0"-16,6 0 55 0,-2 1-6 0,-4-2 7 0,3 7-1 0,-9 11-1 0,0-13-14 16,0 13-14-16,-3 0-12 0,0 0-3 0,-3 5 3 31,0 8 12-31,-9-1 4 0,3 5 8 0,-1 2-1 0,-5 5 10 0,-4 1 7 0,-2 4 5 0,1 4 2 0,-7 4-10 0,3 0 0 0,-2 6-10 0,-4-2-5 0,2 9-14 0,-3-2-4 0,5 3-4 0,-6 0-5 0,6-3 3 0,-5 2-7 0,4-2-3 0,-1 3-7 16,6-2 4-16,-2-4-2 0,4 3 4 0,3-6-1 15,-3-3 1-15,6-3-8 0,-1-2-3 0,-1-6 6 0,6 0-10 16,3-7 3-16,3-2 4 0,-6-7-11 0,10-1 2 0,0-7 9 0,-3-2 8 0,3-2 10 0,0 0 9 0,0 0-4 0,-4-9-15 0,4 1-5 0,0-4-10 0,0-3-12 0,0-21-65 15,0 14 28-15,0-1-5 0,0-2-3 0,4 0 21 32,-4-3-1-17,3-2 10-15,-3 2 15 0,5-7 5 0,-2 1 14 0,-1-4 7 0,6 3 6 0,-5-2-3 0,4-1 1 0,-4-2 3 0,21-38 5 0,-11 35-1 16,-2 3 2-16,3-5 0 0,1 4 0 0,3 0 0 0,-2 4 1 0,2-3 2 0,1 7 16 0,5 1 9 0,-2 0 7 0,2 2 9 0,-2 3-1 0,1 4-5 16,29-20 29-16,-27 24-49 0,2 0-5 0,23-6 23 0,-23 14-37 0,-4 9-6 0,28-7 1 0,-25 9-3 15,-1 0 1-15,22 0 3 0,-23 9-2 0,0 1 8 0,0-1-9 0,-4 1-3 0,-1 3-9 0,2 2-5 16,1 2-3-16,-7 4 12 0,3 1 5 31,-5 3-5-31,2 2 6 0,-2 3-8 0,-4 0 2 0,1-1 0 0,-5 3 3 0,8 2 2 0,-13 0-5 0,0 2 4 0,0 3 0 0,0-2 2 16,0 3-2-16,-4-1 8 0,-5 0-10 0,-3-2 4 0,3 0 6 0,-1 0-1 0,-5-4 1 0,0 0-2 0,1 0 0 0,-3-2-2 0,0-2 3 0,-3 0 3 0,0-6 0 0,2-1 5 15,-1 1 11-15,-2-3 2 0,0-2-1 0,2-3 3 0,-3 2-5 0,-2-4 14 0,5 2-3 0,-5-3 4 0,4 0-11 0,-5-3-18 16,2 2 8-16,-3-2-10 0,2 1 1 0,-1-2-6 0,3 1-2 0,-5-4-2 0,2 7-3 0,-2-9 7 16,-1 6-4-16,5-3-11 0,-8 1 8 0,6-3-15 0,-4 5-4 0,6-7-16 31,-24 14-67-16,27-15 29-15,-2 4-6 0,2-1-23 0,3 1-16 0,1 5-10 0,-2-7-10 0,2-1-7 0,2 8-12 0,3-6-3 0,2 4 5 0,-2-6 22 0,8 10 39 16,-3-8 34-16,1 3-1 0,5 1-460 0</inkml:trace>
  <inkml:trace contextRef="#ctx0" brushRef="#br0" timeOffset="-206779.15">21106 2873 1619 0,'0'0'0'16,"0"-15"204"-16,0 1-160 0,0-3 19 0,-3 6-19 0,0 7-11 0,-11 1-13 0,4 0-12 0,0 3-5 0,-4 3-1 0,4 4-9 16,-6 4-1-16,4 0 2 0,0 4 0 0,-1 1 3 0,1-2 4 0,9 7-4 0,-9 17-16 15,6-20 14-15,4 3 2 0,-1-4-11 0,3 2 16 47,0 1-2-47,0-4-4 0,5 22 13 0,1-19-9 0,3-1-7 0,-9 0 8 0,6-3-7 0,-6 3 3 0,3-3 19 0,2 14-14 0,-1-13-1 0,-1-6-1 0,-3 9 25 0,0-11-6 0,0-3 0 0,0 5 2 0,0-5 5 0,0 4 7 0,0-5 3 0,-3 3-1 0,-1-5 9 16,-1 0-4-16,2 1-7 0,0-3 14 0,0 1-11 0,3-1 4 0,0 4 5 0,0-4 3 15,-3 0 0-15,3 0-10 0,-3 0 9 0,3 0 28 0,0-4-37 0,0 3-4 0,0-2-15 0,0-1 5 16,0 2 1-16,3-2-10 0,6-5 5 0,3 6-10 0,-9-5-8 0,10 5-2 0,-4-8 1 16,6 9 4-16,1-8-1 0,-1 7-3 0,1-9-5 0,5 9 6 47,-4-11 7-47,3 3 5 0,-3 0 3 0,3 2-15 0,1-2-5 0,-1 0-4 0,5 0 3 0,-10 0 8 0,8 0 4 0,-3-1 8 0,5 1-24 0,-4-4 10 0,-1 2-10 0,0-1-13 15,3 1 9-15,-5-2-12 0,4 1 1 0,-4-1-15 0,-2 0-14 0,5 0-10 0,-5 0-20 0,-1 1-1 0,3 0-7 0,-2-1-31 0,-2-1-29 0,0 1-32 0,-5 1-29 0,1-1-20 0,-6 1-6 0,10-2 4 0,-11 5 24 0,4 0 44 16,-7-1 54-16,0 4-54 0,0 6-303 0,0 2 468 0</inkml:trace>
  <inkml:trace contextRef="#ctx0" brushRef="#br0" timeOffset="-206606.3">21426 3060 951 0,'0'0'0'0,"0"0"128"0,3 0 7 0,-3 4 1 0,3 0-7 0,-3 5-22 0,0-5 6 0,0 10-17 16,0-4 2-16,-3 4-11 0,-8 4-21 0,8-1-5 15,-8 1-15-15,8 5-13 0,-10 0-7 0,9 1-4 16,-7 1-16-16,5-2-1 0,-4-3-3 0,7 3-5 0,3-2-4 0,-3 2 11 0,-1 2-11 0,1-4-1 31,3 0 3-31,0-3-24 0,7 21-36 0,3-24 13 0,-1 2-12 0,13 12-137 0,-13-15 55 0,5-3-36 0,0 1-28 0,-2-5-21 0,6-4 15 0,0 1 32 0,-2 0-443 0</inkml:trace>
  <inkml:trace contextRef="#ctx0" brushRef="#br0" timeOffset="-205999.52">21415 4012 541 0,'0'0'0'0,"-11"1"7"16,5 8 0-16,-8-4 8 0,3 5 6 0,2-6 7 0,-4 5 7 0,-5-5 10 0,2 8 2 0,-1-3-1 16,-3-5 0-16,-2 7-3 0,2-10-7 0,-3 9-8 0,0-6-1 0,-6-1-9 0,-28 4 23 47,27-7-19-47,-1 2-1 0,-3-2 1 0,3 0 6 0,-1-2-1 0,-2-3 4 0,0-3 6 0,-4 4-5 0,1-6 4 0,-1-2 5 0,-5 2-5 0,3-2 6 0,-5-1-5 0,2-1-7 0,-6-1 2 0,3-6-6 0,-8 3 1 0,-1-6 2 0,0 2-11 0,-1-8-6 0,-2 2 2 15,1-3-5-15,2 0 11 0,-2-1 12 0,2-2 11 0,4-2 4 0,-44-43 60 0,55 37-60 16,-5-5-4-16,-33-46 26 0,41 43-46 0,3 3 0 0,4-4-2 0,2-3-1 0,5 2-1 0,0-1 2 15,-15-53-10-15,21 50-6 0,7-1-11 0,3-3 8 0,7 3 0 0,0-2-2 16,3 0 2-16,11 0-2 0,0-1-4 0,7-1-1 0,-1 0-1 0,7 3 7 0,4 3-3 31,0 2-3-31,3 1 7 0,6 1-9 0,0 2 3 16,1 0-1-16,5 5-1 0,0 4-7 0,4-1-1 0,-3 4-1 0,7 3-11 0,55-30-19 0,-51 36 29 0,-1 2 4 0,1 4-3 0,-2 0-4 0,5 6-5 0,5 1-10 0,-6 1 2 0,0 4-4 16,6 2-21-16,-2 6 2 0,69-8-62 0,-64 10 64 0,1 0 1 0,1 0 3 0,0 4-3 0,-2 4 9 0,4 0 8 0,72 16-20 15,-73-12 35-15,-1 6 5 0,0-2 2 0,1 4 3 0,-5 1 9 0,-4 2-4 0,-1 1 2 0,-1 3 5 16,-7-2-5-16,0 2 0 0,42 34 7 0,-56-30-2 0,-3-2 5 0,-3 5-1 15,-3-2-7 17,-4 4-4-32,-1 0 9 0,-7 0-3 0,-4 4 0 0,-1-4 9 0,0 3-7 0,-8-2 4 0,-1 1 1 0,-5 3 7 15,0 0-4-15,0-4 1 0,-5 6 6 0,-4-6-3 0,-6 4 5 0,2-1 6 0,-7-2 0 0,3 2 2 0,-7 1 0 0,-21 39 29 0,19-39-36 0,-3-3 14 0,-4 1-2 0,1 0-8 0,-3-1 8 16,-2-1-5-16,3 2-11 0,-2-1 4 0,-1 2-5 0,0-2-10 0,-1-1 13 0,-2-1-4 0,3 1-1 0,-6-3-11 0,6-1-5 16,-3 0 2-16,3-2-2 0,0 4 5 0,-1-6-7 0,1 3-1 0,3-2-10 0,0-1-6 0,-3 0 7 0,7-5-12 15,-4 1-7-15,3-2-9 0,0-2-34 0,5-2-33 0,-3 1-26 0,3-3-44 0,-2 0-15 31,2-2 15-15,-1-2 33-16,3-4-462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1564.05725" units="1/cm"/>
          <inkml:channelProperty channel="Y" name="resolution" value="2085.7414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8T05:27:52.6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26828 5456 749 0,'0'0'0'0,"0"-13"12"47,0 4-1-47,3-4 2 0,-3 4-1 0,4 6-1 0,0-6-1 0,-4 7-9 0,4 0 2 0,-1-2 1 0,-3 3-4 0,3 1 1 0,0 0 5 0,-3 0 2 0,0 0 4 0,0 0 7 0,3 1 4 0,-3-1 3 0,3 4 0 0,-3 0 4 0,0 5-3 0,0-6-3 0,0 9 0 0,0-2-2 0,0-1-2 0,0 8 0 16,0-5 2-16,0 1-2 0,0 1 0 0,0 1 5 0,0-2 0 0,0 0 0 0,0 0 6 0,0-1-4 16,0 0 3-16,0-2-1 0,3 11 30 0,-3-10-38 0,4-3 6 0,-1 0-6 15,2-6-6-15,-5 9 5 0,4-9-5 0,-1 2-5 0,0 3 3 16,0-5 3-16,0 3-5 0,0-4 5 0,8 3 0 0,-11-2-4 0,10 1-3 0,-10-3-1 31,4 0 4-31,5 0-1 0,-6 0 7 0,8-3 4 0,-8-4 1 0,8 4-1 0,2-11 2 0,11-8 15 0,-6 5-20 0,-10-4 0 0,10-2-8 0,-3-5-1 0,4-3 0 16,5-3-3-16,-2-5 0 0,2-1 2 0,7-6-3 0,0 1-4 0,3-3-1 0,0 3-2 0,0-5-2 0,-1 0-8 0,5 0 4 0,-5 1-2 15,2-2-15-15,-1 2-10 0,0 3-27 0,-5-1-40 16,3 7-36-16,-9-1-31 0,0 4-51 0,0 3 1 0,-4 2-435 0</inkml:trace>
  <inkml:trace contextRef="#ctx0" brushRef="#br0" timeOffset="2437.65">27622 5917 607 0,'-5'0'10'0,"-4"0"-9"0,-2 0 6 0,8 0 5 0,0 3-1 0,0-3 0 0,0 0-6 0,-2 2 4 0,1-1-3 0,4-1 3 0,-3 0 5 0,3 2-1 0,0-2 3 0,0 0-1 0,0 0-5 0,0 0 2 0,0 0 2 0,0 0-1 0,3 0-2 0,-3 0 4 0,4 0-4 0,1 0 1 0,-2 0 3 0,-3 0-4 0,3 2-8 15,0-2-3-15,0 0 4 0,0 4 2 0,0-4 6 0,2 0-1 0,4 0 0 0,-4 0-3 0,-2 0 2 0,6 0 5 0,-9 0-4 0,12 0 0 0,-7 0 1 0,6 0-2 0,-1 0 0 0,-4-4-1 0,-1 2 3 0,7 0-4 0,-1-1-2 0,-2-7 3 0,1 9-2 0,5-10-2 0,-1 8 6 0,2-7 0 0,-3 1-6 0,5 1 2 0,-2-2-4 0,2-1 2 0,1 0-2 0,2 2 2 0,-1-2-2 0,4 0-4 0,-3 0 3 0,-2 0 2 0,6 1-4 0,-6 2-1 0,2-6 3 0,-3 6-4 0,1 0 2 0,1 5 2 0,0-9-4 0,-3 9 1 0,1-9-4 0,-1 10 4 0,-3-2 1 0,-2 2-2 0,2-1 2 0,-3 3-2 0,-2 0-2 0,9 0 7 0,-15 3-4 16,7-1 4-16,-7 0-1 0,0 2-1 0,9 0 2 0,-9 0 1 0,-3 0 1 0,3 7 1 0,0-7 0 15,0 3 2-15,1-3-11 0,0 7 6 0,-4-8 0 0,2 9-1 0,2-8 6 0,-1 6-3 16,-3-6-1 125,5 5 0-141,-2-7 0 0,0 7 4 0,3-5 0 0,-6 1 0 0,3-1 0 0,8 4-1 0,-8-6-3 0,2 2-1 0,4 5 3 0,-6-5-12 0,12-1 6 0,-13 4 0 0,6-6 5 0,-5 3 1 0,0 0 3 0,7-2-10 0,-7 1 7 0,-3-2 0 0,5 1-6 0,-2 0 3 0,2 3-2 0,0-3 1 0,-2 0 1 0,1 0 2 0,-1 1-2 0,0 1-4 0,0-3 9 0,-3-1-5 0,3 3-4 0,-3-1 5 0,5-1-4 0,-2 4 2 0,-3-2 4 0,0-2-9 0,3-1 1 0,-3 3 6 0,0-3-5 0,2 0 4 0,-2 0 0 0,6 0-3 0,-3 0-2 15,-3 0 4-15,3 0 2 0,0 0-2 0,0 0-1 0,0 0 3 0,0 0-3 0,-3-3 0 0,5 2-1 0,-2 1 6 0,7-3-8 0,-10 2 1 0,10 1 3 0,-10-4-7 0,9 3 3 0,-4 1 3 0,-1-2 1 0,5-1-4 0,-5 2 3 0,5 1 0 0,-6-3-3 0,6 3 2 0,-6 0 1 0,6 0-2 0,-5-1-2 0,-1 1 2 0,7 0 3 0,-10 0-4 0,11 0 1 0,-8 0 4 0,3 0-3 0,-2 0-3 0,0 0 6 0,2 0-3 0,-3 0-4 0,2 0 3 0,1 0 1 0,-3 0-2 0,0 1 3 0,8-1 3 16,-7 0-5-16,-4 0-2 0,5 0 1 0,6 0 0 16,-7 0-1-16,5 0 0 0,-9 0 1 0,4 0 3 0,0 3 1 0,6-3-5 15,-6 0 3-15,-4 0-1 0,12 0-3 141,-12 0 4-141,3 0-3 0,2 1 0 0,-2-1 1 0,8 0 1 0,-8 0-2 0,0 0 0 0,0 0 0 0,3 0-3 0,-3 0-3 0,2 0 5 0,-1 0-3 0,1 0-5 0,0 0 4 0,-2 0-4 0,3 0-3 0,-3 0 4 0,0 0 0 0,9 0-1 15,-9 0 0-15,-3 0 1 0,10-1 0 0,-7 1-1 0,0-3-3 0,7 2 0 0,-10 1-6 0,5-3-6 0,3 3 3 0,-8 0-8 0,5-2-1 0,-2 2 0 0,7-2-6 0,-10 2-4 0,3-2-8 0,0 2-8 0,2 0-5 0,-2 0-1 0,0 0 15 0,0 0 17 0,-3-1 7 0,4 1 3 0,0-4-36 0,-1 4-232 0</inkml:trace>
  <inkml:trace contextRef="#ctx0" brushRef="#br0" timeOffset="4088.07">26493 7075 384 0,'0'0'0'15,"0"-2"142"-15,0 1-102 0,0-2-17 0,0 0-11 16,0 1-3-16,0-2-6 0,3 2-1 0,-3-1 0 0,3-1 0 0,1 2 1 0,-4 2-2 0,0 0 4 31,3 0-3-31,-3 0-1 0,0 0 3 0,0 0-2 0,3 0-2 0,-3-3 5 0,0 3-1 0,0 0 0 0,0 0-1 0,4 0 3 0,-4 0 2 0,0 0-5 0,0 0 6 0,0 3-2 0,0-1-1 0,0 2 2 16,4-1-1-16,-4-1 0 0,0 2-1 0,3-2 5 0,-3 4 1 0,0-3-3 0,0 6 2 0,0-6 0 16,0 1-2-16,4 3 0 0,-1-3-4 0,-3 5-1 0,0-4-2 0,3 5 2 0,1 0 7 15,-4 2-8-15,3-9 4 0,-3 11-5 0,3-11 2 0,0 9 2 0,-3-8-3 0,0 5 0 16,3-7 0-16,1 9 4 0,-4-7-5 0,4 7 1 0,-4-6 9 0,3 4-8 0,-3-8 1 0,4 9 8 0,-4-6-14 15,4 5 4-15,-4-7 3 0,3 2-4 0,0 5 0 32,-3-4 4-32,3-1 1 0,0 0-8 0,2 1 7 15,-4-1 2-15,-1 5-7 0,4-8 1 0,0 3 1 0,-4-2 3 0,4 2-5 0,-1 0 9 0,1 0-1 0,-4-3-8 0,3 2 3 0,0-3 3 0,0 2-3 0,2-2-2 0,-2 0 10 0,3 0-3 0,-6 0-4 0,4 0 6 0,-1-2 2 0,7-1-4 0,-7 2 0 16,5-8 3-16,-4 4-2 0,5-4-8 0,-6 0 8 0,10 0 0 0,-13-1-9 0,13-4 4 16,-2-1-6-16,-4 2-3 0,15-23 4 0,-6 19 4 0,-7-8-1 0,5 0 1 0,3-2 6 15,0-1-2-15,-1-1-5 0,3-2 7 0,-1 0-9 0,7 0-1 0,-1-4 6 0,2 2-2 0,2-1 7 16,-5-1-2-16,3 0 0 0,2 3-4 0,3-3-6 0,-1 2 1 0,1 7-3 47,-3-6-9-47,3 9-10 0,-2-4-25 0,3 7-41 0,-6-4-31 0,2 6-2 0,-5-4-435 0</inkml:trace>
  <inkml:trace contextRef="#ctx0" brushRef="#br0" timeOffset="6799.88">28216 6139 672 0,'0'0'0'0,"-6"-2"61"16,-4-3-36-16,7 4-5 0,-1-2-6 0,-5 3-6 0,9 0 0 0,-5 0-5 0,-4 0 0 0,6 3 1 0,-8-2-1 0,8 2-5 0,-21 4 5 0,17-3-6 0,-5-3 5 0,0 4 3 0,-5 0-3 16,3-4-1-16,-1 2 5 0,-22-2 3 0,15-1 6 0,-2 2 4 0,1-2 8 0,-1 0 7 15,-3 0 6-15,1-2-1 0,-5-2-3 0,0 3 5 0,1-4-3 0,-1 3 1 0,-3-6-1 0,-3 5-5 16,-1-1 2-16,1-3-8 0,-43 2 43 47,36-9-48-47,2 14 2 0,-2-10-7 0,1 6-7 0,-6-5 3 0,-1 7-1 0,-55-11-7 0,55 4-3 0,-5 5-3 0,-48-16 12 0,48 12-5 0,-1-4 2 0,6 0 3 0,-1-1-2 0,-3-2 3 0,4-2-8 0,-1 2 1 0,0-4 1 0,-1-3-5 0,3-2 4 0,5-4-5 0,-8 2-9 0,8-7 4 15,4-1 7-15,2 1 4 0,0-4 6 0,5 5-2 0,3 1-1 0,-1 1-5 0,7 1 0 16,-2 1-1-16,2 2-3 0,3 1-1 0,0 1 3 0,5-3 3 0,0 3-9 0,1-3 3 0,2 1 1 16,-2 1-2-16,6 1 1 0,0-3 5 0,4 3-5 0,2-3 0 0,0-1 0 0,3 1-6 0,0 1-3 15,0-2-3-15,14 1 6 0,-3-5-6 0,-4-2-1 31,12 2 9-31,-4-1-1 0,7-2 6 0,-1 1 1 0,-2 3-1 0,8-4-2 0,1 2-2 0,0 2 6 0,1-5-5 0,1 3-2 0,41-34-2 0,-30 32 4 16,-1 2 1-16,49-25 5 0,-42 28-5 0,2 1 4 0,1 2-4 0,4-2 3 0,0 1 0 0,4 3-2 0,1-1-3 0,-3 5-2 0,3-1-5 16,-4 3 9-16,11 3-4 0,-6-1 7 0,3 4 9 0,-4 0-13 0,11 5 4 0,-7-2-1 0,2 8-9 0,-4-1-2 15,2-7 2-15,-5 10-6 0,7 0 4 0,-2-2 7 0,-2 2 0 0,1 0 3 0,-1 2-4 16,4 2-1-16,-4 0 0 0,2-2-7 0,-5 6 4 0,4-3-2 0,-2 2-4 0,-2-1 1 0,-1 4 3 16,0 0 3 15,0 1 3-31,-2 0 6 0,-3 1 0 0,2 1-10 0,-3 2 3 0,-4 0-1 0,4 0-5 0,-7 2 4 0,0-2 1 0,-3 4-3 0,-1-4 1 0,-6 5-3 0,40 20-2 0,-41-21 11 15,-2 2 11-15,0-1-5 0,-4 1-6 0,-1 3 2 0,2 1-3 0,0-1-1 0,-4 3 3 0,2-1-1 0,-2 0-3 0,0 3 0 0,-3-6 2 0,-1 6 2 0,0-1-5 0,-3-1 5 16,0 0 0-16,-3 1-5 0,-2 0 4 0,3 0 1 0,-5-1-1 0,2 1-2 0,-4 1 5 0,6 24-5 16,-5-27 5-16,-6 1 3 0,12 21 0 0,-12-29 2 0,7 7-6 0,-10-5-4 0,3 1 4 15,1 1-2-15,-4-2-2 0,3 0 7 0,-3 0 0 141,3 0-3-141,-3-1-1 0,0 0 3 0,0 1 1 0,0-1-3 0,0-3 4 0,0 5 0 0,-3-3-1 0,0 1 2 0,-4-1 2 0,4 0-4 0,-7 0-4 0,6 0 5 16,-10 0 0-16,5 2-2 0,-1-2 6 0,-5 5-2 0,3-3 2 0,-3-2-5 0,-1 5 4 0,-1-4-5 0,-3 2-2 0,-1-4 12 0,-4 2-2 0,2 0 1 0,1-2-1 0,-7 1 0 0,3-2-3 0,-1 0-3 0,-1 2 5 0,0-2-4 0,2-2-1 0,-9 0 5 15,3-1 1-15,1-1-1 0,-3 2 0 0,-3-3 6 0,3 3-4 0,1-3 7 0,-5-3 4 0,4 3-5 0,0-5-3 0,-3-2-4 0,3 3 1 0,-3-4-3 0,0 0-1 0,-38 5 10 0,38-7-12 0,0 2-1 0,-1 0-5 0,3-4-6 0,3 5 4 0,-5 0 3 0,0-4-8 16,-2 3 0-16,1-1-6 0,6 1-6 0,-5 6-5 0,0-8-3 0,3 12-5 0,0-6-8 0,-39 11-72 0,39-6 35 0,2-3-15 0,-2 2-11 0,0 3-9 0,3-3-11 15,-3 0 13-15,7 2-399 0</inkml:trace>
  <inkml:trace contextRef="#ctx0" brushRef="#br0" timeOffset="13137.87">26061 7511 383 0,'0'0'0'0,"0"0"103"0,0-1-69 0,0 1-24 0,-1-2 1 0,1 2-2 0,0 0-5 0,0 0-1 0,0-3 2 0,0 3-3 0,-3 0-3 0,3 0 4 0,0 0 1 0,0 0-2 0,0 0 1 0,0 0 7 0,0 0-7 0,0 0 4 0,0 0-1 0,0 0-3 15,0 0 1-15,0 0 2 0,0 0-4 0,0 0-1 0,0 0 4 0,0 0 0 0,0 0-3 0,0 0 7 16,3 0 3-16,-3 0-6 0,0 0 5 0,1 0 1 0,4 0-2 0,-2 0-1 0,1 3 2 0,-1-3-1 16,0 0-5-16,1 0 2 0,-1 0 1 31,5 0-3-31,-5 0 0 0,4 0 6 0,-4 0-2 0,6 0-5 0,-5 0 3 0,6 0 0 16,-5 2-6-16,7-2 1 0,-9 0 4 0,7 1-5 0,-5-1-3 0,5 2 7 0,-7 2-2 0,9-1-7 0,-4-3 1 0,-4 4 0 0,9-4-4 0,-10 1 0 0,7 1 12 0,-7 0 0 0,12-2-6 0,-12 2 8 0,7 0-3 0,-5 0-8 0,4 1 7 0,-6-2 2 0,11 2-6 15,-11-1 2-15,6-1 2 0,-6 1 1 0,9-2-5 0,-9 2 5 16,12-2 3-16,-11 4-9 0,14-3 9 0,-8-1-4 0,-5 3-1 0,11-3 8 0,-6 0-6 0,-4 0-3 15,7 0 2-15,-2 0 3 0,-1-4-7 0,5 0 2 0,-6 2 7 0,5-1-7 16,-3-6 2-16,-2 7 3 0,15-4-1 31,-14-4-4-31,3 9 2 0,9-5-3 16,-13 1 5-16,-1 2-3 0,-7 3-4 0,14-4 4 0,-11 4 2 0,5-2-4 0,-4 2-1 0,4 0 6 0,-9 0-6 0,10 0-3 0,-10 0 6 0,10 0 1 0,-7 0-5 0,2 0 3 0,0 2 4 0,-2-2-7 47,2 4 1-47,5-4 6 0,-7 0-3 0,0 3-4 0,6 0 5 0,-6-1-2 0,6 1 2 0,1 0 1 15,-10-2 2-15,15 2-3 0,-8 1 1 0,-2-4-8 0,6 1 7 0,-8-1 0 0,11 2-4 0,-11-2 1 0,17 2 6 0,-9-2-9 0,-1 0 3 0,9-2-4 0,-7 2 2 0,-3-3 8 0,4-1-4 0,-1 0-9 16,0-4 5 0,2 8-2-16,0-6-3 0,-2-2 10 0,-1 8 4 0,3-1-8 0,-1-5 0 0,0 6 6 0,-2-5-3 0,-1 3-1 0,10-5 6 0,-9 5-13 0,-5 0 6 0,6 2 5 0,0 0-3 0,-8 0 0 0,5 0 1 0,3 0-1 15,-9 0-5-15,6 2 3 0,1-2 4 0,-7 2-6 0,9 1 1 0,-9-1 7 0,6 0-4 0,5 1-2 0,-3 1 3 0,-5 0-3 16,3-2 2-16,2-1 4 0,0 1-8 0,-8 0-1 0,12 2 9 0,-7-4-4 0,3 3-5 0,-1-3 3 0,3 3 3 0,-2-3-8 62,-1 0 7-62,1 0 1 0,-3 0-4 0,4 0-2 0,-3 0 6 16,4 0 2-16,-1 0-9 0,0 0 4 0,0 0 1 0,1 2-3 0,-4-2-1 0,3 1 9 0,0-1-6 0,-2 2-5 0,0-2 3 0,4 0 2 0,-3 3-3 0,3-2 0 0,-5-1 8 0,5 3-7 0,-5-3-3 0,2 4 7 0,2-4-2 0,-3 1-3 0,2 1 3 0,-3 2 3 16,11 3-15-16,-9-6 9 0,-2 4 0 0,13 0 3 0,-13-1 7 0,0 0-10 0,2-3 4 0,0 3 3 0,-1-2-2 0,1 0-1 0,-2 1 3 0,-2-1-1 0,-3 0-5 0,8 1 2 0,-2-3 5 0,2 4-7 15,-3-4-1-15,2 0 9 0,-1 3-5 0,0 0-1 0,-1-3 6 0,3 1-2 16,-3-1-7-16,1 3 5 0,2-3-1 0,0 0-5 0,-2 0 4 0,0 0 4 0,4 1-2 0,1-1-5 0,10 4-1 47,-11-4 2-47,0 0 3 0,12 6 4 0,-14-4-9 0,0 1 5 0,1 0 0 0,-1-2-7 0,-3 2 6 0,6 1 3 0,-5-3-6 0,-1 3 1 0,6-2 5 0,-6-1-3 0,1 5-5 0,0-5 6 0,1 2-3 0,-1 1-2 0,-4-3 2 0,4 1 2 15,1 2-1-15,-1 0-4 0,-6 0 6 0,5-3 0 0,2 1-7 0,-5 1 4 0,5-2 2 0,-8 2-5 0,6 0 2 16,-4 0 3-16,8 3-8 0,-3-3 2 0,-7 1 2 0,12 1-19 0,-6-3 20 16,-6 1-8-16,5 0-7 0,-6-1 3 0,2 1-7 0,7-2-5 0,-8-1 3 0,-3 1-9 15,9-1-11-15,-9 3-6 0,4-3-5 0,1 0-2 0,-3 0 6 0,1 0 2 0,8 0-378 32</inkml:trace>
  <inkml:trace contextRef="#ctx0" brushRef="#br0" timeOffset="21735.26">10389 8969 205 0,'0'0'0'0,"0"0"9"0,3-4-2 0,7 4 0 0,-7-1 2 0,4-2-3 0,-4 3-5 0,1 0 3 0,4-1 1 0,-5 1-4 0,6 0 2 0,-9 0-1 0,13 0-3 0,-1 1 2 0,-6-1-1 0,6 0 2 15,0 0-2-15,-2 0 2 0,5 0 1 0,-7 3-4 0,6-3 3 0,1 0-1 0,-6 0 0 0,4 1 0 16,2-1 0-16,-6-1 2 0,5 1-2 0,-3 0 0 0,1 0 1 0,2 0-2 0,-3 0 0 0,2 0 3 15,0-10-2-15,2 12 2 0,-3-2 1 0,1-2 0 0,2 2 0 0,-3 0-3 0,7-4 3 0,-7 1-2 47,5 3 0-47,-3-2 4 0,4 0-4 0,-6 0 0 0,5 2 1 0,0-3-1 0,0 3 2 0,4 0-4 0,-5-3 4 0,5 0-2 0,-5 3-2 0,5 0 5 0,-1-4-3 0,0 4 1 0,2 0 1 0,-3 0 0 0,5 0 1 0,-4 3-4 0,4-3 5 0,-3 0 1 16,-2 0-2-16,3 1 5 0,-4-1-5 0,4 3-1 0,-1 2 0 0,-5-5-1 0,5 0 0 16,-1 3-2-16,0-3 2 0,-3 2 2 0,0 0-2 0,3 1 0 0,-2-3 2 0,-2 4-7 15,2-2 3-15,-3 0 3 0,4-2-2 0,-7 2 0 0,5-1 2 0,0-1 1 0,-4 3-5 0,2-2 5 0,-2-1-2 16,1 0-1-16,0 0 2 0,-5 0-1 0,5-1 1 0,0 1-2 0,-5 0 1 0,6 0 2 0,-2 0-5 31,-4 0 2-15,6-3 3-16,-2 0-5 0,0 3 5 0,-2 0-3 0,-2-2-2 0,5 2 2 0,-3 0-4 0,-2-6 5 0,2 6-3 0,-2 0 0 0,2-3 5 0,-1 1-5 0,-3 2 1 0,-4 0 0 15,12-2-1-15,-12 2 0 0,6 0-4 0,-6 0 3 0,4 0 1 0,-4 0-3 0,0 0 4 0,-3-2-5 0,6 2-4 0,-3 2-4 0,-3-2-6 0,0 0-20 0,0 0-367 0</inkml:trace>
  <inkml:trace contextRef="#ctx0" brushRef="#br0" timeOffset="24199.86">26530 5881 23 0,'0'0'0'0,"7"2"36"0,2-2-12 0,6 2-4 0,-5 0-5 0,-4 1-3 0,4-3-2 0,1 1-3 0,-4-1 0 0,4 0 3 0,-2 3 3 0,1-3 1 0,0 1 2 0,2-1-1 0,-3 3 0 0,19-1 9 0,-16-1-13 0,2-1-2 0,17 5 4 16,-14-5-8-16,-1 3-2 0,18-2 8 0,-17 2-10 0,6-3 2 0,-1 2-1 0,-4 0-3 15,4 1 2-15,1-3 3 0,-2 2-1 0,2-2 3 0,2 1 0 0,-2-1-1 0,-2 2-1 0,-5-2 1 16,5 2 2-16,-2 2 0 0,2-3-2 0,-4 1 2 47,0 0 0-47,3 0-4 0,14 2 7 0,-17 0-8 0,0-1-1 0,4 2 1 0,-6-2 0 0,7 5 0 0,-3-4 0 0,-1 1-1 0,2 4-1 0,0-5-1 0,-3 4 1 0,4-5 0 0,-4 7 0 0,6-6 0 0,-2 9 1 0,-5-8-4 0,8 3 1 0,-2-7 2 0,0 10-2 0,-1-8 0 0,7 6 4 15,-4-5 1-15,-2 7-1 0,5-10 4 0,1 3-4 0,-2 4 0 0,2-4 0 0,2-2 1 0,-2 7 0 0,3-9-2 16,-2 4-1-16,3 0 1 0,-3-4-1 0,2 5 1 0,3-5 2 0,-3 5-3 0,2-4 1 16,-2 3 0-16,3-4 2 0,-5 3-1 0,2-3 3 0,3 1 1 0,-4-1-1 0,4 3 4 0,-3-3 1 15,3 2 1-15,-3-2-1 0,-1 2 2 0,1-2-1 0,-2 3-1 0,-1 0 0 0,2-2 2 0,1 0-1 141,-3-1 0-141,-1 3 3 0,27 1 6 0,-29-1-10 0,4 1-3 0,-3-3-1 0,-1 1-1 0,-1 3-1 0,-1-2-6 0,0 2 1 0,-3 0-2 0,2-4 2 0,1 4-1 15,-3-3 2-15,4 2 1 0,-5 5-4 0,2-6 7 0,19 4 0 0,-15-3-1 0,-8 2-2 0,3-4 3 0,1 3-3 0,-4 0-4 0,3-1 3 0,-3 0 0 0,-2-2-1 0,7 3 6 0,-4-2-3 0,-2-1-1 0,-3 1 2 0,4-3-1 0,0 2-2 0,18 0-1 0,-22 1-1 0,4-3 0 0,-2 0 3 0,7 0-2 0,-10 0 0 0,6 0 1 0,0 0-1 0,-5 0-1 16,-1-3 0-16,4 1 1 0,-1 0-1 0,-4-1-1 0,3 1 1 0,-8-1-1 0,4-1 3 0,-2 1 0 0,-5 0-1 0,11-5-1 0,-11 8-10 0,3-4-3 0,-3 1-9 0,0 1-8 0,2-8-6 0,-2 10-2 0,0-4-2 0,-3-4 7 0,0 8 2 0,0-3-55 0,0-1-180 0</inkml:trace>
  <inkml:trace contextRef="#ctx0" brushRef="#br0" timeOffset="25044.55">8739 8680 184 0,'0'0'0'0,"-3"-1"33"0,3 1-30 0,-3-3 1 0,-2-9-2 0,5 12 1 0,0-3-2 0,0-5 1 0,5-3 1 0,-5 11-3 16,3-2 1-16,6-6-1 0,-6 0-1 0,8 8 1 0,-7-9-1 0,6-1 5 0,-7 7-2 0,6-8-1 0,-4 1 3 0,8 8-1 0,-10-9 2 0,8 8 4 0,-9-8 1 0,10 8 1 0,-12-1 2 0,9-8 0 0,-9 9-3 0,3 1 2 0,1-6-2 0,0 6-1 0,0-1 7 0,-4-1-8 0,2 4 1 0,-2 0-3 0,3-1 5 0,-3 1-2 0,0 0-5 0,0 0 4 0,0 0-4 0,0 0-1 0,0 0 1 0,0 0-1 0,5 0 2 0,-5 1-2 0,3-1 0 0,0 0 2 0,0 1-1 16,0-1 3-16,0 0 0 0,1 3-3 0,4 2 1 0,-6-4 0 0,-2-1 2 0,14 7 2 0,-11-7-3 0,4 5-1 15,-3-4 3 110,6 2 2-125,-8-1-3 0,3-1 1 0,1 2 1 0,-2-3-1 0,6 2-2 0,-10 0 2 0,4-2-2 0,-1 2-2 0,0 1 2 0,-1-3 3 0,3 0-3 0,-1 2 2 0,-1 0 1 0,0-2-3 0,0 2-3 0,-3 0 3 0,3-2 1 0,0 3-1 0,2 0 0 0,-5 0 1 0,3-1-3 0,0 2-1 0,-3 0 6 16,5-4-5-16,-2 2-1 0,-3 2 3 0,3-4 0 0,0 3 0 0,0 5 2 0,0-8 3 0,0 2-3 0,0 3-4 0,2-1 4 0,-1-4-3 0,-1 4-2 0,-3 7 4 0,4-11 0 0,8 1-3 0,-12 3 1 0,12-1 1 0,-9 0-4 0,0 2 1 0,7 4-1 0,-7-9 0 0,3 0-1 0,-3 4-3 0,12 0 12 0,-5-2-7 16,-7-2 6-16,7 0 1 0,-10 0-6 0,11 0 6 0,-8 0 1 0,8-2-3 0,-8 2 0 0,9-13 4 0,-7 9 0 0,8 2-5 0,-2-7 5 0,-3 0-2 0,4 6-8 0,-2-5 5 0,0-6 4 0,4 0-5 0,-5 12 3 0,22-30 12 0,-18 24-14 0,2-3-2 0,-3-4 0 0,3 4 0 0,-2-1-2 0,0-3-1 0,18-8-6 0,-17 8 2 0,3-1 3 0,-5 9-7 0,6-6 1 15,-2 0-3-15,-1 1-3 0,19-7-27 0,-18 1 11 0,5 8-11 0,-5-3-12 0,5 1-3 16,-4-2-17-16,6 2-12 0,-2-1-3 0,-1 1-11 0,0-3 1 0,7 0-22 0,-3-6-93 0</inkml:trace>
  <inkml:trace contextRef="#ctx0" brushRef="#br0" timeOffset="26868.07">10327 9440 202 0,'0'0'0'16,"3"-1"64"-16,5-2-48 0,3 3-22 0,-2-11 15 0,-6 11 1 0,11 0-21 0,-11-4 10 16,8 3 14-16,-1 1-15 0,6-7 8 0,-12 7-2 0,7-1-14 0,-2-4 14 0,1 3 9 15,2 2-17-15,0-3 3 0,2 2 30 0,-4-2-22 0,3 2-6 0,1-4 17 0,18 1-8 47,-17 3-3-47,2-3 18 0,0 0-27 0,0 0 3 0,4 0 22 0,-5 4-12 0,30-2-5 0,-28 2 8 0,4 0-20 16,-2-4 8-16,3 1 19 0,-3 3-18 0,1 0-13 0,-1-1 36 0,0 1-19 0,2 0-14 0,-2 0 15 0,0 0 11 0,1 0-18 0,1 0-4 0,2 0 33 0,-2 1-30 0,1-1-11 0,-3 3 26 0,3 0-1 0,-2-2-22 0,3 1 16 15,-2-2 17-15,0 4-24 0,1-2-6 0,-3 0 21 0,5 2-9 0,-1 0-30 0,2-3 35 0,-3 3 8 16,2 5-26-16,1-9 7 0,2 4 22 0,-1 7-22 0,1-11-16 0,-2 4 38 16,0 5-13-16,-1-8-19 0,1 3 14 0,-2-2 12 0,27 9-42 0,-28-9 41 0,5 7-18 0,-1-6-18 47,-2-3 28-47,-2 3 6 0,0 0-30 0,2-2 21 0,-2 3 27 0,-2 0-28 0,-2-4-4 0,2 0 24 0,-1 4-7 0,0-3-20 0,0-1 21 0,-3 0 18 0,3 2-33 0,-2-2 0 0,-4 2 30 0,3 0-28 0,-5-2-20 0,6 3 33 0,-5-2-7 15,5 2-26-15,-5-3 14 0,2 2 19 0,-3 0-25 0,1 0-13 0,-1 1 46 0,-3-1-24 0,6-1-23 0,-2-1 28 0,-1 3 3 16,0-1-23-16,-4-2 1 0,6 0 40 0,-4 2-32 0,0-2-12 0,5 1 32 0,-6-1-9 0,4 3-28 0,-1-3 26 15,-3 0 23-15,5 3-34 0,-3-3-1 0,1 0 24 0,0 0-18 0,-12 0-25 0,13 0 37 16,-10 0 4-16,6 0-35 0,-5 0 16 0,4 0 21 31,-8 0-21-31,3 0-22 0,3 0 31 0,-6 2-43 0,0-2 19 0,0 0-7 0,0 1-30 0,0-1-5 16,0 2 35-16,0 0-25 0,0 3-6 0,-3-1 13 0,0-2-395 0</inkml:trace>
  <inkml:trace contextRef="#ctx0" brushRef="#br0" timeOffset="29010.09">8742 9031 248 0,'0'0'0'0,"0"-11"3"0,0 11 2 0,0-11 1 0,0 8-2 0,-3 3-1 0,3-4 2 0,0 3 2 0,0 1-2 0,-3 0 1 16,3 0-2-16,0 0-5 0,0 1 2 0,0-1-2 0,0 0 4 0,0 3-2 0,0-2 12 16,0 4-8-16,3 0 2 0,-3-1 0 0,3-3-2 0,0 11 1 0,0-12 0 0,0 0 2 0,2 7-2 15,2-4 2-15,-4-1 2 0,10 13 3 0,-10-13-3 16,9 4-6-16,-3 6 4 0,-6-12 2 0,8 5-3 0,-9 5 3 0,13-5 11 31,-6 5-10-31,-5-5 1 0,9-2 2 0,-8 6-4 0,1-5 1 0,-3 1 1 0,12-3-2 0,-15 6-1 0,8-4-2 16,-3-1 4-16,-2 8-3 0,6-7-8 0,-5 1 7 0,7-3-2 0,-8 5-9 0,7-2 11 0,0-5-5 0,-7 4-5 0,8 0 7 0,-1-4 6 0,0 0-2 0,-4 0 4 0,19-8 16 15,-13 8-18-15,3-8 0 0,-2-6-2 0,2 13 1 0,1-14 3 0,0-1 3 0,-2 1-1 0,3 3-3 16,0-5 0-16,5-6-3 0,-4 8-5 0,2-3 4 16,5-6-3-16,-1 2-2 0,-1 4-1 0,3-10 1 0,2 0-2 0,3 9-5 0,-4-9 8 0,-1 1-7 0,5 2 1 0,-6 2-2 0,2-9-3 0,-2 4-6 47,0 7-5-47,2-6-5 0,-4 5-12 0,2 1-18 0,-5 5-30 0,0-2-25 0,-2-1-2 0,-2 3-196 0</inkml:trace>
  <inkml:trace contextRef="#ctx0" brushRef="#br0" timeOffset="31138.76">20266 6769 218 0,'0'0'0'0,"0"0"2"0,3-3 0 0,2-2 3 0,-5 5-2 0,0-4 2 0,0 4 0 0,0-1-1 0,0 1-1 0,0 0-1 0,0 0 1 0,0 0-1 0,0 0 0 0,0 0-3 15,0 0 3-15,0 0 3 0,0 0-1 0,0 0 5 0,0 0 12 0,0 0-7 0,0 0-2 0,0 0 0 0,0 0-1 16,0 0-2-16,0 0 0 0,0 0-2 0,0 0 1 16,-5 0 1-16,2-2-5 0,0 2 1 0,-3 0 2 0,3 0-2 0,-8 0 4 0,5 0-1 0,1 2-3 0,-7-1 2 0,0 3 1 0,2 0-1 15,-3-3 2 32,3 8 2-47,-7-8 0 0,4 3-1 0,-3 6 2 0,-2-6 1 0,0 5-1 0,2-6 0 0,-2 5 0 0,-1-2-2 0,-2 2 1 0,1 3 3 0,0-8 1 0,-3 9-2 0,-2-5 0 0,-21 6 12 0,25-8-11 0,-4 5-2 0,-1-8-1 0,3 8 0 0,-5-6-3 0,2 5 6 0,-3-7-4 0,3 2 2 0,-2 8 1 0,1-12-3 0,-1 3 0 0,-1 1 0 16,2 0-1-16,0 0-2 0,-1-2 2 0,-1 0 0 0,-3-1 1 0,6-1 2 15,-5 0 1-15,3 0 2 0,1-1 0 0,1-3-2 0,-28-8 7 0,23 2-13 0,5 8 1 0,-2-9-2 16,4 9 1-16,-2-10 2 0,1 3 0 0,-2-1 0 0,3 0 0 0,-3 0-1 0,4-2 0 0,-2 0 1 0,1 0-2 47,0 1 8-47,5-3-6 0,-1 0 2 0,0 0 3 0,1 0-7 0,4 1 1 0,-3-2 4 0,2 2-6 0,-1-4-3 0,-1 2 3 0,6 0-4 16,-3 0 1-16,2 4-1 0,0-7-1 0,1 6-2 0,3-2 0 0,0-1 4 0,-3 1-1 0,9 0-2 0,-7 1 3 0,10-1 0 0,-3 0-6 0,-3-13 1 0,6 12-5 15,0 3-4-15,3-18-5 0,0 14 5 0,7 1 8 0,-7 3-5 0,12-5-7 0,-6 4 2 0,4-2 4 0,14-13-7 16,-9 13 11-16,2 2-4 0,1-1 1 0,0 0-1 0,2 2 2 0,4-2-1 15,0 3-3-15,4-1 4 0,-2-1-1 0,5 4-1 0,4-1 3 0,2-3-1 0,1 6-3 0,0-3-2 0,0 9 0 0,-1-13-1 47,4 13-3-47,1-2 3 0,-1-9-1 0,-1 9 0 0,2 3 1 0,-4-4 2 0,1 4 1 0,4-4 1 0,-6 4 1 0,3 0 2 0,3 0-3 0,-6 0 0 0,4 0 2 0,-4 4-4 0,0 0 2 0,0-4 2 0,3 3-1 16,-6 1 1-16,0 0 2 0,4 4 1 0,-4-3-1 0,0 4 3 0,3-8 3 0,-6 10-3 0,4-7 2 0,-4 9 0 0,0-1-3 0,-4-5 0 16,4 5 2-16,-3-1-1 0,-5 2 0 0,1 2-3 0,-3 0 2 0,-1 2 0 0,-2 0 0 0,-4 3 2 15,0-3-2-15,-3 2-1 0,0-2 2 0,-5 3-5 0,6 0 0 0,4 18-3 16,-13-21 12-16,-2-2-3 0,10 5 6 0,-11-1-1 31,4 0-1-31,-4 1 1 0,1 0-2 0,-4 0-3 0,3-3-2 0,-3 2 3 0,0 0-4 16,0-1 2-16,0 1 4 0,-3 4 1 0,-1-6-2 0,-9-2-1 0,7 0 3 0,-9 0-3 0,6 1 4 0,-4 1 0 0,1-5 2 0,-5 3-2 0,3-5 1 0,-1 6-1 0,-7-6 0 0,3 1-3 0,-2-1 2 15,0 2-2-15,-2-3-3 0,-5 1 4 0,5-1-2 0,-3 0-4 0,2 2-2 0,-1-8-5 0,-1 8-5 0,3-9-7 0,-2 9-6 0,2-7-4 0,-1 5-12 0,0-7-10 16,0 1-12-16,4 1 1 0,-20 3-246 0</inkml:trace>
  <inkml:trace contextRef="#ctx0" brushRef="#br0" timeOffset="32227.77">22638 6934 286 0,'0'0'0'0,"0"-2"9"0,3 2 5 0,0-3 1 0,-3 2-4 16,0 1-3-16,0 0-2 0,0 0-5 0,0 0 2 31,-3 0 1-31,0 0-3 0,-7 0 3 0,7 1-3 0,-7 2-1 0,-8 0 4 0,8 0 0 0,1-2-3 0,-2 3 4 0,-3 0-1 0,2-2 0 0,-3 0 2 0,-3-1-1 0,5 1 0 0,-3-2 3 0,-2 3-1 0,2-3 2 0,0 0 1 16,-1 1 3-16,-2-1 4 0,-14 0 25 16,17 0-18-16,-2 0-1 0,1 0-1 0,0 0 0 0,-3 0 0 0,3-1-3 0,0 1-1 0,2-3 3 0,-7 1-2 0,6 2-1 0,-5-1 3 0,0-1-7 15,4-4 0-15,-3 6 6 0,0-4-2 0,-4 0-1 0,3 3 1 0,-1-4 2 16,0-4-7-16,3 9 1 0,-2-1-2 0,0-8-5 0,-4 6 2 0,7 1-1 47,-5-9 3-47,1 8-5 0,-1-5 0 0,3 6 1 0,-4-10-7 0,-1 11 0 0,3-9 4 0,-2 8-3 0,2-12-1 0,4 11 3 0,-7-9-1 0,9 5 1 0,-5-1 1 0,1 2 3 0,-1-6-2 0,6 8 0 0,-7-10 5 0,7 7 1 0,-4-1 0 0,5-4 1 0,1 5 1 0,-3-3-2 0,4-1 3 0,0 9 0 15,1-11 1-15,5 5 1 0,-5 5-3 0,2-13 2 0,5 7-6 0,-6 7 1 0,5-10 3 0,-4 3 0 16,6 1-5-16,-1 4 6 0,-2-7-4 0,6 4-3 0,-4 2 0 0,1-5-4 0,0 0-1 0,-5 8 0 16,5-11 6-16,3 11-6 0,0-11 1 0,-4 11 0 0,4-11-1 0,0 5-1 0,0 7-4 0,0-13 2 46,0 4-1-46,4 1 3 0,-1 1 1 0,0-2 0 0,8 0-4 0,-11 0 1 0,14-7-2 0,-5 7-1 0,-6 1 8 0,22-13 0 0,-19 8 3 0,8 2-7 0,-3-1 0 0,-2 0 3 0,6 3-1 0,-2-1-1 0,-1-2-2 0,3 0 4 16,-2 2 1-16,5-1 0 0,-6 1 1 0,5-3 1 0,-3 5-3 0,4-4 0 0,-5 3 3 0,4 1 1 0,0-3-7 0,-4 4 5 0,21-10-1 31,-21 10 2-31,5 5-1 0,-6-11-1 16,7 13-3-16,-4-11 4 0,0 6-3 0,19-5-1 0,-21 6 2 0,3-5-1 0,17-2 3 0,-17 10-7 0,0-7 0 0,-4 7 3 0,10 0 2 0,-4-6-1 0,-3 8 0 0,7-10 2 47,1 8-3-47,-3-7-4 0,1 6 5 0,5 2 0 0,-1-3-1 0,2-6 5 0,-2 10 1 0,5-1-4 0,-4-7 0 0,4 5 6 0,1-1-7 0,0 1-1 0,0-7 7 0,-2 10-3 0,37-4 7 15,-34 1-9-15,2 3-2 0,1 0-2 0,-5-1 4 0,1 1-1 0,-3-1-5 0,31 1 10 0,-32 0-9 0,4 0 0 0,-3 0 0 0,1 1 3 0,0 0 1 16,-3 2 5-16,1 1-1 0,-1-2-8 0,-2 2 4 0,4-2 3 0,-6 3-6 0,3-1 3 0,2 0 3 16,-3 4-4-16,-1-5-1 0,1 1 2 0,1 4-3 0,1-5-4 0,-3 6 6 0,2-6-1 0,-2 8-5 15,4-7 5-15,-2 7 3 0,2-7-3 32,-3 6-2-32,2-1 0 0,1 1-2 0,1-1 1 0,3 0 2 0,-5 2-1 0,32 9-17 0,-27-9 15 0,-1-1 1 0,-2 1 3 0,0 1 5 0,0-1 0 0,2 0-5 0,29 14 4 0,-30-10-4 15,2-3 1-15,-1 2 2 0,1 0 0 0,-3 1-5 0,1-2 2 0,0 1-1 0,-3-3-3 0,-2 5 6 0,4-4-7 0,-6 4-1 0,2-4 4 16,-4 1 0-16,4 2 10 0,17 7-3 0,-21-9-6 0,-2 1-2 0,2-4 2 0,-3 2 3 15,-3-1 1-15,-2 2-1 0,1-2 4 0,-1-2-5 0,-3 5 3 0,3-5-3 0,-9 2 4 16,2 0 1-16,0 0-5 0,-2 2 3 0,6-3-1 0,-9 4-1 0,0-5-7 0,3 5 4 0,-3-3-5 0,0 0 3 47,0 3 10-47,0-4-1 0,-3 2-3 0,-3 0-1 0,3-3 0 0,-8 1-9 0,11 4 1 0,-14-3 3 0,8 1-2 16,-3-2 4-16,-2 4 5 0,0-5-2 0,2 2 1 0,-6 0-2 0,2 0 1 0,0 0 0 0,0-4-3 0,-5 4 5 15,1 0 0-15,3-2 1 0,-6-2 1 0,3 5 2 0,-3-9-5 0,3 8-3 0,-4-7 5 0,2 6-2 0,-2-9 1 0,1 10 0 0,0-8 0 0,0 1-4 0,-4 5 3 0,3-7 0 0,-3 2-5 0,4-1-2 0,-3 2 1 0,-3 2 4 16,1-4-7-16,-2 2 3 0,-24 5-25 0,23-7 5 0,1 6 1 0,-4-7-9 0,6 2-10 15,-6 5-3-15,1-7-3 0,-4 2-7 0,3 4-2 32,-4-4-1-32,5-1-12 0,-4 0-5 15,0 1-11-15,0 1-3 0,5-2-6 0,-5-1-8 0,-1 3 2 0,2-5 4 0,-1 1-8 0,-2 2-169 0</inkml:trace>
  <inkml:trace contextRef="#ctx0" brushRef="#br0" timeOffset="36500.08">8126 8565 374 0,'-3'-1'0'0,"-9"-1"5"0,9-2 4 0,-7-9 1 0,10 10 3 0,-6 0-3 0,3-6 3 0,-9 2 15 0,9 6-15 0,-6-9 2 0,5 10 7 15,1-10-10-15,0 6-3 0,-7 4-1 0,10-8 1 16,-8 6 0-16,2 0-2 0,3 0 1 0,-1-7-1 0,-6 9 1 0,7 0 0 0,-5-10 0 0,-1 8 1 0,5 0-4 0,-9-1 1 0,10-7 5 0,-8 10-4 15,1 0 0-15,-1-5 2 0,-12-1 2 47,9 4-5-47,3-6 1 0,-1 8-4 0,-3 0 1 0,2-3 0 0,1 3-1 0,-5-3 0 0,3 2 1 0,-1-3 2 0,2 4-5 0,-17-2 5 0,16 2-4 0,5 0 2 0,-5 0 3 0,3 0-4 0,5 0 2 0,-3 0 2 0,-3 0-5 0,2 0-2 0,4 0-1 0,-4-2 3 0,5 2 5 16,-4 0 0-16,6 0 2 0,-4 0-1 0,0 2-4 0,4-2 2 0,0 0-1 0,-2 2-2 0,2 0-1 16,0 0 0-16,0-1-7 0,0 5 0 0,3-5 6 0,-4 1-4 0,0 7 6 0,4-5 1 0,-4 1 1 0,2 5 2 15,-1 1-3-15,-2-9 0 0,2 7-1 0,0 2 0 0,3 1 1 0,-3-2 4 0,0 3-4 16,-1 0 0-16,0-10 1 0,4 15-4 0,-3-2 3 0,-1-9 1 31,2 5 0-31,2 3 4 0,-3-1-2 0,3-4 7 0,-5 9-7 0,2-1-1 0,0-6 1 0,-1 3-4 0,1 6 2 0,0-5 1 16,3-7-4-16,-4 12 0 0,4-3 4 0,-4-8 1 0,4 9-1 0,0-3 0 0,-3-6 2 0,3-1-4 0,-2 6 1 0,2-1 2 0,0-6 0 0,0 4-1 0,0 0 1 0,0-10 6 15,0 15-5-15,0-4 1 0,0 3 17 0,0-3-14 0,0-2 3 16,0-8-4-16,0 12-5 0,0-4 4 0,0-4-2 0,0 5 0 0,0 0-1 0,0-1 2 0,0-9-2 0,0 15-1 0,0-3-1 16,0-13-3-16,0 12-2 0,-3-1-2 0,3-9 4 0,0 7 1 0,0-2 1 0,0 7 5 46,0-15-7-46,0 15-2 0,0-15 6 0,0 3-5 0,0 8 6 0,3-11 3 0,-3 4 0 16,2-3-4-16,1-1 0 0,1 2-2 0,-4 7 15 0,4-9-2 0,6 0 0 0,-7 0 2 0,5 0-7 0,-5-3-7 0,10 3 2 0,-3 0 0 0,1 0-4 0,2-1-5 0,0 1-4 0,1-3 11 0,6-1-6 0,1 4 6 0,-2-1 4 16,22-9-4-16,-21 10 0 0,2-4 2 0,25 3-5 0,-24 1 1 0,0-4-3 0,25 5-18 15,-25-1 7-15,2 0-7 0,-4 4-2 0,-1 0-7 0,0 2-13 0,-3 3-22 0,3-5-15 0,-6 1-28 16,-2 8-31-16,3-5-13 0,-1-5-13 0,0 13-379 0</inkml:trace>
  <inkml:trace contextRef="#ctx0" brushRef="#br0" timeOffset="38436.48">19819 6935 389 0,'0'0'0'0,"-14"-12"-2"0,-1 1 9 0,-10-3-3 0,4 0 0 0,1 6 4 0,-3 0-5 0,-28-4 6 0,20-2-10 0,1 11 3 0,-1-9 2 0,-3 5-2 0,2 1 1 0,-5-3-2 0,-1 3 3 0,-7-8 2 0,5 5 2 16,-4 2 4-16,-48-15 0 0,45 9-7 0,-3 3-1 0,2-2 0 0,-3-2-2 0,-1 1 3 0,4-2-4 0,-2-1-1 0,4 4 2 15,-2-6-5-15,3 1 3 0,1 2 4 0,1-4 0 0,0 1 3 0,6-2 0 0,5 1 0 0,-2-2 0 16,4 0-3-16,2 1 3 0,3-2 5 0,7 1-2 47,-4-1 7-47,6 0-2 0,6-3-5 0,-4 2 1 0,4-1-3 0,7 5-2 0,3-4-4 0,-3 2-1 0,3 0-1 15,3 2-3-15,7 2 1 0,0-1 0 0,4-2-2 0,4 3 0 0,2 0 0 0,-2 2-1 0,7-2-1 0,2 3 1 0,4 2-1 0,1-2-3 0,4 1-1 0,2-2 3 0,5 0-2 0,3 3 1 0,6-3 4 0,-1 3-3 0,2 1 2 0,5 0-1 0,0 1 0 16,7 2-1-16,-2-3-2 0,6 8 3 0,-2-9-2 0,1 9-3 0,3-6 4 0,1 6 4 0,-2-1 0 0,4-1 2 0,6 4 0 16,-6 0-4-16,1 1-4 0,-1 0 2 0,0 0 0 0,1 0-1 0,-2 2 1 0,-1 3 2 0,-1 3 0 15,0-6-2-15,-3 11 3 0,0-5-1 0,0 2-3 0,-8 2 2 0,-2 2-1 0,53 14-9 32,-62-9 11-17,-6 1 0-15,-2 0 3 0,-10 1 0 0,0 2 1 0,-8-1-2 0,-3 3 1 0,-2-2 0 0,-8 2-1 0,-7 0 1 0,0 1 1 0,-3 1 2 0,-3-2-2 0,-7 2 3 0,-5 2 0 0,3 1-2 0,-10-4 0 0,-2 1-1 16,-29 32 4-16,23-33 0 0,-4 4 1 0,-3-2-1 0,-4-3-3 0,1 6 1 0,-1-5 0 0,-40 33 5 0,36-30-5 15,1-2-1-15,0-1-6 0,-4-3-16 0,4 1-6 0,-2-1-272 0</inkml:trace>
  <inkml:trace contextRef="#ctx0" brushRef="#br0" timeOffset="39465.28">23180 7373 256 0,'0'0'0'0,"-23"-3"-2"16,-8-6 3-16,-6 5-1 0,-1 1-1 0,4 0-2 0,-3-5 0 0,0 8 3 0,0-4-4 0,-5-5 3 15,1 7 2-15,-2-6-1 0,2 3 2 0,-2-5 1 0,3 1 1 0,-6 0-5 0,6-4 3 47,-4 0 2-47,0-2-6 0,4 0 4 0,-2-3 0 0,2-2-1 0,3-2 0 0,3-1 1 0,-3-4 3 0,2-1-1 0,6-1 4 0,-4-7 7 0,4 2 1 0,3-2 5 0,-2 3 4 0,1-5-2 0,1 5 1 0,1-9-3 0,1 5-1 0,5-1 1 0,-2-2-2 0,-1 2 2 16,7-2 0-16,-4 1-5 0,7 5-2 0,-2-3-2 0,0 5-3 0,5 1-2 0,-2 1-2 0,8 1-1 0,-8 2-3 16,11-1 5-16,-3 2-2 0,3 3 0 0,0 0-4 0,3 3-3 0,11-14-15 0,-3 16 6 15,-2 3-2-15,9 0-2 0,0 2-4 0,-2-1 0 0,6 1-9 0,3 4 0 16,2-4 0-16,4 3 4 0,3 2 5 0,3-2 3 0,1 6 8 0,5-10 3 0,2 13 2 0,2-10 6 47,-1 6 0-47,3-3-1 0,5 6 3 0,0-9-1 0,0 9 0 0,3 0-2 0,1-3 1 0,0 4-1 0,0-3-1 0,4 1 3 0,1 3 0 0,-2 0 0 0,4 3 1 0,-5 0 1 15,4-2-4-15,1 9-1 0,-1-6 0 0,1 10-2 0,-5-6-1 0,1 3-2 0,4 2 3 0,-5 2-1 0,-2 2 1 0,0-2 4 0,-1 4-1 0,-2 0-2 0,-2 1 2 0,-1 3-1 16,0 0-3-16,-7 2 2 0,4-1 0 0,-6 4-4 0,-6-2-1 0,4 4 1 0,-7-4 1 0,1 4 3 0,-9-1 5 0,-1 2 2 0,-2-2-5 16,-6 0 2-16,-5 4 0 0,-1-3-3 0,-11-1 2 0,3 5-2 0,2-4-1 0,-5 0 0 15,-13 33-3 16,-2-37-1-31,-3 2 1 0,2 3 6 16,-7-6-3-16,-4 1 5 0,-1 1 2 0,-6-1 0 0,0 0 1 0,-3-1 1 0,0 2 2 0,-5-3-3 0,3 0 2 0,-4-2-2 0,-3 0 0 0,0 0-1 0,-3-1-1 0,3-2-4 0,-3 0-7 0,4 0 2 0,-7-3-4 0,4 4 0 16,-3-4 2-16,1 1 3 0,2 2-5 0,-3-4 1 0,8 3-1 0,-4 1-3 0,-2-4-6 0,3 2-8 0,0-2-4 0,-1-3-255 0</inkml:trace>
  <inkml:trace contextRef="#ctx0" brushRef="#br0" timeOffset="40720.44">23992 8676 277 0,'0'0'0'0,"-3"-8"15"0,3-3-12 0,0-6 0 0,-3 15 2 0,3-11 6 0,0 12-3 16,0-4-1-16,0 3 0 0,3-6 3 0,0 8-10 0,-3 0 0 0,5 0-4 0,-5 0 2 15,8 0 1-15,-3 0 1 0,2 1 0 0,-4-1 0 0,6 0 2 0,-4 3-1 0,5-1-1 0,-10 0 5 16,13-2 0-16,-4 2 2 0,-9-1 5 0,15-1-4 31,-5 4 3-31,-7-3-3 0,15-1 22 0,-9 0-16 0,-6 0 6 0,8 0-5 0,-8 0-1 0,8 3 1 0,-8-3 0 0,11 0 5 0,-5 0-9 0,-4 0 2 0,8 0-3 0,-10 0 3 16,8 0-2-16,-9 0-6 0,9 1 6 0,-7-1-1 0,8 0-2 0,-7 3 1 0,9-3 2 0,-5 0 0 16,-3 0-6-16,5 0 3 0,6 0 0 0,-8 2 2 0,3-2 2 0,-2 0-5 0,-1 0 1 15,1 0-4-15,1-2-1 0,-1 2-3 0,-4 2 4 0,4-2 1 0,1 0-6 0,-8 4 4 0,8-4-2 16,-8 0 0-16,8 2 0 0,-8-2 1 0,6 0 2 0,-5 2-6 0,0 0 3 0,-1 1 0 0,0-3-4 47,0 4 5-47,0-2-2 0,5-2 0 0,-8 4 0 0,3 0-1 0,1-4 3 0,-1 3-3 0,-3-1 1 0,3 0 5 0,-3-2-3 0,0 4-1 0,4 4 4 0,-1-8-2 0,-3 6-1 0,0 3 1 0,0-9 3 0,3 3-4 0,-3 9 1 0,0-10 7 0,0 3-6 0,0 5 1 0,0 1 6 0,0-9 1 0,0 8-1 15,-3 4 1-15,3-10 3 0,0 8-5 0,-3 1-2 0,3-5 3 0,-4 1-5 0,1 5-1 0,0 0 4 16,-1-6-2-16,1 3-4 0,3 5-6 0,-3-8 4 0,-2 5-3 16,-1 2 2-16,3-1 4 0,0-5-3 0,-1 6-4 0,-6-1-2 0,7-10 3 0,0 10-5 15,3-1 3-15,-5-4 4 0,-1 11 0 31,3-8-1-31,-1-11 4 0,1 12-6 0,-1-3 4 0,4-7 2 0,0 1-6 0,-3 12 2 0,0-16 2 0,3 14-1 0,0-13-5 0,-3 4 8 0,3 4-5 0,0-8-3 0,0 4 8 0,0-3-4 0,-5 7-3 0,5-8 5 16,0-1 4-16,0 4-7 0,0 1 4 0,0-5 6 0,0 2-9 0,0 2 1 16,0 0 4-16,0-4-3 0,-3 3 0 0,3 1-1 0,0-4 2 0,0 0-4 0,0 4 3 0,0-4 3 0,0 3-3 0,0-2-1 0,0-1 7 15,0 0-9-15,0 3 4 0,0-3 2 0,-3 0-1 16,3 1 2-16,0-1-1 0,0 0-5 0,0 3 3 0,0-3 0 0,0 0-1 16,-4 1-3-16,4-1 5 0,0 0-5 0,-3 4 1 31,3-4 1-31,0 2-4 0,-3 2 5 0,0-4 6 0,3 0-5 0,-4 0-5 0,1 1 3 0,0-1 2 0,-5 2-7 0,1 0 7 15,4-2 7-15,-6 0-12 0,4 0 10 0,-3 0-3 0,-1 0-2 0,0 0-4 0,3 0 1 0,-8-2 8 0,3 2-10 0,2 0 5 0,-3 0 6 0,-1 0-9 0,0 0-2 0,0 0 15 16,2-7-14-16,-2 7 7 0,-12-2 5 0,13 2-6 0,-2 0-7 0,-6-12 4 0,5 12-3 0,6-1-4 0,-1-2-5 0,-2 3-6 16,6-2-9-16,0-7-7 0,-4 9-96 0,4 0 36 0,2 0-28 0,-7 0-13 0,11 0-286 15</inkml:trace>
  <inkml:trace contextRef="#ctx0" brushRef="#br0" timeOffset="68925.36">17031 15118 355 0,'0'0'0'0,"-3"-2"8"0,0-3-5 0,0-3 2 0,3 7 2 0,-3-4 5 15,3 2 1-15,0-1-1 0,-6 3 4 0,6-1 1 0,0-1-5 0,0 3 2 0,0-1-1 0,6 1-6 16,-6 0 3-16,3 0 0 0,6-3-1 0,-5 3-4 0,6-1 3 0,-7 1 2 0,8-3-2 0,-2 3 4 156,3-2 1-156,-4 0 0 0,6 0-1 0,-3 1 4 0,1-3 1 0,3 3-6 0,2-2 4 0,-3-1 4 0,6 2-3 0,-3 0 1 0,0 0 2 16,3-2-3-16,1 4 3 0,-5-5 2 0,5 2 2 0,2 2-8 0,-3-1 0 0,3-1 4 0,2 2-8 0,-1-1 0 0,-2 2 0 0,6-2-3 0,-4 2-4 0,7-3 3 0,-4 3 2 0,4 0-7 0,32-2 10 0,-27 2-10 0,-4 0 0 0,2 0 1 0,-4 0-3 0,4 0 0 0,0 2 2 0,1-2 1 0,-1 3-5 0,0-3 3 0,-4 2 7 0,0-2-2 0,0 2 0 0,1-1 1 0,-3 2-4 0,-2 0-3 0,-1 0 3 0,1 0 1 0,-2-1-7 0,1 2 2 0,-7-4 1 0,7 2 0 0,-2 0 0 0,-3 0 1 0,4-1 1 0,-1 2-5 0,-1-3 0 0,-4 3 0 0,4-3-5 0,-6 1-7 0,5-1 0 0,-5 4-7 0,2-4-10 0,0 1-5 0,-6-1-7 0,14 0-53 0,-11 0 48 0,0 0 0 0,-8 0-4 0,8 0 0 0,-5 0 3 0,2 0 7 0,0 0-12 0,1-1-17 0,-9-3-208 0</inkml:trace>
  <inkml:trace contextRef="#ctx0" brushRef="#br0" timeOffset="69283.49">18640 14974 346 0,'0'0'0'0,"3"-8"35"0,9-8-10 0,-3 12-5 0,-9 3 9 0,3-1 0 0,0-1-3 0,0 2-3 0,1-3-3 0,4 1-6 0,-8 3-1 0,4-2 1 0,2 2-5 0,-3 0 1 0,0 0 1 0,7 0 4 0,-6 0-3 0,7 0 3 0,-8 0 5 0,3 0-5 0,-3 0 1 0,6 0 1 0,-8 2-5 0,10-2 1 0,-7 3 0 0,2-3-2 0,-2 4-6 0,7-3-1 0,-11 2 4 0,9 0-3 0,-9 0 0 0,3 1 3 0,8 1-2 0,-5 3 0 0,-6 0 1 0,5-3-6 0,-2 3-2 0,-2-6 3 0,-1 3-3 0,4-2 0 0,-4 9 5 0,0-11 1 0,0 7-4 0,0-3 3 0,0 0 2 0,-4 3-3 0,0-6 2 0,-4 7 4 0,5-9 2 0,-11 6-3 0,6 2 2 0,-4-4 1 0,-2 0-8 0,2-1 1 0,-3 5 1 16,-2-5-3-16,0 1-2 0,1 3 3 0,-2-4 1 0,-3 2-4 0,5-1 2 0,-1-1 1 0,-3 2-3 0,4 4-1 0,-2-5 3 15,2 0-9-15,2 5-8 0,-9-3-33 0,8 2-3 0,8-4-27 0,-4 7-26 0</inkml:trace>
  <inkml:trace contextRef="#ctx0" brushRef="#br0" timeOffset="69323.67">18467 15173 524 0,'-10'11'-523'0</inkml:trace>
  <inkml:trace contextRef="#ctx0" brushRef="#br0" timeOffset="72655.12">16991 11656 147 0,'0'0'0'0,"-3"0"90"0,3-3-11 0,0 0-13 0,0-3-38 15,0 5-20-15,0 0 5 0,0 1-7 0,0-3-7 0,3 0 4 0,0 2 2 0,8 1-4 0,-9 0-2 0,10 0 5 0,-3 0-4 0,1-2-8 0,-3 2 10 0,4 0 1 0,13 0-5 0,-16 0 5 0,3 0-3 0,3 0-9 0,-2 0 9 16,9 0 1-16,-3 0-8 0,-2 0 10 0,-2 0 0 0,3 0-8 0,4 0 1 0,-2-4 3 0,2 4-1 15,-2-1-5-15,6 1 5 0,-4-1 7 0,-1 1-9 0,3 0 6 16,0 0 9-16,2 0-13 0,-1 0 1 0,0 0 6 0,-2 1-3 0,3 0-7 0,2 3 6 31,-1-2 6-15,2-1-11-16,-4 5 4 0,6-5 9 0,-7 6-8 0,8 1 1 0,-4-6 3 0,4 7-2 0,0-5-5 0,-4 3-3 0,0-3 16 0,3 6-11 0,4-9-6 0,-3 11 17 0,3-8-9 0,-1 1 2 0,-2 5 10 0,-2-8 2 0,4 1-8 0,-4 9 2 0,2-11 8 0,-1 4-7 0,-4-1-4 0,3 1 5 16,-3-1-2-16,-2 0-13 0,0 1 4 0,-4-3 2 0,0 2-8 0,-3 0 3 0,1-2 11 0,-5 2-6 15,-1-3-9-15,3 2 8 0,-5 0-3 0,-2-2-9 0,-4 2-5 0,8 1-123 0,-9-2-273 0,-3-2 411 0</inkml:trace>
  <inkml:trace contextRef="#ctx0" brushRef="#br0" timeOffset="72946.08">18507 11673 314 0,'0'0'0'0,"5"0"110"0,4 2-51 0,-1 0-28 0,3-2-24 0,5 2 20 16,-13-1-25-16,12-1 2 0,-12 0 10 0,7 0-8 0,-7 4-6 0,10-4 8 0,-13 2-1 0,11-2-10 15,-7 2 4-15,-1-2 7 0,6 0-10 0,-6 0 1 16,-3 2 11-16,4-2-5 0,-4 3-7 0,0-3 7 0,0 1 4 0,0-1-11 0,0 1 15 16,0 2-12-16,-4 0-2 0,1-2 10 0,0 3-4 31,-6-4-7-31,5 3 6 0,-7-1 7 0,1 0-10 0,7 2-1 0,-7-1 8 0,-1-2-8 0,1 4-6 0,-5-3 10 0,8 1 0 0,-9 1-10 0,7 0 2 0,0 0 5 0,-6-1 0 0,2 4-10 0,0 2 16 0,-1-7-5 15,-1 0-11-15,2 5 5 0,4-1-3 0,-10 2-3 0,10-4-5 0,-5 9 18 0,0-11-8 16,2 9-6-16,-2-7 8 0,3 4-2 0,-2-3-10 0,4 5 1 0,-6-1 4 0,5-5-16 0,1 7-108 0,-2-3-260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1564.05725" units="1/cm"/>
          <inkml:channelProperty channel="Y" name="resolution" value="2085.7414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8T05:29:30.8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26298 5871 658 0,'0'0'0'0,"7"-13"48"0,-2 4-4 0,9-1 15 0,-8-1-4 16,-1 3-2-16,-1 5-15 0,5-12 11 0,-6 14-35 0,-3-2-1 16,3-1 2-16,-3 4-13 0,0-2-1 0,0 2-3 0,0 0-4 0,0 0 4 0,0 2-2 0,0-2 5 15,0 2 2-15,0 0-3 0,0 2 4 0,0-1 2 0,0 2 4 0,0 1-6 0,0 2 10 0,0-5 2 16,-3 4-6-16,3-2 9 0,0 3-2 0,-3-6 5 31,3 8 5-31,0-3 7 0,-6 3 1 0,6-1-3 16,-3 0 2-16,3 2 0 0,0-1-3 0,-1 0 1 0,1 3 1 0,-3-2-4 0,-2-1 1 0,5 5 2 0,-3-2-1 0,0 1-4 0,3-3 1 0,-4 4 3 0,1-3-4 0,-1 2-1 0,1 1-2 0,-2-3-1 0,2-2-5 0,3 1 10 0,-1 1 2 0,1-5-2 15,-3 1 7-15,3 1-2 0,0-4-2 0,-5 5-1 0,5-8 2 0,0 6 4 0,0-6-2 0,0 1 3 16,0 2 10-16,0-4-7 0,0 1 2 0,5 0 6 0,-5 0-5 0,7-2 2 16,-7 3 6-16,15-3 3 0,-8 0-11 0,4 0 1 0,2 0-4 0,3-3-13 0,2-7 1 0,7 2-4 0,-7-3-10 15,13-4-7 16,0-4 3-31,3-1-3 0,50-27-3 0,-35 18-2 0,0 0-6 0,5-3-5 0,7 0-2 0,4-4-4 0,6 2-14 0,1-3 0 0,5-4-13 0,1-2-26 0,3-3-27 0,7-1-26 0,1-5-27 0,3 1-31 0,-1-2-13 0,98-54-263 16,-94 55 195-16,-1 0-32 0,1-3-1 0,0 8-217 0</inkml:trace>
  <inkml:trace contextRef="#ctx0" brushRef="#br0" timeOffset="6872.41">17445 6145 579 0,'0'0'0'0,"-17"-3"4"0,-34-4 30 0,20 0-20 0,4 7-8 0,-1-4 0 0,0 3 3 15,-3-4 0-15,-3 3 1 0,0 2 2 0,0-3-5 16,-3 3-1-16,3 0 0 0,-3 0-1 0,-4-4 2 0,-1 4 1 0,2-4 2 0,-44-2 5 16,44-3-7-16,-3 7-1 0,-40-22 5 0,38 10 0 0,2-1 0 0,2-2 3 0,1 0 3 47,-5-6-2-47,7 2-3 0,1-2 0 0,0-5 2 0,0 3-2 0,4-3-2 0,-1-1 1 15,0-1-1-15,6-2 0 0,2-2 5 0,-1-1 0 0,5 0-5 0,4-1-3 0,-1 1-1 0,-8-38 1 0,17 35-5 0,7 0-2 0,-7 2 5 0,10-5-3 0,0 4 2 0,0-2-2 0,16-36-1 0,-1 39 0 0,1 0-4 0,6 0 6 0,-4-5 1 0,13 0-2 0,0 0 9 16,47-41-4-16,-38 41-7 0,9-1 2 0,-3 2-5 0,6-2-2 15,2 4 0-15,3-1-9 0,3 1 2 0,1 1 0 0,4 2 1 0,-1 1 8 0,5 7-6 16,-1-1 1-16,1 4-4 0,3 3-5 0,-3 4 2 0,1 3 0 0,-3 3 3 0,4 7 0 0,-8-4 7 0,-2 8-1 31,0 0 2-15,-5 10 2-16,2-1-5 0,-2 2 0 0,-6 4 1 0,-4 6 1 0,-1-1 1 0,-8 2-4 0,4 7-1 0,-8 1 4 0,0 1 1 0,0 2 4 0,-7 7 4 0,-6-4-6 0,1 2 2 0,-4 2 2 0,-3-2-2 0,-5 0 3 16,-9 2 0-16,0 0 5 0,5 1 2 0,-5-1-1 0,-5 1 7 0,2 1-1 0,-8 2 1 0,-3-4 6 0,-2 0-1 0,-1 0 3 15,0 5 3-15,-7-3-5 0,2 3 2 0,-3-3-5 0,-6 1 7 0,5-1 0 0,-8 0-3 0,1-1 0 0,2 3-3 0,-6-5-6 0,3 4-2 0,-4-2 0 16,4-3-3-16,-3 0 1 0,3-4-1 0,-3 1-1 0,2-2-7 0,3 0-6 0,-2-1-2 15,3-2-14 17,1 1-13-32,-1-2-18 0,0-2-30 0,0-4-33 0,2 1-23 0,-2-5-21 0,1-1-7 0,2-1-73 0,-3-2-87 0</inkml:trace>
  <inkml:trace contextRef="#ctx0" brushRef="#br0" timeOffset="17274.28">7378 13159 402 0,'0'0'0'0,"0"-15"3"0,0 3 6 0,0-2-2 0,0-1 0 0,0 3 5 0,0 4 4 0,-4-3-3 16,4 8 5-16,0-8-3 0,0 7-1 0,-3-6-4 0,-2 7-2 0,5 1 3 0,0-3-7 0,-3-2 1 15,3 7-2-15,-3-2 0 0,0-2-4 0,-1 3 4 0,1-2 1 0,3 1-5 0,-3 0 3 0,-1 1 1 16,4-1-3-16,-3-1 0 0,0 1 5 0,0-1-4 47,-5 2 3-47,2-2 0 0,-2-3 7 0,5-5-6 0,-3 11 6 0,-5-5 8 0,8 2-5 0,0-1 1 0,-1-4-4 0,0 8 2 0,1-4-3 0,0 1-5 0,0 0 1 0,3 0 0 0,-3 1 0 0,0-1-5 0,-2 3 3 0,2-2 2 0,-1 2-4 0,1 0 0 0,-4-4 1 0,4 4-3 15,0 0 5-15,-3 0-2 0,3 0-3 0,-3 4 1 0,3-4-2 0,0 5 2 16,3-3 1-16,-3 1 2 0,3 0-1 0,-3 0 5 0,3 9 4 0,0-10 0 0,-3 21 25 16,3-15-21-16,0 3-1 0,3 1 0 0,0-3 0 0,-3 6-2 0,3-2-2 0,9 20 10 15,-7-18-13-15,-1 2 3 0,-1 0-9 0,7 4-2 32,-7-6 3-32,9 0-1 0,-9 5 0 0,6-6 5 0,-9 3-2 0,11-1-3 15,-8-5-1-15,0 0 3 0,8-1 1 0,-11-1-2 0,9-3 7 0,-5 1 2 0,3-5 1 0,-4 1 7 0,0-1 11 0,2-2 3 0,4 0 7 0,-9-2 1 0,10-6 2 0,-6 5-10 0,5-10-1 0,-4 2 4 0,8-2-18 0,-2 2 1 0,-3-7-3 0,7 1-10 16,-1-2 1-16,0-2-2 0,-2-1 0 0,5-5-2 0,3 2 3 0,0-5 2 0,4 1-5 15,1-5-5-15,29-36 13 0,-25 25-3 0,2 6 11 0,-1-5-5 0,1 2-9 0,0 2 7 16,0-2-1-16,2-3 8 0,0-2-3 0,3 5-22 0,-2-1-4 0,0 2-12 0,-5 2-11 16,2 1 10-16,3 3-8 31,-4 0-16-31,1 1 3 0,3 3-22 0,-3 0-15 0,-1-3-8 0,-4 10-11 0,5-3 1 0,-7 3-18 0,3 7-7 0,-7-3 3 16,4 9-445-16</inkml:trace>
  <inkml:trace contextRef="#ctx0" brushRef="#br0" timeOffset="42751.86">13800 15157 329 0,'0'0'0'0,"-5"-3"72"0,4-1-71 0,-3-4-2 0,1 8 3 0,-1 0 0 0,-4 0-4 0,2 0 4 16,3 0 0-16,-6 2-2 0,5 0 1 0,-4 0 2 0,5 3-3 0,-7-1 0 0,7 4 2 0,0-6 1 15,-2 3-1-15,-4-1 2 0,9-3 3 0,-4 4 4 16,-6-1 1-16,10 1 4 0,-6 5 17 0,2-6-13 0,-1 0 4 0,2 5-4 0,2-3 1 31,-3 1 1-31,0-5-4 0,-3 12 20 0,4-1-20 0,-1-3-1 0,1-1 4 0,0 2-1 0,-2 1-3 0,2-1 0 0,2 2 5 0,-4 1-3 0,2 1 0 0,-4 0 3 0,0 2-9 0,4 1-2 0,0 1 1 16,-6-4 7-16,-6 26 19 0,11-22-17 0,-2 1-9 0,3 3-1 0,-6-2 2 15,3 0 0-15,3 2-3 0,-3 2-2 0,2-5 3 0,1 3-3 0,0 0-3 0,3-1 8 0,-5 0 2 16,5-4-6-16,0 1 5 0,-4 0-1 0,4-2-1 0,0 0 0 0,0 2 5 0,9 17 15 16,-6-19-12-16,0 0 0 0,1 2-7 0,-1-2 1 0,0 3 4 0,-3-2-4 0,3 1-1 0,7 0 5 15,-10 5-4-15,5-5-5 0,-5 4 1 0,3-1 2 32,0-2-2-32,-3 1 0 15,3-1 1-15,-3 0-1 0,0 2-8 0,4-2 10 0,-4 2 6 0,3-2-12 0,-3 0 5 0,0-1-5 0,0 0-7 0,0 2 3 0,3-2 10 0,-3 0-2 0,0-1-6 0,4-4 8 0,-4 1-8 0,0 1 0 16,5-1 0-16,-5-1 5 0,0-1-3 0,1-1-7 0,-1 0 7 0,0 2 3 0,3-1-4 0,-3-3 5 0,5 0 6 0,-2 1-17 0,-3 0 9 0,3-1 3 0,0 4-5 0,1-7 5 15,0 4-2-15,-1 0-1 0,0-3-9 0,-3 1 4 0,5 1 1 0,-4 0-3 0,10-10 2 0,-11 13 2 16,3-11 1-16,-3 10-5 0,0-8-1 0,4 7 8 0,-1-8-5 0,-3-1-5 0,4 2 12 0,-1 1-10 16,-3-4-2-16,0 4 8 0,8-1-5 31,-8-1 0-31,0 2 6 0,0-5-11 0,0 0 7 0,0 4 3 0,0-4-4 0,0 0-3 0,0 0 1 0,1 0 4 0,-1 3-8 0,0-3 8 0,0 0-3 0,0 0-3 0,0 0-1 0,0 3 3 0,3-3 10 16,-3 0-7-16,0 0 4 0,0 0-9 0,5 0 1 0,-5 0 5 0,0 0-4 0,0 0 5 15,0 0 1-15,4 0-14 0,-1 0 8 0,0 0-1 0,-3 0 6 16,0 0-3-16,0 0-7 0,3-3 1 0,1 3 11 0,-4-3-11 0,0 3 2 0,0 0 13 0,0 0-7 0,0 0 0 15,0 0-2-15,0 0-8 0,0-4-2 16,0 4 12-16,0 0-9 0,0 0-5 16,0-5 10-1,0 5-5-15,0-5-25 0,0 3 11 0,0 0-14 0,0-1-6 0,3 0-7 0,-3-6-20 0,4 6-20 0,-4 3-9 0,0-9-15 0,4 3-19 0,-4-2-7 0,3 4-1 0,-1-7-16 0,-2 10 14 0,0-10-347 0</inkml:trace>
  <inkml:trace contextRef="#ctx0" brushRef="#br0" timeOffset="45629.5">17807 15870 214 0,'0'0'0'0,"0"0"33"0,-3 0-29 0,0 2-1 0,-2 0 2 0,-4 0-3 0,5 1 1 47,-6 2 0-47,7-2 1 0,-8 0-4 0,1-2 3 0,0 1 3 0,1 0-5 0,-3 2 3 0,3-4 1 0,-1 3-1 0,-5-1 2 0,3-2 4 0,-5 0 1 0,5 0 1 0,-10 0-1 0,5 0 4 0,0-2-3 0,-4 2-1 0,2-3 3 0,-5 3-5 0,3-6 1 0,-3 4-2 0,1-9 2 0,-1 10-3 0,-1-2-1 16,-1-1 3-16,-1-4-3 0,-1 5-1 0,-6-5 4 15,6 6-1-15,-3-7 0 0,1 6 0 0,-1-8 0 0,3 7-1 0,-2-7-2 0,5 4 3 0,-1-3-3 0,2 1 0 0,-16-12 13 0,23 10-10 0,-3 2 2 16,6-2 2-16,0-2-2 0,5 0 0 0,-2 2 1 0,8-2-2 0,-8 1-5 0,11 0 1 16,0-2 0-16,-3 0-5 0,3 1-1 31,0-2 0-31,3 2-6 0,8 0-1 0,-2 2 0 0,2-3 1 0,-2 4-1 0,9-2 1 0,-5 3 2 0,8-4-4 0,-2 5 3 0,6-1 3 0,-1 0 0 0,2 5 0 0,6-6-1 0,-3 8 3 0,2-3-4 0,3-3 2 0,0 6 2 0,3 0-1 16,-3-1 2-16,7 2 3 0,0 1 2 0,-4 0-6 0,4 0 5 0,-2 1-2 0,3 2 0 0,44 11 1 15,-48-9-3-15,6 8-2 0,-2-5 2 0,-5 3 1 0,0 1-4 0,1 1-1 0,-1 0 5 0,-3 1-5 16,0 1 1-16,-7 4 5 0,-1-2-4 0,-2-1 3 0,0 6 2 0,-7-3-3 0,-5 3-4 0,0-3-5 15,-12 0 0-15,3 3-2 0,1-4-1 0,-4 3-1 32,0 2 2-17,-4-5-1-15,-23 19-16 0,10-19 12 0,0 2-4 0,0-5-1 0,-7 0-3 0,0 2-11 0,2-4 3 0,-6 0-5 0,0-1-223 0</inkml:trace>
  <inkml:trace contextRef="#ctx0" brushRef="#br0" timeOffset="47288.84">13586 14646 429 0,'0'0'0'0,"0"-10"20"0,0-8-2 16,4 17-4-16,-1-7-4 0,-3 8-2 0,0-4-3 0,0 2-4 0,0 2 5 0,0 0-5 0,0 0 4 15,0 0 0-15,-3 6 1 0,3-5 1 32,-4 3-1-32,4 4 2 0,-3-3 2 15,0 4 6-15,0 4 1 0,-2-5-1 0,5-4 5 0,-3 9 5 0,2-6-2 0,-5 3 1 0,3 1 1 0,3 0-3 0,-3 1 0 0,3-5 2 0,0 5 3 0,0-2-9 0,0 0 3 0,0 2 0 0,0-4-9 0,0 1 2 0,0-7-1 0,3 12-5 0,0-10 0 0,7 7 6 16,-10-10-2-16,5 9 0 0,4-6 2 0,-5-1 2 0,6 1-4 0,-5 0 0 0,7 0 18 31,-2-2-14-31,-6-2 5 0,8 0 1 0,-4 0-5 0,2-2-1 0,0-10 3 0,2 10-8 0,0-7-6 0,-2-2 2 0,4 1-3 0,-1-1-5 0,0-2 4 0,5-2 1 0,2 1-9 0,-3-7-2 0,3 2 8 16,0-1-4-16,4-3 1 0,-1-2 11 15,2-2-5 1,-2 3-6-16,3-3 0 0,26-29-8 0,-26 26-6 0,3 3-2 0,1-3-17 0,0 1-12 0,1-4-13 0,0 3-17 16,-4-4-19-16,-2 4-21 0,3-2-14 0,0-1 1 0,-6 6-385 0</inkml:trace>
  <inkml:trace contextRef="#ctx0" brushRef="#br0" timeOffset="57100.4">27291 14262 151 0,'0'0'0'0,"0"-2"81"0,0 0-69 0,0 1-8 0,0-3 2 0,0 1-2 0,0 0-5 0,0 2 4 0,0 1-4 0,0-3 2 0,0 3 1 0,0-1 2 16,0 1-7-16,0 0 6 0,0-2-3 47,0 2-1-47,0 0 3 0,0 0 0 0,0 0-1 0,0 0-2 0,0 0 2 0,0 0-1 0,-1 0 0 0,1 0 1 0,0 0 2 0,-5 0-3 0,5 0 1 0,-3 0 2 0,0 2-3 0,0-2 2 0,3 1-1 0,-3 2 1 0,-1-2 1 0,0 5 0 0,0-4 4 0,1 0-2 0,0 1-3 0,1-1 5 15,-3 4-3-15,-1-2-1 0,6-1 2 0,-4 2-2 16,1-1 0-16,0 4-1 0,3-5 3 0,-4-1-4 0,0 1 0 0,4-1 2 0,0 2-3 0,0-1 3 16,0 2 0-16,0-3 1 0,-3-1 1 0,3 2-2 0,0-2 5 0,0 2 0 0,3 2 8 0,1-3-5 0,0-2-1 0,-4 2 5 0,3 0-2 15,0-2 0-15,-3 1-2 0,15-1 11 31,-15 0-17-31,5 0 4 0,-2 0-2 0,1 0-3 0,0 0 1 0,3-1 0 0,-4 1-2 0,0-4-2 0,6 2 5 0,-9 0-1 0,4-1-3 0,-1 0 3 0,6 2 0 0,-9-2-4 0,3 0 0 0,6 1 3 16,-9-1-2-16,3 0 0 0,-3 3 3 0,5 0-1 0,-5-4-2 0,3 2 0 0,-3 1 3 0,2-3-6 0,-2 1 5 16,4 2-2-16,-4-5-2 0,0 6 1 0,0-1 3 0,0-3-1 0,0 1 0 15,0 3 3-15,0 0-2 0,0-2-1 0,0 2 5 0,0 0-4 0,-4-2-1 0,4 1 3 0,0 1 0 16,0 0-1-16,-2 0-3 0,2 0 4 0,0 0-5 0,-3 0 2 0,3 0 3 0,-5 0-1 47,2 0-4-47,3 0 4 0,-3 0-3 0,0 1-4 0,3-1 4 0,-3 2-2 0,0-2 0 0,3 2 1 0,-4-2 1 0,-1 3-2 0,2 1-3 0,3-3 5 0,-4-1-5 0,4 3-2 0,0 0 4 0,0-2 1 0,-1 2-4 0,1-1 2 0,0-2-2 0,0 2-2 0,-5-2 2 0,5 1-1 0,0-1 0 0,0 2-9 15,0-2 1-15,0 0-1 0,0 4-7 0,0-4-3 16,0 0-5-16,0 0-6 0,0 0-14 0,0 3-8 0,0-3 5 0,5 3-25 0,-5-3-167 0</inkml:trace>
  <inkml:trace contextRef="#ctx0" brushRef="#br0" timeOffset="58509.35">27282 14788 293 0,'0'0'0'0,"0"-2"52"0,0-8-39 16,0 5 5-16,0-5 1 0,0 7-1 0,0 2-2 0,0-4 2 0,-3 5 1 0,3-2-4 0,0 2-3 0,-3 0-1 0,3 0-6 0,-3 0 0 47,3 2 7-47,0 0 0 0,-4 1 3 0,4 4 7 0,-4-2 4 0,0 6 1 0,1-7 5 0,0 7 6 0,1 2-2 0,-9-1 0 0,11 0 3 0,-4 2 0 0,-6-1-3 0,6 2-1 0,1 3-1 0,-7 1-11 0,3-5-4 0,-2 6 1 0,6-1-8 0,-13 0-6 15,13 2 1-15,-3-2-1 0,3-3-4 0,-6 2 1 16,9-1 3-16,-5-1-4 0,-2 0-3 0,3 1 5 15,4-2-5-15,-3-3-4 0,0 15 2 0,0-17-2 0,3 4-2 0,0-6 2 0,0 7-9 0,0-8-3 0,0 1-2 0,3-4-7 0,-3 5-9 16,0-5-8-16,3 0-11 0,-3 1-19 0,0-1-11 0,0-3-3 0,0 2-4 0,0-1-66 16,3-2-178-16</inkml:trace>
  <inkml:trace contextRef="#ctx0" brushRef="#br0" timeOffset="58722.32">26917 14966 287 0,'0'0'0'0,"0"0"31"0,0-2-11 0,0 2 0 0,0-2-5 0,0 2-5 0,0 0-6 0,0 0-5 0,0 0 3 0,0 2-4 0,3-2 7 0,0 2 4 15,-3 0 2-15,3-1 8 0,0 2 5 0,3 1 1 0,-5-1 3 0,10 1 5 0,-8 0-4 0,7-2-1 0,-6 3 1 0,7-4-1 0,-10 3 0 16,14-1-5-16,-8 1 2 0,4 0-4 0,-7-1-1 16,12 0 7-16,-7-1-1 0,2 3-4 0,2-3 2 0,0 3 0 0,-1-3-5 0,0-1 0 0,4 2-1 15,-1 0-5-15,-2-3-3 0,5 3 2 0,2-3-3 0,-3 3-4 0,3-3-3 0,4 0 3 0,-8 0-4 47,8 0-4-47,1 0 7 0,-2 0-7 0,-3-3 0 0,4 0 1 0,-1 2-3 0,1-1-10 0,-3-1-5 0,2 2-8 0,-3-1-10 0,0 0-6 0,1-1-9 0,0 1-14 0,-5 0-20 0,1-1-15 0,0 0-8 0,-3 1 13 0,0-1-236 0</inkml:trace>
  <inkml:trace contextRef="#ctx0" brushRef="#br0" timeOffset="72638.25">25582 15243 314 0,'0'0'0'0,"3"-8"1"16,3 4 4-16,-3-7-3 0,8 9 1 0,-7 0 1 0,-1-9 4 0,-3 11 0 0,0-3-3 0,4 2 1 0,-1-4-1 0,-3 4-2 0,0-2 0 0,0 2 2 0,3-3-4 0,-3 3 1 0,0 1-1 0,0-2 2 0,5 0-4 0,-5 0 2 0,1 2 4 0,-1-3-6 0,3 3 3 0,2-1 0 0,-5 1-1 0,0-3-1 0,4 3 1 16,-1-1 0-16,-3 1 1 0,0-3-1 15,0 3 5-15,3-2-1 0,-3 2 2 0,3 0 2 0,1-2 1 0,-4 2 1 0,3 0 1 0,1 0 6 0,-4 0-3 16,3 0 0-16,1 0 1 0,-3 0-2 0,-1 0-2 0,6 0 3 0,-3 0-1 0,0 0-2 0,6 0-2 141,-5 2 1-141,-4-2-2 0,4 2-2 0,5 1 3 0,-4-2 1 0,4 2-3 0,1 1 12 0,-5 0-18 0,-2-2 3 0,7-1 0 0,-10 4-2 0,12-1 2 0,-12 1 0 0,12-1 3 0,-9 5-4 0,7-7 1 0,0 2 2 0,-7 4-5 0,11-3 2 0,-11 3 3 0,8-3 0 0,-8 4 0 0,6-6 3 15,-5 8 3-15,11-7-2 0,-12 7-1 0,9-7 4 0,-6 10-5 0,-1-7-2 0,9 3 4 0,-8 1 2 0,-1-1-1 0,8 3 3 0,-3-2 5 0,-7 4-8 0,9-1 1 0,-12-1 2 0,15 5-6 0,-12-4 7 0,7 1-2 0,-5 2 0 0,3-1-3 0,-3 3-8 0,1-3 9 0,-3 3-2 0,0 0-6 0,9 0 6 0,-12 3-4 0,4-3-3 0,-1 4 5 0,-2-3 2 0,4 3-3 0,-5 1-4 0,3-1 7 0,0 0-4 0,-3-1-4 0,0 1 5 0,0-2-2 0,3 2-6 0,-3-1 3 0,0-1 7 0,0 2-7 0,0-1 6 16,-3 1 1-16,3 1 2 0,0-4-5 0,0 2 5 0,-3 0 3 0,3 0-7 0,0 2 8 0,0-4 2 0,-3 0 0 0,3 2-6 0,-6 21 24 15,6-21-24-15,-3-3 5 0,3 3 3 0,-4 1-7 0,0-1 0 0,1 1 9 0,-2 1-5 0,2 0-8 0,0-4 4 0,3 4 0 0,-3-2-7 0,-5 0-4 0,5-2 8 0,2 4-9 0,-11-5-2 0,12 0 9 16,-7 3-4-16,1-4-4 0,3 1 3 0,-6 4 5 141,8-5-10-141,-10 1-7 0,4 0 7 0,1-2-7 0,3 3 2 0,-7-5 11 0,5 0 0 0,-1 2-9 0,3-3 1 0,-8 2 5 0,6-2-2 15,-1-2-2-15,0 0 7 0,3-1-6 0,-8-2 4 0,8 3 4 0,-4 0 0 0,3-5-10 0,-5 1-9 0,6-3 4 0,-4 5-12 0,3-4-6 0,-10 4-1 0,11-5-12 0,-7 3-20 0,4-5-14 0,-4 5-28 16,-2-8-29-16,9 6-11 0,-11-4-4 0,6 1 3 0,-4 0 21 0,3-2-209 0</inkml:trace>
  <inkml:trace contextRef="#ctx0" brushRef="#br0" timeOffset="74284.14">25628 14536 304 0,'0'0'0'0,"0"-4"1"0,3-6 0 0,2 9-2 0,-1 0 0 0,-1-4 1 0,-3 2 2 0,0 3-4 0,0-2 4 0,0 2-3 0,0 0 2 0,0 0-2 0,0 0-1 0,0 2 3 0,0 1 1 0,0-1-4 16,0 1 5-16,0-3-1 0,0 2-3 0,0-2 4 0,0 3-2 0,0 1 0 0,0-1 2 0,0-1 1 16,0 0 1-16,0 1 1 0,0 1 2 0,-3 0 3 0,3-1 2 0,0 0 0 0,0 2 4 0,0-5-2 15,0 6-1-15,0-4 1 0,0 3 2 0,0-4-1 0,0 3-3 0,0 1 5 0,0-3-7 0,0 2 1 16,0-2 0-16,0 3-3 31,0-1 0-31,3-3 1 0,-3 3 2 0,0-2-3 0,0 3-2 0,0-1 4 0,3-1-1 0,0 0 1 0,-3-3 3 0,4 5-1 0,-1-5 1 0,1 2 2 0,-1-2 5 0,1 2-2 0,-3-2-2 0,-1 3 6 0,12-3-3 0,-9 0 1 16,7 0 3-16,2 0-5 0,-11 0-2 0,13 0-2 0,-8-3 1 0,6 1-2 0,-2 0-6 15,2-3 5-15,0 3-2 0,1-2-6 0,0-5 5 0,1 7-6 0,3-2 0 0,17-10 10 16,-19 2-7-16,7 11-6 0,-1-13 3 0,3 5 1 0,2-4-5 0,-2 2 0 0,4-2 0 0,22-12 3 16,-25 11 2-16,0 0-6 0,-1 0-5 0,4-3 2 0,-5 1-1 0,0-1-4 0,5-1-3 31,-9 2-2-15,6-2-9-16,12-19-43 0,-19 16 18 0,-2 1-12 0,-1-2-20 0,-3 1-23 0,1 3-3 0,0-2-357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1564.05725" units="1/cm"/>
          <inkml:channelProperty channel="Y" name="resolution" value="2085.7414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8T05:30:59.7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9174 5186 170 0,'0'0'0'0,"0"-10"185"15,1 2-157-15,10-3 0 0,-8 0 4 0,4 9-4 31,-3-7-4-31,-1 9-6 0,1-4-3 0,-1 1-6 0,-1 3-5 0,1 0 0 0,-3 0-1 0,5 7-3 16,-2-7 5-16,1 11 3 0,-1-7-2 0,0 8 5 0,1-2 3 0,-1 2 2 0,1 1-1 0,-1 0 5 0,-3 1-1 0,2 0-6 0,1 2 5 0,3 1-1 0,-3 0-4 0,0 0 5 0,3 14 14 16,-6-13-17-16,11-3 0 0,-8-1 0 0,2 3-3 0,4-5 3 0,-6 2 1 0,6-4-1 0,-5 1 2 0,11-1 3 0,-6-1-1 0,1-7 5 15,1 2 8-15,-1 0 4 0,3 0 3 0,4-4-1 0,-3 0-1 0,6 0-3 0,-3-8-9 16,7 1 2-16,-5-2-3 0,6-5-7 0,2-4 3 0,4 0-1 0,-3-3-9 47,1 0-1-47,5-4 3 0,-1-2-8 0,1-1 6 0,3-2 3 0,-1-3-3 0,2 7-8 0,-1-7 0 0,0 2-1 0,3-1-7 0,-1 1 2 0,3-2-4 0,-5 3-8 15,4-7-10-15,-1 4-19 0,-3-4-28 0,5 0-35 0,-1 4-34 0,-4-2-26 0,1 1-28 0,5 0 13 0,-6 3-218 0</inkml:trace>
  <inkml:trace contextRef="#ctx0" brushRef="#br0" timeOffset="11462.61">6878 8344 186 0,'0'0'0'15,"0"0"21"-15,0-5-19 0,0 3 2 0,0 2-1 0,-4-2 1 0,4 2-1 0,-1 0-1 0,1 0 1 0,-3 0 4 0,3 0-4 0,-5 0 1 0,5 0 2 0,-3 0 0 0,3-1 4 0,-3 1 1 0,3 0 0 0,0-3 4 0,0 1 2 0,-3 2 2 0,3-2 2 0,0-4 0 0,-3 6-1 0,3 0 1 0,0-7 2 0,0 7 0 16,0-2 0-16,0-6 3 0,0 8-2 0,0-2 2 0,0-1 0 0,0 3-1 0,0-1-2 0,0 1-1 15,0-5-1-15,0 2 2 0,0 3-5 0,0-1-3 0,0-1 0 0,0 2-2 0,0 0-3 0,0 0 2 16,0 0-5-16,0-3-3 0,-5 2-2 0,5 1-2 0,0 0 5 16,-3-3 5 15,3 3-6-31,-4 0-1 0,0 0 1 0,3 0-2 0,1-2 5 0,-3 2-1 0,-2 0-2 0,5-2 3 0,-3 2-1 0,-1 0-1 0,1 0 3 0,0 0 0 0,-4 0-2 0,-1-1 10 0,-2 1-9 0,7 0-2 0,0-3 7 0,-7 3-1 0,7 0-4 0,-1 0 2 0,-10-2 1 16,2 2-7-16,8 0 2 0,-11 0-3 0,6 0-1 15,6 0 6-15,-11 0-1 0,3 2-6 0,2-2 2 0,-4 3 1 0,2-3-4 0,-2 3 5 0,0-1-4 0,-2 1 1 0,2 1-1 0,-4-4 4 0,3 2 8 16,2 2-2-1,-6-2 1-15,-13 5 9 0,15-3-13 0,3-3 2 0,-5-1 1 0,3 5-4 0,3-3 2 0,-2 3-1 0,2 3-4 0,-2-6-1 32,0 0 4-32,0 6-4 0,1-5 0 0,-1 1-2 0,3-1-4 0,-1 5 0 15,1-8 1-15,-3 1 5 0,5 9-3 0,-1-10 3 0,2 5-1 0,-5 4-1 0,5-4-2 0,0 3-4 0,-3-6 5 0,7 8 1 0,-11-7 2 0,14 1 2 0,-5 3-6 0,1-1-2 16,-5-3 3-16,7 6 1 0,-4 8 8 0,2-15-1 0,-2 9-4 0,7 0-5 0,-5-11 5 0,2 11-1 0,0 1-3 0,3-8 5 0,-5 6-1 16,5 1-7-16,-3 0 6 0,0-8 0 0,3 11-2 15,-3-2 2-15,3-7 0 0,0 8 1 0,-5-1-3 0,5-1 8 0,-3-1-1 0,3 5-5 0,-1 4 4 0,-4-6-4 0,5 0-1 0,-3 8 6 0,0-11 1 47,-1 3-1-47,-3 8-3 0,4-4-3 0,3 0-1 0,-3 2 0 0,-2 0 3 0,1-6-2 0,-1 1 1 0,1 5-2 0,1-2 1 0,0-6 6 0,0 9-6 0,-1-2 1 16,-7-5 8-16,11 4-5 0,-4 4 4 0,3-8-4 0,-4 0-5 0,2 6-4 0,0-5 5 0,0-3 7 0,3 10-6 0,0-6 0 0,-3-2 6 0,3 2-6 0,-4 3 2 0,4-3 5 0,0-6-10 15,0 11 4-15,0-8 1 0,0 13 8 0,0-10 27 0,0-7-29 0,0 5-2 0,0-2 44 16,0 2-83-16,4-9 31 0,-4 10 57 0,0-3-85 62,0-7 24-62,0 9 60 0,3-3-69 0,0-6-4 0,-3 10 53 0,0-6-32 0,0 3-43 0,3-8 54 0,-3 8 25 0,0 0-61 0,3-9 16 0,-3 8 43 0,5 1-43 0,-5-7-29 0,0 9 69 0,0-4-16 0,1-5-47 0,3 6 33 0,1 5 29 0,-2-11-58 0,-3 5 80 0,3 0-54 0,-3-5-29 0,4 0 43 0,-1 7 8 0,-3-9-49 0,3 1 17 16,-3 6 64-16,3-5-67 0,1 1-14 0,1-1 48 0,-4 5-13 0,10-7-47 0,-4 6 94 0,-7-6-73 0,3 2 8 0,1-3 45 0,-1 2-37 16,5 1-43-16,-7-4 64 0,2 5-24 0,2-5 3 0,-2 2 52 0,0 0-52 0,0 0-29 15,8 1 77-15,-11-2-45 0,5 2-35 0,-2-3 40 0,-2 2 29 0,7-2-55 0,-8 2 2 0,3-2 68 16,8 2-63-16,-11 0-27 0,11-2 55 0,-8 3-6 31,1-3-35-31,2 1 31 0,3-1 46 0,-5 3-54 0,7-1-24 0,-3-2 59 0,-3 2-26 0,8 0-48 0,-2-2 61 0,-1 2 25 0,-1-2-69 0,2 3 17 0,0-3 53 0,-2 2-60 0,4-1-21 0,-2-1 66 16,2 0-17-16,0 4-51 0,2-4 39 0,-2 0 36 0,0 0-58 0,2 0-8 0,2 0 74 0,-4 0-47 0,0 0-40 0,-1 0 55 15,7 0 13-15,-4 0-56 0,-3 0 18 0,1 0 69 0,2 0-75 16,0 3-16-16,-1-3 55 0,0 2-15 0,-4 0-44 0,3 0 44 0,-2 0 44 0,-1 2-76 0,0-1 3 0,1-2 55 16,-4 4-45-16,2-5-41 0,-6 2 76 0,11 0-3 0,-9 3-53 0,4-4 24 0,-6 2 49 140,6 2-55-140,-5-5-28 0,7 3 88 0,-7 0-49 0,5-2-31 0,-6 3 40 16,8 0 31-16,-8-4-55 0,8 3-7 0,-8-3 81 0,6 2-69 0,-3-2-22 0,2 4 52 0,3-4 0 0,-8 3-57 0,7-3 27 0,-1 0 64 0,-5 2-71 0,8-2-7 0,-3 0 63 0,-6 0-36 0,6-2-49 0,-5 2 65 0,8-3 19 0,-3 3-51 0,-6-4 13 0,8 4 58 0,-11 0-55 0,10-2-49 0,-7-1 79 0,1 3-29 0,2 0-48 0,-3-4 36 16,2 4 34-16,-1-2-64 0,-1 0-16 0,0 1 66 0,0 1-52 0,0-6-67 0,-3 6 85 0,3-4-48 0,-3 3 9 0,4 1 57 0,-4-3-49 0,0 2-19 0,0-2 42 0,3 1-7 0,-3 0-35 0,0 0 25 0,0 0 34 0,0-1-49 0,0 2-1 0,0-2 33 0,0-1-14 0,0 2-20 0,0 0 30 15,0 0 19-15,-3 0-34 0,3 2 12 0,0-3 16 0,-4 3-20 0,4 0-18 0,0 0 20 0,-3 0-2 0,3 0-8 0,-3 0 20 0,3-4 20 0,-3 4-39 0,0 0-141 0</inkml:trace>
  <inkml:trace contextRef="#ctx0" brushRef="#br0" timeOffset="11863.72">6963 9503 94 0,'0'0'0'0,"0"-9"55"0,0 9-34 0,-3-9-2 0,3 7 6 0,-3 2-24 0,3-2-2 0,-3-3 26 0,3 5-21 0,-3-4-8 0,0 1 14 0,3 3 0 0,-4 0-18 0,4-1 9 0,-5 1 20 0,5 0-20 0,0-1 0 0,-3 1 23 0,3 0-9 0,0 0-18 0,0 0 20 0,0 0 4 0,0 0-12 16,0 0 20-16,0 0-13 0,0 0 19 0,0 0-13 0,0 0-19 0,0 0 17 0,3 1 12 16,-3 0-18-16,0-1-9 0,5 0 40 0,-1 3-26 0,-1 1-17 0,-3-4 30 0,6 4-9 15,-6-3-11-15,3-1 25 0,0 4-35 0,1-4-3 31,-1 2 27-31,9 1-17 0,-12-2-28 0,3-1 36 0,0 3 3 16,6-1-27-16,-6-2 12 0,1 2 24 0,3 0-17 0,-2-2-19 0,4 3 42 0,-9-1-12 0,9 2-29 0,-5-4 20 0,6 5 30 0,1 1-43 0,-8-4 46 0,7 8-38 0,-10-8-17 0,10 0 27 0,-7 7 7 0,5-7-38 0,-5 4 16 0,-3 3 38 0,4-6-43 16,-1 1-6-16,0 10 37 0,0-13-19 0,2 10-31 0,-4-8 35 0,-1 5 17 15,0-4-35-15,0 1 4 0,4 3 42 0,-4-6-32 0,0 2-26 0,0 6 55 0,0-7-18 0,0 1-28 0,0 0 25 16,-4 0 34-16,3 0-37 0,1 0-8 0,-5-1 60 0,-1 1-39 0,-1 0-30 0,4 0 37 16,-8-1 12-16,8 1-44 0,-11 4 18 0,8-3 59 140,-8-3-66-140,3 9-26 0,2-8 55 0,-5 0-25 0,3 5-44 0,-1-4 48 0,3 7 30 0,-10-8-70 0,7 5 12 16,0-3 50-16,-1 5-59 0,0-8-41 0,2 6 65 0,-2-6-10 0,1 4-49 0,0 1 27 0,3-3 30 0,-7 0-66 0,7 5-32 0,-1-4 42 0,0-1-75 0,1 4-63 0,0-6 11 0,0 2-35 0,6-2-29 0,-8 2-214 0</inkml:trace>
  <inkml:trace contextRef="#ctx0" brushRef="#br0" timeOffset="12861.88">3343 8587 350 0,'0'0'0'0,"0"-11"16"0,0 8 2 0,3-14 3 0,0 3 3 0,0 13-5 0,2-10 1 0,0 9-1 0,-1-6-2 16,0 8-2-16,6-13-4 0,-7 13-1 0,10-2-3 0,-1-12-3 0,-3 14 5 0,11-3-8 16,-6-1 1-16,-5 4-5 0,5 0-1 0,0-9 9 0,1 9-1 0,-7 0-5 0,6 0 4 0,-4 0-2 15,1 0-2-15,-9 0 5 0,13 0-3 0,-12 1 0 0,8 4 1 0,-8-5-3 0,7 5 1 0,-7 3-1 16,1-8 0-16,-1 4 2 0,0 5-2 0,-3-7 0 15,3 2 1-15,-3 6 3 0,0-5 1 0,0-3 6 32,0 0 4-32,0 8-1 0,-3-7 3 0,0 1 0 0,-7 9-6 0,6-10-2 0,-10 3 3 0,5 4-7 0,1-1 2 0,-4-4 1 0,-2-2-7 0,0 12 0 0,2-13 5 0,-3 2 1 0,1 6-3 0,-3-5 7 0,8-1 1 0,-4 0-3 0,-2 11 4 0,6-15-3 15,-3 2-5-15,2 7 0 0,4-6 1 0,-3-3-2 0,5 3-1 0,0 2-3 0,-3-4 4 16,5 2-2-16,2 1 2 0,0 0-3 0,0 0-1 0,0-4 3 0,5 13-6 0,3-13 6 16,-4 4-4-16,5 7 1 0,-6-3 0 0,10-4-1 0,-4 3-4 0,11 5 1 15,-13-7-4-15,3 11 0 0,-1-7 2 0,-3-6 0 31,6 9 3-31,-3 1 5 0,1-11-3 0,2 7 0 0,-6 3-2 16,3-12 2-16,2 3 4 0,-8 9 0 0,8-10 2 0,-8 3 4 0,-1 4-7 0,2-4 4 0,4-3 4 0,-8 1 1 0,3 5 2 0,-3-6 5 0,0-2 7 0,0 10-1 0,0-7 13 0,0-3 6 0,0 4 0 0,-3 3 5 0,-11-7 31 0,11 11-48 0,-8-9-3 16,4-2 1-16,-7 1-8 0,6 3-1 0,-4-1 0 0,2-2-8 0,-2 5 0 0,0-3 8 0,0-3-5 15,-19 6 9-15,16-6-17 0,-1 3-6 0,3-3 0 0,0 0 4 0,-5 0-6 0,7 0 3 0,-2 0-1 16,0 0-4-16,-1 0-2 0,3 0-6 0,2 0 0 0,0 0-8 16,4-9-5-16,-9 9-3 0,11-1-12 0,0 1-9 31,0 0-8-31,0-5-7 0,3 5-11 0,-3 0-5 0,3 0-5 0,0-3-7 0,0 3-2 0,0 0 1 0,0 0 1 0,3 0 8 0,3 0 21 0,-3 0-4 0,4 0-100 0</inkml:trace>
  <inkml:trace contextRef="#ctx0" brushRef="#br0" timeOffset="13122.83">3985 8613 400 0,'0'0'0'0,"0"-3"57"0,-3-11-27 0,0 9 12 0,-6-3 6 0,9 6-4 0,-11 2-11 16,7 0-10-16,-9 0-7 0,4 0-3 0,0 2-3 0,0-2 0 0,-1 3-1 0,0 6-4 0,2-6 2 15,-1 1 0-15,2 4-2 0,-3 1 1 0,2-8 2 0,5 4-6 0,-6 8 0 0,9-11 2 0,-3 2-3 16,-2 9 1-16,1-4-1 0,4-7 3 0,0 6-3 0,0 2 4 0,0-9 2 16,0 3 0-16,4 7-1 31,1-7 3-31,4-4 0 0,-9 7-4 0,3-1 0 0,8-6 5 0,-11 4-2 0,3 0 2 0,8-3 7 0,-8-1-7 0,6 7 5 0,6-7 10 0,-12 0-13 0,7 0-5 0,3-4 22 0,-5 1-21 0,1 2 7 0,5-9-7 16,-11 6 0-16,5-7-4 0,-5 7 3 0,6 1-3 0,-9-12 1 0,3 7 2 0,5-3 0 15,-5 1-7-15,0 6-4 0,2-5-1 0,-5-1-2 0,3-1-2 0,-3 9-11 0,0-18-36 16,0 16 14-16,0-4-7 0,0 6-7 0,0-11-12 0,0 13-5 0,0-8-1 0,0 6-77 15,-3 2 75-15,3-4 14 0,0 4 4 0,-5 0-190 0</inkml:trace>
  <inkml:trace contextRef="#ctx0" brushRef="#br0" timeOffset="13486.49">4446 8539 386 0,'0'-3'75'0,"3"-5"-22"0,1 8 11 0,1 0-3 0,-5-2-14 0,0 2-8 0,0 0-2 0,-5 0 4 0,1 2 4 0,-2 6-4 0,3-8 3 0,-11 5-10 0,12 10-1 0,-13-7 1 0,6-4-3 0,-5 14-4 0,0-6-3 0,2-1-1 16,-2 5-8-16,-21 18 19 0,18-19-20 0,-3 6-6 0,-21 12 8 0,22-7-12 0,-5-2 3 0,2-7 10 0,0 6 0 0,-2 2-1 0,-1-11 10 0,1 2-14 0,2 7 1 0,2-3 2 0,-4-5-6 0,-16 23-3 0,18-27-4 0,5 5-4 0,-3 4-8 0,2-3 5 0,3-5-3 0,-2 5-5 0,3 1 5 0,-3-9 2 16,3 6-4-16,1 4-1 0,-15 0-8 0,19-6 6 0,-4-3-4 0,-5 5-18 140,9-4 6-140,4-9 5 0,0 2-14 0,-1 9-7 0,0-11 1 0,3 0-7 0,0 1-10 0,0 4 0 0,3-7-2 0,0 0-8 0,-3 3-90 0,3-3 70 16,0 0 7-16,0 0 9 0,3-3 6 0,0 3 6 0,0 0 4 0,6 0-64 0</inkml:trace>
  <inkml:trace contextRef="#ctx0" brushRef="#br0" timeOffset="13695.14">4206 9133 252 0,'0'0'0'0,"0"-2"79"0,0-11-23 16,3-3 6-16,2 16 1 0,-5-2-8 0,0-9-10 0,0 11-14 0,0 2-9 0,0-2-8 0,-5 0-9 0,2 3-2 0,-7-2 1 0,7-1-4 0,0 9-2 0,-7-7-2 0,7 1 5 0,-9 6-4 0,3 4 2 0,6-11-5 0,-4 11 5 0,4-9 8 0,-9 1 0 0,9 9 2 0,-3-1-5 0,3-8-2 0,0 7-2 0,-3-1-5 0,3-4 6 0,1 0 0 0,-1 4-1 16,-2-7 15-16,2 1-4 0,3 5-7 0,0-7 28 156,0 1-41-156,0-1 13 0,0 9 42 0,0-12-67 0,0 1 39 0,0 2 29 0,0 1-62 0,3-4 22 0,2 2 4 0,-2 0-2 0,11-2 4 0,-5 0 39 0,-6 0-76 0,9-2 48 0,-9 0-21 0,7 1-12 0,-7-10 20 0,21 3 4 0,-14-3-28 0,-4 0 29 0,4 8-7 0,1-7 0 0,-4-5 3 0,-4 4-8 0,10 9 8 0,-10-17 3 0,5 6-6 0,-5 9-5 0,8-8 3 0,-11-1 1 0,3 11-4 0,0-5 0 0,0-7-1 0,-3 6-6 0,0 8-1 0,0-11-3 0,0 0-6 0,0 11-6 0,0-2-5 0,-3-8-3 0,3 10-8 0,-3-3-15 16,0-1-7-16,-2-7-23 0,2 11-14 0,3 0-7 0,-3-8-10 0,0 10 3 0,0-2 13 0,-2 0 17 0,5 0-63 0</inkml:trace>
  <inkml:trace contextRef="#ctx0" brushRef="#br0" timeOffset="23129.83">6808 9113 340 0,'0'0'0'0,"0"-3"74"0,0 2-26 0,0-4-15 0,0-5-11 0,-4 10-2 0,4-3-5 0,0-4-9 16,-4 7 6-16,3 1-8 0,-2-1 1 0,-3 0 1 0,3 0-7 0,3 0 4 16,-3 2-2-16,0 2 2 0,0-4-2 0,-4 4-2 15,7-4 4-15,-4 3 2 0,4 1-3 0,-3-2 3 0,3 0 1 0,0 1-1 0,-2 1 7 0,2-2 1 16,0 1 3-16,-4 2 4 0,4-5 5 0,0 3 6 0,0 2 0 0,0-3 5 0,4 5 44 47,-4 3-39-47,2-10 2 0,-2 5-9 0,3 9 3 0,-3-10-2 0,4-1-8 0,-1 12-4 0,-3-5-2 0,0-8-1 0,4 12-1 0,-1 0 35 0,-3-6-34 0,0 1-7 0,3 2 46 0,-3-9-91 0,3 1 48 0,0 13 32 0,3-8-72 0,-6-6 30 0,3 9 37 0,-2-9-41 0,-1 3-19 0,4 7 94 15,0-8-82-15,-4-4 31 0,3 4 23 0,1 0-46 0,-4-1 3 16,0-1 69-16,3 0-59 0,0 0-25 0,-3-2 51 0,4 5 0 0,-1-4-51 0,-3-1 32 0,0 3 51 0,5-1-62 0,-2-2-19 16,-3 0 68-16,0 2-31 0,1-2-62 0,3 0 72 0,-4 1 16 0,4-1-67 15,-1 0 15-15,2 0 72 0,-5 2-66 0,3-2-36 0,0 0 88 0,-3 0-25 0,3 0-66 32,0 0 45-32,6 0 58 0,-5 0-90 0,4-3 3 0,-4 1 97 0,5 0-69 0,-6-7-43 0,8 5 77 0,-7-7 5 0,9 9-97 0,-4-14 86 0,9 7-25 15,-5 4-39-15,5-12 37 0,-2-1-16 0,2 7-1 0,-2-4-42 0,8-8 35 0,-4 8 3 0,4-1-1 0,4-6 2 0,-6 5-5 0,36-19-43 16,-31 12 8-16,1 10-30 0,3-7-16 0,-5-3-23 0,1 5-28 0,4 4-13 0,22-22-213 15,-20 25 162-15,-8-3-19 0,3-5 0 0,2 4-321 0</inkml:trace>
  <inkml:trace contextRef="#ctx0" brushRef="#br0" timeOffset="24253.77">11574 9625 245 0,'0'0'0'16,"-16"-9"5"-16,-5 1 18 0,0-2 1 0,4-1-17 0,2 2 7 0,-4 0 16 0,7 5-20 0,-3-10-7 15,5 3 20-15,-2 9-7 0,0-13-22 0,6 5 26 16,3 2 7-16,-8-1-21 0,5-18 37 0,3 20-21 0,3-6-23 0,0-4 34 16,0 2-10-16,3 0-24 0,-3-4 16 0,10 4 17 31,-7-1-15-31,10-4-17 0,-4 0 45 0,3 7-22 0,-5-3-25 0,6-5 36 0,-2 9-31 0,-2-3 5 0,5-6 26 0,0 8 3 0,-1-1-1 0,-3 0 1 0,4-4 3 0,4 9-2 0,-5-4 3 0,3-2-12 0,-3 12-5 0,5-8-6 0,-2 2-2 0,5 1-5 0,-1 8-2 0,0-11 2 0,1 3-8 0,4 8-5 15,-2-2 1-15,4-7 2 0,0 9 1 0,28-4 18 16,-29 2-16-16,5 2-2 0,3 0 1 0,-5 0-5 0,5 0 2 0,1 9 2 0,3-9 1 0,-4 0-5 0,3 10 2 16,-3-8 3-16,3 2-6 0,-5 11-2 0,2-6-1 0,4-5 6 0,-3 9 0 0,-1 1 2 15,0-5-2-15,-5 0-7 0,3 7-1 0,-2-5 4 0,-3 0 5 0,-1 3-6 0,3-1 23 32,-7-3-27-32,3 5 8 0,-6-4 37 0,18 8-35 15,-19-5 38-15,-5-5-68 0,-2-7 31 0,-1 13 17 0,-6-6-35 0,5-4 0 0,-6 4 55 0,-3 0-39 0,3-7-18 0,-3 2 39 0,0 6 2 0,-3-5-32 0,-6-2 22 0,-2 9 50 0,-3-6-57 0,5 1-8 0,-8-5 38 0,0 8-29 0,0-5-37 0,-7 0 39 16,-1 8 16-16,2-4-54 0,-6-7 9 0,-2 11 28 0,-3 0-52 0,0-6-37 0,-4 5 34 15,1-2-48-15,-4 2-54 0,-2-4 12 0,1 3-16 0,-1 1-12 0,-4-4-272 0</inkml:trace>
  <inkml:trace contextRef="#ctx0" brushRef="#br0" timeOffset="76837.03">15863 5127 315 0,'0'0'0'0,"0"-15"109"0,0 1-93 0,-4-5 10 0,1-7 37 0,-1 15-32 0,2 7 0 0,2-9-4 0,-3 12 0 0,3-8 2 0,-4 7-2 0,4-2 0 0,0 1-4 0,-5 2-2 0,5 1-7 0,0-3-1 0,0 3-10 0,0 0-2 0,5 0 4 15,-1 4-3-15,-4 1-2 0,12 8 5 0,-8-9-5 16,2 3 2-16,-3-2 2 0,9 6-4 0,-9-7 4 0,10 9 5 0,-3-5-5 0,1 0 0 16,-5 3 4-16,4 2-2 0,0-2 2 0,-2-2 6 47,1 5 0-47,-2-2-2 0,3 2 3 0,1-3-3 0,-1 2 0 0,-4 0 1 0,-3 1-1 0,7-2 6 0,2 0-4 0,-9 2 1 0,6-4 6 0,-4 3-8 0,-5-3 2 0,8 5 2 0,-2-4-2 0,-3 0 2 0,0-3 1 0,0-4-2 0,-3 7 3 0,3-5-1 0,0 3 2 0,0-5 2 0,2 4-4 0,4-6 6 0,-9 2 2 0,0-2-3 0,8 5 25 15,-2-5-25-15,-3 2 5 0,0-2 6 0,6-2-3 0,-6 2-2 0,6-2 2 0,-5 0-3 16,9 0-5-16,-2-2-5 0,-2 0-2 0,22-11 5 0,-11 5-5 0,-3 0-4 15,3-3-2-15,1 3-3 0,-2-3 0 0,5-1-2 0,1-2 1 0,-4-1 3 0,1-1-6 0,3 2-3 0,-1 0 3 0,2-1-3 16,-1 0-1-16,1 1 5 0,0-1-5 0,-1-1 4 31,2 5 2-31,-4-3 0 16,1 0 5-16,0-1-9 0,-1 3 3 0,1 1 1 0,1-2-5 0,-5 3-1 0,3-3 5 0,-2 2-5 0,-2 2-2 0,-1-3 6 0,2 3-5 16,-3 0 0-16,-3 2 5 0,3 3 0 0,-3-6-4 0,-2 5 0 0,-1-6-1 0,-1 9-2 0,-6 0 2 0,2 0 4 0,-3-2 1 0,0 3-4 0,0 0-1 0,-3 1-5 0,5 0 7 0,-5 0-6 0,3 0 6 0,-3 0 4 0,0 0-7 15,0-3 2-15,0 3-3 0,0 0-3 0,0 0 6 0,0 0-2 0,0 0 8 16,-3 0-2-16,3 0-4 0,0 0 3 0,0 0-4 0,0 0 4 0,0 0 3 47,0-2-5-47,0 2 6 0,-5 0-2 0,5 0-5 0,0-2 0 0,0 0 3 0,0 2 0 0,0-4-3 0,0 4 3 0,-3 0 3 0,3 0-6 0,0-1 4 0,-3 1 1 15,3-4-6-15,0 4 0 0,0 0 4 0,0 0-7 0,0 0 4 0,0 0-2 0,0-2-4 0,0 2-2 0,0 0 2 0,0 0-5 0,0 0-4 0,0 0 3 0,0 0-5 0,0 0-1 0,0 0-1 16,0 0 2-16,0 0-5 0,0 0-3 0,0 0-6 0,0 0-3 0,0 0-7 0,0 0-8 16,0 0-8-16,0 0-22 0,3 0-22 0,-3 0-24 0,3-2-21 0,-3-1-16 0,0 1-7 15,5 1 21-15,-5-3-263 0</inkml:trace>
  <inkml:trace contextRef="#ctx0" brushRef="#br0" timeOffset="77611.31">16614 5192 549 0,'0'0'0'0,"0"-13"53"0,4 6-46 0,-4-4 11 0,3 3-1 0,2 5-3 0,-5-5-3 0,0 8-1 0,0-2-6 0,0 2-3 0,3 0-2 0,0 0 0 0,-3 0 0 16,0 0 0-16,3 0 2 0,0 2 2 0,8-2-2 31,-8 2 4-31,3-2-3 0,-1 2-1 0,7-2-1 0,-4 0 0 0,4 0 4 0,3-2-2 0,-1 0 1 0,3-2 5 0,-5-6-5 0,5 9 2 0,3-9 2 16,-3 6-2-16,3-7 1 0,26-8 18 0,-23 11-14 0,0-5 6 0,2 4 1 0,1-4-1 0,-2 1 4 0,4-1 2 0,-2 0 4 0,1-2 1 0,-3 3 3 0,2-1-2 0,3 0-2 0,-3-1-2 15,2 0-1 1,-1 2-6-16,-5 0-5 0,8-1 7 0,-11 0-1 0,1 0 3 0,4 1-1 16,-5 1-4-16,6 0-1 0,-8 1-2 0,3-2 3 0,-2 3-2 0,-2-2-3 0,2 1 3 0,-3-3 3 0,0 2-5 0,-2 0 2 0,5 1 1 0,-5-1-1 0,-1-2-1 0,6 4 4 15,-5-5-3-15,0 2-5 0,2 1 5 31,0-1-2-31,-3 1-3 0,2-4-2 0,-3 2 3 0,1 1-5 0,-2 0 0 0,0-1 1 0,-1 2-6 0,6-1 2 0,-5 1-4 0,2 0 4 0,0-2-1 16,-2 3-7-16,5-1 8 0,-6 0-5 0,5 3-2 0,0-3 8 0,-2 1-7 0,2 2-3 0,-2-2-4 0,3 9-1 0,-1-12-8 0,0 9-3 0,-2-8 0 0,3 9-5 16,-2 0-6-16,-1-7 1 0,0 7-7 0,-2 1-6 0,1-1-9 0,-2 1-10 0,-2 2-1 0,-4-4-9 0,7 4 4 0,-7-3-2 0,3 3-5 15,-5 0-1-15,2 0 3 0,1 0 6 0,-4 0 8 0,0 0 15 0,-4 0 13 0,1 3 12 16,2-3 5-16,-8 0-19 0,-1 6-194 31</inkml:trace>
  <inkml:trace contextRef="#ctx0" brushRef="#br0" timeOffset="95645.2">13249 8325 271 0,'0'-11'-2'47,"0"7"4"-47,0-11 1 0,0 13-1 0,0-2 1 0,0-7-1 0,0 11 0 0,0 0-1 0,0-2 1 0,0 1 3 0,0 1-4 0,0-3 2 0,0 1 1 0,0 2-2 0,0 0 2 0,0 0 3 0,0-2 0 0,0 2 2 0,1 0 2 0,-1 0 4 0,0 0-1 16,3 0 3-16,-3 0 0 0,0 0-1 0,0 0 2 0,0-3 1 0,0 2 3 0,6 1 19 0,-6-3-21 0,0 3-1 15,0 0-3-15,0 0 1 0,0 0-2 0,0 0-4 0,0 0 0 0,0 0-4 0,0 0-1 0,3 0-1 0,-3 0 2 0,0 0 2 16,3 4 1-16,-3-4 3 0,0 3 1 0,3-1-3 0,0 3 1 0,-3-2 0 0,4 2-5 0,-4 7 0 16,3-9-1-16,0 1-1 15,-3 8-3-15,4-10 2 16,-2 3-3-16,-2 8 0 0,4-12 2 0,1 10-3 0,-2-7 3 0,0 9-2 0,0-13 3 0,0 5 0 0,4 4-4 0,-7-7 4 0,3 2 0 0,2 10-2 0,-5-13 2 0,2 2 1 0,1 1-1 0,2 5 2 16,-2-7 4-16,0-2 3 0,-3 4-2 0,3-3 1 0,0-1 3 0,-3 6-4 0,8-3 13 15,-4-3-13-15,-4 5 1 0,3-5-2 0,1 0 6 0,-4 2-2 0,1-2-1 0,4 0 16 16,-2 0-17-16,0 0 5 0,0 0 2 0,-3 0-4 0,4-2-3 0,-1 1-1 0,1-3-4 0,7 2 0 15,-10-8 1-15,14 10-3 0,-9-8-3 0,5 3 2 0,0-8-1 0,1 9 0 0,2-7-1 0,0-1 0 47,-2 4 0-47,3-5-2 0,-2-2 3 0,5 2 5 0,-2 3-4 0,-3-7 2 0,21-8 9 0,-17 12-5 0,-3-2 9 0,3 0 4 0,0 3-6 0,-5-7 5 0,6 4-3 0,13-17 11 0,-18 15-14 0,5 2-1 16,-6 1-2-16,3-7 4 0,-5 3-3 0,2 3-9 0,0-7 3 0,1 7-5 16,-3 0-2-16,4-4 6 0,6-13 6 0,-6 19-11 0,0-2 8 0,0-3-2 0,-2 3-1 0,-1 1 4 0,3-1-8 0,-1 3-10 0,3-1 6 15,-3 1 6-15,5-2-8 0,-2 0-2 0,-2 1 3 0,4 1-13 0,-2 1-4 0,5 1 0 0,-4-1-11 16,-1 0-23-16,2 2-13 0,-2-1-17 0,2 2-24 0,-3 6-3 0,1-11-11 31,-1 11-17-31,0-11-4 0,-2 10 18 0,0-4-306 0</inkml:trace>
  <inkml:trace contextRef="#ctx0" brushRef="#br0" timeOffset="100726.15">17895 7675 312 0,'0'0'0'31,"-4"-2"3"-31,1-2-5 0,-3-8 3 0,-6 10 2 0,7 1-2 0,-9-3 0 0,1 0 0 0,-1 4 2 0,-3-4-2 0,2 4-1 0,-4-2 3 0,-5 2 0 0,0-1-2 0,1-1 3 0,-4 0-1 0,-1-1-4 0,-1 2 1 0,-2-5 1 16,1 5-2-16,-4-3-1 0,-28-10 4 0,25 6-4 0,4 5 2 0,-1-12-1 0,-4 8-3 15,6-4 0-15,-7 3 4 0,5-4 1 0,-3-1 1 0,3 0 2 0,0-1 0 0,-30-19-1 16,32 14 2-16,7 1-1 0,-30-24 7 0,32 22-2 0,-1-3-3 0,-10-19 18 16,21 20-14-16,-2 0 1 0,6 2 1 0,1 0-4 0,6 0-4 0,-5 0 2 0,2 1-8 0,2 0-1 31,3 0 4-15,0 1-1-16,0-1 4 0,12-2-3 0,-9 4-3 0,7-1-3 0,2 0 0 0,0-1-2 0,7 4 2 0,-1-1 0 0,2 2-4 0,3-1 6 0,5 1-4 0,1 1 0 0,2 0 1 0,4 2-1 0,3 0 3 15,-1 0-1-15,3 4 0 0,5-5 3 0,-2 5 4 0,7 4 1 0,-2-8 4 0,3 7-2 0,7-5-5 0,-5 9 0 0,2-2-5 0,6-1-4 0,-7-1-11 0,7 4-26 16,-1-1-71-16,2 1-69 0</inkml:trace>
  <inkml:trace contextRef="#ctx0" brushRef="#br0" timeOffset="100933.62">19142 6986 258 0,'0'0'0'0,"26"5"59"0,9 9-34 0,10-3-16 0,-8 0-4 0,-11-2-1 0,-2-1-4 0,-2 3-1 0,-7-2 4 0,-2 0 0 0,2 0 2 0,-9 2-1 0,-3 2-2 0,0-3-2 0,2 0 1 0,-5 0 5 0,-5 2-5 0,-4-3-1 0,-1 5 4 0,-3 1 1 0,-26 12 9 16,20-12-4-16,-5 0-7 0,-3 1 4 0,-4 2-3 0,-6-1-3 0,2-1 0 0,-48 21 2 15,39-16-6-15,-4-2 3 0,-3-1-2 0,1 1-5 0,-1 0 2 0,-1-1-2 0,-5 1-3 0,-2-1-2 16,4 0 2-16,0 1 0 0,-2-1-31 0,2 0-287 47</inkml:trace>
  <inkml:trace contextRef="#ctx0" brushRef="#br0" timeOffset="103933.58">17180 8571 213 0,'0'0'0'0,"11"-9"-1"0,0 7 4 0,-5-13-2 0,3 15 0 0,-6 0-1 0,12-9-1 0,-5 9 0 0,-7 0-2 0,6 0 3 0,3 3 0 0,-2-1-1 0,-7 2 3 0,6-4-2 0,3 2 0 0,-9 5 0 0,10-7 0 0,-3 2 1 15,4 0-2-15,-4-2 2 0,3 0 1 0,1 0-3 0,0 2 4 0,-2-2-1 0,3 0-3 0,3 0 4 0,-2-4 0 0,1 2 3 0,0 2 0 0,4-12 3 0,-2 11 3 0,6-1-3 0,-6-1 4 0,8-7 1 0,-3 7-1 0,2 2 0 0,-1-8 0 0,6 5-1 0,-4 2-5 0,4 0 0 0,0-12 1 0,-5 14-4 0,4 0 0 0,4-1-1 0,-3-3-2 0,3 4 0 0,0-2 0 0,-1-1 5 0,35 3 6 0,-31 0-5 0,-2 0-5 0,-4 5-1 16,6-5-1-16,-3 2-1 0,-1 0 0 0,4 2-2 0,-4-4 3 0,5 4-1 0,-5 1-1 0,0-3 2 16,1 0-2-16,-2 3 4 0,-1-5 1 0,2 0-3 0,-2 0 0 0,3 1-2 15,-3 0 2-15,-1 2 2 0,0 0 1 0,2-1 4 0,-3-2 1 0,2 4-2 0,-4-2 4 0,2 0-3 16,1 0-1-16,-1 2-2 0,-3-4 2 0,5 3-3 31,0-1-3-31,0-1 5 0,-2-1 0 0,3 5-3 16,-3-1 2-16,-1-1-1 0,2 1-3 0,1 3 1 0,0-7-1 0,0 0-2 0,-2 11-1 0,3-11 2 0,-3 1 6 0,2 1-5 0,0 2 0 15,-2-1 0-15,0-3-8 0,24 5-5 0,-22-5 0 0,-3 4-5 0,-2-3-6 0,6-1-5 0,-10 2-5 0,6 2 0 0,-4-1 4 0,-1-3 5 0,-4 1 5 0,2 3-34 16,-4-4-126-16</inkml:trace>
  <inkml:trace contextRef="#ctx0" brushRef="#br0" timeOffset="104312.66">20025 8451 99 0,'0'0'0'0,"0"0"166"0,0-3-170 0,0 3-1 0,0-9-2 0,0 9-12 0,0 0-210 0</inkml:trace>
  <inkml:trace contextRef="#ctx0" brushRef="#br0" timeOffset="107441.01">13479 8725 234 0,'0'0'0'0,"0"0"24"0,0 0-13 16,-4-2-6-16,4 2-1 0,-4-2 0 0,1 0 0 0,-1 2 0 0,4-6-1 0,-4 6-3 0,1 0 1 0,3-1 0 0,-3 1-1 0,0 1 0 0,0-1 1 16,0 0 0-16,-3 4 1 0,5-2 0 0,-3-2-3 0,1 2 1 0,-1 2-2 0,0-4 4 0,1 0 0 15,0 3-3-15,-4-3 6 0,4 0-5 0,-2 3 1 0,4 1 3 0,-3-4-1 0,-3 3 9 47,3-3-1-31,4 0 2-16,-3 0 1 0,3 0 4 0,0 0 0 0,0 0-1 0,-4 0-1 0,4 0 1 0,0 0-4 0,0 0 14 0,0-3-18 0,0 3-3 0,-3 0 1 0,3 0-2 0,0 0-4 0,0 3 1 0,0-3 0 0,0 0-3 0,0 2-2 0,-3-2 4 0,3 2 2 0,0 2-5 0,-3 0 6 0,3-2 0 0,0 10-5 0,-5-4 5 0,5-7-2 15,0 1-2-15,-1 11 1 0,-3-10 2 0,4-1 2 0,0 13-1 0,-3-5 0 0,-1 3 6 16,-1-1-5-16,5-9 1 0,-6 17 6 0,6-7-5 0,-3-12 2 0,0 24 0 16,0-22-2-16,3 10-2 0,-5 9 11 0,2-20-11 0,3 13-2 0,-2-2-1 0,-3-11 5 15,5 14-5-15,-3-5-1 0,3-7 7 0,-3 11-8 31,3-2 7-31,-4-2 0 0,4-3-1 0,-3 7-2 0,0 2-1 0,0-8 6 0,3 3-3 0,-3 5-2 0,-2-4 4 0,1 0-4 0,2 3-6 16,2 1 5-16,-4-4-2 0,1 4-2 0,0 2 28 0,-1-6-24 0,4 0 1 0,-3 6 35 0,0-7-60 0,0 1 38 0,0 4 21 16,3-3-48-16,-6 0 17 0,3-3 26 0,3 7-27 0,-1-5-22 0,-4 15 66 0,5-12-61 0,-3-3 27 0,3 4 8 0,-3-3-34 0,-1 1 5 15,1 0 42-15,3 17-52 0,-3-19 29 0,3 1-2 0,0 1-34 0,-4 0 25 16,4-2 26-16,0 2-36 0,0 12 18 0,0-15-8 0,0 3-35 0,0-3 42 0,-5 0 8 47,5 0-36-47,0-3 15 0,0 17 29 0,0-16-46 0,5 4 42 0,-5-3-19 0,4-2-25 0,-4 2 18 0,0-1 25 0,0-2-36 0,3 1-5 15,-3 0 51-15,0-5-33 0,3 1-21 0,1 5 30 0,-4-8 8 0,0 0-39 0,3 8 17 0,-3-6 45 0,0 0-46 0,3-3-7 0,-3 5 42 0,0-6-48 0,0 4 29 0,0 1 25 0,0-5-42 0,0 3 2 0,0-2 38 0,0-1-32 0,0 2-25 16,0-2 49-16,0 3-5 0,0-3-37 0,0 1 20 0,0 2 13 0,0 0-17 0,0-3-15 16,0 2 52-16,0-2-15 0,0 0-44 0,0 4 46 0,0-3-16 0,0-1-22 0,-3 2 22 15,3 0 10-15,0-2-5 32,0 4-30-32,0-2 30 0,0-2-6 15,-3 3-32-15,3-3 42 0,0 2 1 0,0-2-25 0,0 2 18 0,0-2-12 0,0 0-32 0,0 2 66 0,0-2-25 0,0 0-11 0,0 0 19 0,0 0-3 0,0 0 5 0,0 0-45 0,0 0 48 0,0 0-26 0,0 0-19 0,0 0 45 0,0 0-11 0,0 0 0 0,0 0 21 0,0 0-26 0,0 0-24 16,0 0 41-16,0 0-11 0,0 0 7 0,-4 0 0 0,4 0-5 0,0 0-29 0,-3 0 32 15,3-2-8-15,0 0-40 0,-3 2 58 0,3-2-11 0,-4-1-17 0,-1 3 11 0,2-1 12 0,0-4-14 16,2 3-43-16,-4 0 58 0,2-11-21 0,0 13 2 16,-2-1 15-16,2-8-28 0,0 9-18 31,0-11 64-31,-2 9-35 0,2-9-34 0,3 11 36 0,-3-14 16 0,0 6-45 0,-7 6 4 0,6-11 52 0,1 2-47 0,-3 0-18 0,1 0 42 16,2-3 0-16,-7 1-38 0,7 0 30 0,-7 1 42 0,7-3-54 0,0 0 3 0,-5 3 39 0,4-4-27 0,-5 4-27 0,6 0 41 0,-7-2 13 0,7 4-35 0,-6 1 10 0,6-3 34 0,0 9-34 0,-3-9-23 0,3 3 51 15,-2 8-17-15,3-10-30 0,-2 8 22 0,-4 2 22 0,5-4-34 0,0 1-11 0,3 3 55 0,-3-3-39 16,3 4-21-16,-3 0 32 0,3 0 7 0,-3 0-33 0,3 0 5 0,0 0 52 0,-3 0-52 0,3 0-7 15,0 0 36-15,0 0-21 0,0 0-29 32,0 0 31-32,0 0 25 0,0 0-40 0,0 0 6 0,0 0 37 0,0 0-39 0,0 4-16 0,3-1 46 0,0 1-6 0,-3 9-16 15,3-11 6-15,0 7 27 0,-3 0-33 0,3-6-16 0,0 10 58 0,2-3-31 0,-2 4-22 0,1-5 24 0,3 6 11 0,-7-1-30 16,3 0-1-16,6 1 55 0,-9 2-42 0,3 1-20 0,9 0 37 0,-9 1-5 0,4-2-42 0,-4 0 27 0,6 2 33 0,-5-2-46 0,-4 2 8 0,3 0 46 0,8-1-34 0,-7-4-14 0,-1 5 28 0,0-5-12 16,-3 0-22-16,10-1 7 0,-7 2 27 0,0-8-24 15,2 2-3-15,-2 3 26 0,0-8-11 0,0 6-13 0,1-1 12 0,3-9 14 0,-7 0-23 0,3 6 3 16,0-5 32-16,0 2-15 0,0-3-10 31,2 3 24-31,-2-3-4 0,0 0-17 0,-3 0 15 0,3 0 23 0,8-3-25 0,-11 0-8 0,5 0 25 0,2-9-19 0,-2 2-19 0,5 9 21 0,-6-13 4 0,7 1-28 0,-10 6 3 0,14-6 21 0,-9-3-30 0,4 1-39 16,0 1 52-16,1-5 2 0,-1 0-39 0,3 0 20 0,1-3 24 0,0 2-47 0,-2 0-8 0,2-1 70 0,1-2-47 0,1 1-32 0,1 2 35 0,-5-2-6 15,6 1-39-15,0-1 9 0,13-17-11 0,-15 21-11 0,0-4 20 0,2 2-17 0,-2 2-30 16,2-2 15-16,-2 3 22 0,1 0-40 0,2 1-2 0,-4-5 23 0,3 2-289 0</inkml:trace>
  <inkml:trace contextRef="#ctx0" brushRef="#br0" timeOffset="113062.56">13568 9383 479 0,'0'0'0'0,"0"-14"24"0,1 2-4 0,-1-2 29 0,3 12-18 0,2-7-28 15,-5 9 29-15,0-4 0 0,0 4-29 0,3-4 3 0,-3 3 19 0,3 1-24 0,-3 0-18 0,0-3 33 16,3 3-12-16,-3 0-24 0,4-2 22 0,-1 2 15 15,-3 0-29-15,3 0-1 0,1 0 38 0,1 0-24 0,-4 0-15 0,2-4 28 0,-3 4 8 0,0 0-23 16,0 0 11-16,0 0 40 0,0 0-40 0,0 0 3 31,0 0 33-31,0 0-11 0,0 0-24 0,0 0 27 0,0 0 31 0,0 0-46 0,0 0 9 0,0 0 36 0,0 3-49 0,0-3 33 0,0 0-21 0,0 0-27 0,-3 0 17 0,2 0 20 0,1 0-42 0,-5 0-10 0,1 0 69 0,4 0-52 16,-3 0-24-16,0 0 39 0,-1 1-2 0,4 1-35 0,-3-2 17 0,0 0 54 0,0 0-60 0,-2 0-6 16,2 3 49-16,2-2-25 0,-5-1-40 0,3 0 44 0,3 0 28 0,-3 2-55 0,0-2 11 0,-1 0 46 15,1 0-42-15,0 0-33 0,-2-2 72 0,1 2-17 0,4 0-42 0,-3 0 32 0,0-4 30 0,-3 4-53 16,3-2-15-16,-7 1 70 0,10 1-44 0,-3 0-30 31,-9-3 39-31,9 3 13 0,0 0-51 0,-6-2 9 0,5 2 66 0,-3 0-63 0,-7-3 3 0,14 3 23 0,-3 0-52 16,0-1 47-16,0 1 41 0,-3 0-66 0,5 0 4 0,-3 0 55 0,4 0-41 0,-3 0-40 0,3-3 65 0,0 3 7 0,-4 0-52 0,4 0 16 0,0 0 51 0,0 0-102 0,0 0 92 0,0 3-35 15,0-3-42-15,0 0 43 0,4 1 32 0,-4 2-59 0,0-3-1 0,0 2 75 16,0 1-59-16,0 0-30 0,3 3 72 0,-3 3-67 0,0-9 28 0,0 11 52 16,0-10-68-16,0 4 55 0,0 5-35 0,0-4-37 0,0-3 55 0,0 9 28 0,0-3-75 0,0-7 21 15,0 9 43-15,0 0-46 0,0-10-28 0,0 11 79 31,0-1-19-31,0-1-47 0,-7 12 91 0,3-9-66 0,4-2-17 16,-3 15 99-16,0-14-99 0,0 0 49 0,3 3 15 0,-4-2-59 0,4 0 11 0,-3 2 75 0,3-1-77 0,0-1-23 0,0 0 61 0,-5 2-26 0,5-3-54 0,-1 3 57 0,1 0 40 0,0-1-67 0,-4 1 5 0,4-1 54 16,0-1-46-16,0-1-47 0,0 0 81 0,0 1-5 0,0-2-61 0,0 2 28 0,0-3 58 0,0-1-64 0,0 4-25 15,0-3 102-15,0 0-52 0,4-1-49 0,-4 4 83 0,1-3-16 0,-1-8-62 0,0 14 49 0,5-7 10 0,-5-7-38 16,0 10 2-16,0-3 28 0,3-6-3 0,1 0-26 0,-4 11 21 0,0-12 19 47,3 2-39-47,0 7 1 0,-3-6 31 0,0-3-23 0,3 2-17 0,-3 7 33 0,4-9 4 0,-4-2-33 0,0 3 14 0,0 6 28 0,0-9-39 0,0 2-4 0,0 2 36 0,0-4-20 0,0 2-18 0,0 1 18 0,0-2 19 0,0-1-29 0,0 7 36 0,0-7-29 0,0 2-10 0,0 3 47 15,-4-5-45-15,4 0 6 0,0 1 37 0,0-1-34 0,0 0-2 0,0 4 32 0,-3-4-44 16,3 0 24-16,0 0 17 0,0 0-37 0,0 0 30 0,0-4-27 0,0 4-5 16,0 0 22-16,0 0-27 0,0 0 54 0,0 0-45 0,0 0-6 0,0 0 38 15,0 0-31 17,0 0-9-32,0 0 21 0,0-1-2 0,0 1-6 0,0 0 38 0,0 0-47 0,0 0 2 0,0 0 18 0,3 0-3 0,-3-3-28 0,0 6 22 0,0-3 30 15,4 0-46-15,0 0 8 0,-4 1 27 0,3-1-26 0,1 0-18 0,6 0 35 0,-7 0 9 0,0 0-36 0,7 4 19 0,-6-4 34 0,7 0-46 0,-8 0-4 0,9 10 40 0,-9-10-28 16,9 0-13-16,-2 1 24 0,-1 2 16 0,9 2-50 0,-11 2 51 0,2-7-40 0,12 0 7 15,-18 0 16-15,7 0-29 0,-6 2 7 0,5 9 34 0,-9-11-42 0,11 0-5 0,-8 4 45 0,1-4-35 16,0 0-20-16,-4 5 35 0,3-5-3 0,-3 0-25 0,3 0 6 0,-3 0-5 16,0-2-14 15,0 2 32-31,0 0-22 0,0-3-38 0,-3 3 6 0,3 0-12 0,-3-4-38 0,-8 4-15 0,11 0-6 0,-3-2-32 0,-8-1-30 0,11 2 15 0,-1 1 3 0,-4-5-15 0,-5 5 28 0,6 0-281 0,4 0 448 0</inkml:trace>
  <inkml:trace contextRef="#ctx0" brushRef="#br0" timeOffset="113682.34">13353 9880 150 0,'0'0'0'0,"0"-3"113"0,0 2-101 0,0-3 2 0,0-6-14 0,0 10 6 0,0 0 18 0,0-2-10 0,0 0-13 0,-5 2 26 0,5-1-9 16,0-2-22-16,-3 3 14 0,3 0 11 0,0-3-17 0,0 3-2 0,0 0 37 0,0 0-22 16,-3 0-11-16,3 0 26 0,0 0 0 0,0 0-21 0,0 0 13 0,0 0 26 0,0 0-29 0,-3 0 52 15,3 0-35-15,-3 0 10 0,0 0 0 0,3 0-32 0,-5 3 11 0,2 1 31 16,1-4-27-16,-6 4-23 0,1 0 58 0,4-2-26 0,0 2-33 0,-8 5 30 0,7-5 2 0,-2 1-23 47,0 5 14-47,-4-1 31 0,7-4-33 0,-10 4-20 0,8 2 30 0,-5-1-8 0,0-4-30 0,5 9 23 0,-7-15 5 0,6 11-24 0,1 0 2 0,-9 1 18 0,8-6-13 0,3 5-20 0,-14 13 62 0,6-10-47 0,8 0 18 0,-7-4 26 0,7 0-31 15,-7 6 1-15,7 0 23 0,-8-8-27 0,11 3-9 0,-4 8 10 0,1-8 16 0,-3 0-26 16,3 7 4-16,-2-4 30 0,3-5-31 0,-1 6-12 0,0 3 16 0,-3-6-3 0,6 1-21 0,0 6 22 0,0-2 23 16,0-4-32-16,0 6-2 0,0-5 27 0,0-1-18 15,0 2-18-15,0 3 24 0,6-4 8 0,-6-3-30 0,3 7 8 16,-3 0 29-16,3-5-34 0,-1 2-13 16,3 1 38-16,-2-8-14 0,0 5-19 0,7 1 16 0,-7-4-25 0,2 0 8 0,5 3-1 0,-7 1 17 15,3-10 7-15,-2 9-36 0,5-1 38 0,-4-8-3 0,8 5-4 0,-9-5 12 0,8 6 0 0,-4-7-8 0,1 4-3 0,-1 2 2 0,-5-6-7 0,9 0-5 0,0 6 13 0,-2-9-5 0,8 7-16 0,-9-4 9 16,1 0-2-16,11 1 6 0,-12-3-7 0,1 3-2 0,8-4-3 0,-9 0-6 15,6 0-3-15,-5 0 10 0,-1 0-23 0,2-4-4 0,0 4-7 0,-2-1-15 0,4-3-10 0,-2 4-3 16,3-9-3-16,-2 9-8 0,3-1 7 0,-5-4 1 0,2 5 6 0,0-9-9 0,-2 9-1 0,2 0 0 16,0-1-17-16,-2 1 1 31,-4-4 3-31,-3-2 0 0,12 4 3 0,-15-1 1 0,9 1-7 0,-9 0 7 0,4-1-88 0,-4 3 22 0</inkml:trace>
  <inkml:trace contextRef="#ctx0" brushRef="#br0" timeOffset="113947.8">13556 10469 798 0,'0'0'0'0,"0"-15"63"0,-3 15 38 0,3-14-4 0,0 5-28 0,-4 9-18 0,-2 1 6 0,1-1-56 0,1 4 11 0,4-4-12 0,-3 4-16 0,0 6 24 0,0-6 3 0,3-4-13 0,-3 15 5 0,3-5 6 0,0-8-15 0,0 8-11 0,3 0 25 0,0-10-9 16,0 11-8-16,0-8 7 0,6 6 13 0,-6-8-16 0,0 4 4 0,7 8 18 0,-10-13-15 0,10 4-6 16,-7 6 7-16,8-10 13 0,-8 1-24 0,4 4 12 0,-4-1 20 0,7 1-17 0,-7-4 1 0,8 10 0 15,-11-11-8-15,3 5-11 0,11 8 48 0,-14-12-20 0,5 4 2 0,-5-4 5 0,0 6-3 47,0-2-3-47,1 2 13 0,-1-3-7 0,0 2 6 0,0 3 6 0,0-6 7 0,-1 2-7 0,-4 5-2 0,-5-6 9 0,10 6-18 0,-10-7-2 0,7 6 10 0,-11 1-3 0,4-5 2 0,3 9 5 0,-4-3-3 0,1-7-8 0,1 11-7 0,-6-13 8 0,2 11-9 16,0-3-10-16,2 1 13 0,-5-2-5 0,6 0-10 0,-8 6 4 0,6-3-7 0,-16 7-12 0,18-15 12 15,-3 6 1-15,2-6-13 0,-2 7-2 16,3 0-9-16,3-9-20 0,-4 11-19 0,2-6-14 0,4-7-41 0,-8 12-46 0,3-7-267 0,7 5 164 0,-8-10-11 16,7 4-360-16</inkml:trace>
  <inkml:trace contextRef="#ctx0" brushRef="#br0" timeOffset="121855.05">16555 8463 327 0,'-6'2'0'0,"3"-2"5"0,-3-2 4 0,0 2-3 0,3-2 2 0,-11-5 7 0,14 5-7 0,-8 1 2 0,2-11 3 0,3 12 1 0,0 0 0 0,0-2 0 0,-5 2-3 0,5-2 1 0,-5 2-3 0,5-5 2 0,0 5-5 0,0 0-1 0,0-2 1 0,-1 2-3 0,-4-1 2 0,8 1-2 0,-2 0-3 0,-1 0 3 0,0 0-3 0,-2 0-1 0,5 0 3 0,0 0-3 0,-3 1 0 0,3-1 4 0,0 0-2 0,-3 0-1 0,3 2 1 0,0-2 0 0,0 0-1 0,0 4-1 0,-4-4 3 0,4 1-5 0,0-1 4 15,0 2 2-15,0 0-3 0,0 2 1 0,0-4-1 16,0 3 0-16,0 2 1 0,0-4-1 0,0 1 3 0,0 7-3 0,-3-9-1 0,3 2 4 0,0 5-3 15,0-3-2-15,-3 1-1 0,3 4 0 0,0 3-2 16,-3-9 5-16,3 9-1 0,0-1 0 0,-5 0 3 0,5-3-1 0,0-4 2 0,-5 22-3 0,5-13 2 0,-3 3-1 0,3 13 10 47,-5-7-6-47,1 0-1 0,4-8 2 0,-3 10-3 0,3-1 1 0,-3 1 2 0,3-4 0 0,0 8-4 0,-3-1 2 0,3-5 0 0,-3 4-3 0,3 4 0 16,-3-7 1-16,3 2 0 0,0 4-3 0,-5-2 3 0,5-3-3 0,0 3-3 0,0 3 6 0,0-6-3 0,-3 0 0 0,3 6-3 0,0-11 2 0,-2 6-1 0,2-1 28 0,0-3-16 0,-4 22-1 0,4-20-21 15,-5-8-3-15,5 3 37 0,0 1-8 0,-3-4-26 0,3 0 26 16,0 4-2-16,-3 0-27 0,3-5 17 0,-3 4 28 0,3 1-32 0,0-3-2 0,-3 0 23 0,3 1-13 0,-3-3-23 0,3 4 28 15,0-1 9-15,-3-1-27 0,3-1 7 0,0 3 20 0,-5-3-25 0,5-3-17 0,0 5 37 32,0-1-7-32,-4-5-22 0,4 4 13 15,0 1 19-15,0-1-27 0,0-2-2 0,0 1 32 0,0-2-27 0,0 0-13 0,0 2 21 0,0-1 10 0,0-4-27 0,0 0 6 0,0 1 31 0,0-6-26 0,0 6-10 0,0-4 34 0,0-2-26 0,4-2-17 0,-4 10 42 0,0-12-15 0,0 4-1 16,5-3 9-16,-5-1-30 0,0 0 33 0,0 2-14 0,0-2 1 0,3 0 10 0,-3 0-1 16,0 0-1-16,0 0-15 0,0 0 17 0,0 0-15 0,3-2-18 0,-3 2 26 0,0 0-2 0,3-5-3 0,-3 5-14 0,0-2 20 15,0-1 1-15,3 0-27 0,-3 2 37 0,0-4-6 16,0 4-31-16,3-2 15 0,-3 1 11 0,0-2-14 31,0 1-6-31,0 1 26 0,0-2-3 0,0 3-33 0,0 1 26 0,0-3 16 0,0 2-35 0,0 1 9 0,0-4 24 0,0 4-23 0,0-4-16 0,0 4 32 0,0 0-7 0,0-2-23 0,0 2 12 0,0-1 19 0,-3-2-23 0,3 1-12 0,-3 0 28 16,3 2-30-16,-3-1 18 0,0-2 7 0,0 0-19 0,-2 2 4 0,1-1 34 0,2-5-46 15,-2 2 32-15,0 1-2 0,1-4-24 0,0 5 38 0,0-6-21 0,0 6-4 0,0 0 21 16,0-6-15-16,-3 6-18 0,0-3 38 0,3-5-18 0,0 9 0 0,-4-11 18 16,7 12-32-16,-3-8 33 0,0-1-22 31,-1 7 9-16,-1-5 9-15,2 1-29 0,0-1 35 0,3 5-14 0,-3-5-16 0,3 7 18 0,-3-8 7 0,0 6-30 0,-1-7 15 0,4 8 22 0,-4-1-21 0,1-6-2 0,-3-2 26 0,1 8-41 0,2-7 19 0,0 8 12 16,0-1-22-16,0-7 3 0,0 8 24 0,-2 0-18 0,2 0-14 0,0-1 25 0,0-1 0 0,3 3-21 0,-3-4 10 0,-2 3 9 0,2 0-10 0,3 0-6 0,-3 0 31 16,0 2-2-16,3 0-28 0,0-3 15 0,-4 3 7 0,4 0-22 0,0-1 1 0,0 1 35 0,0 0-27 15,0-3-10-15,0 3 25 0,0 0-8 0,0 0-20 0,0-2 14 0,0 2 19 0,4 0-29 0,-4 0 0 16,3-2 26-16,0 2-18 0,0 0-17 31,2 0 27-31,-2 2 2 0,-3 0-20 0,3 1 7 0,0 1 23 0,0 4-17 0,2-5-19 0,-2 0 38 0,0 8-12 0,0 0-21 0,0-3 18 0,0 3 8 0,2 0-25 0,-2-2-6 0,0 5 39 16,0-1-24-16,1-1-14 0,0 3 21 0,-4 2 7 0,3-3-30 0,0 1 12 0,-3 0 34 0,3 0-41 0,0-1 1 0,0 0 25 0,2-1-9 0,-1-3-28 15,-4 4 27-15,3-3 15 0,-3 0-34 0,3 0 21 0,0-2 18 0,1-5-31 16,-4 6 10-16,3-6 11 0,0 0-10 0,0-2-6 0,0 3-5 0,6-4 21 0,-9 2-16 16,3 0-1-16,0-3 21 0,0 0-19 0,3 0 0 15,-2 0 11-15,6-3-1 0,4-3 0 32,-14-7 5-32,14 4 0 0,-10 2-32 0,6-5 20 0,-1-1 11 0,-3-2-46 0,6 5 33 0,-2-4 24 0,-1-6-33 0,1 4 0 0,3-2 35 0,-1-3-39 0,0 3-30 0,-1-4 38 15,3 2-2-15,-2 2-26 0,3-4 11 0,-2 3 26 0,2 0-33 0,-2-1-22 0,-1 0 47 0,0 3-23 0,0 1-27 0,-5 0 23 0,8 4 1 0,-9 0-29 0,3-4-4 0,2 1 25 0,0 5-30 0,-2-2-18 16,-2 1 19-16,4 8 12 0,-9-7-102 0,9 8 40 0</inkml:trace>
  <inkml:trace contextRef="#ctx0" brushRef="#br0" timeOffset="172540.85">26066 8759 450 0,'0'0'0'0,"-5"0"75"0,5-9-34 0,-1 9-6 0,-2 0-19 0,3-4-3 0,0 4-11 0,-4 0-8 0,4 0-3 0,0-2-10 0,0 2-4 0,0 0 1 16,0 0 1-16,0 0 3 0,4 2 5 0,-1-2 7 0,-2 0 3 0,11 4 3 0,-12-4 5 0,10 0 0 15,-7 0 3-15,8 0 2 0,-1 0 1 0,-7 0 0 0,10 0 1 0,-1-6 3 0,-3 4-2 0,0 2 1 16,3 0 0-16,-2-2-3 0,2 2 1 0,-1 0 0 0,3-9 2 0,-5 9 0 47,1 0-6-47,5 0 5 0,-5-3-2 0,2 3-2 0,-1 0 6 0,3 0-2 0,-5 0-4 0,2 0-1 0,0 0-2 0,-5 0-6 0,3 3 3 0,3 1-2 0,-9-4 4 0,7 0-3 0,-7 9 1 0,9-9 1 0,-11 2-4 0,7 6 3 0,-5-8 3 0,0 0-2 0,1 5-1 0,-1 0 0 0,0-5 4 15,-3 8-3-15,6-5 2 0,-6-3 5 0,0 3-7 0,0 7 0 0,3-7 11 16,-3 1-10-16,0 0 2 0,0-4 3 0,0 2-4 0,0 2 0 0,3-1 6 0,-3 7 2 16,0-10-6-16,0 0-3 0,0 5-2 0,0 5-1 0,0-10 4 0,0 2-2 0,0 6 2 15,0-5-3-15,0 9-4 0,0-8 6 0,0 0-3 31,-3 9-1-31,3-5-1 0,-3-5 3 0,3 8 0 0,-6 4-3 0,3-7 6 0,0 0-3 0,-1 7-2 0,1-1 2 16,0-2-1-16,-6 2-2 0,9 1-2 0,-4-4 2 0,-4 1 5 0,2 8-4 0,2-5 5 0,1 0 1 0,-3 1-9 0,0 3 7 0,3-6 1 0,2 2-4 0,-2 4-1 0,-2-7 0 0,2 1 6 0,0 2 44 0,-1-2-38 0,1-9-6 16,3 11 40-16,-4-2-56 0,4-11 0 0,0 8 43 0,0 0-32 0,0-5-41 15,0 1 57-15,0 5 0 0,0-7-39 0,0 0 19 0,0 7 38 0,4 1-41 0,-4-11-21 16,3 4 60-16,1 7-28 0,-4-10-32 0,3 2 30 0,-3 5 25 0,3-7-44 0,2 1-3 0,-5-1 55 16,0 3-40-16,3 1-27 0,-2-5 39 0,-1 3 7 31,3 6-45-31,3-10 21 0,-6 0 48 0,0 5-50 0,0-3-9 0,3 0 47 0,-3 0-23 0,0 2-35 0,3-4 39 0,-3 0 22 0,0 4-49 0,0-4 6 0,0 0 46 0,0 5-65 0,0-5 55 15,0 0-11-15,0 3-38 0,0-3 27 0,0 0 35 0,0 2-44 0,0-2-15 0,0 0 61 0,0 0-34 0,0 0-31 0,-3 0 41 0,3 0 13 16,0 1-45-16,0-1 6 0,0 0 66 0,0 0-57 0,0 0-17 0,0 0 47 16,0 0-16-16,0 0-43 0,-3 0 36 0,3 0 40 0,0 0-71 0,-6 0 56 0,6 0-32 0,0 0-19 15,-3 0 42-15,3 0-46 0,0 0 19 0,-1 0 42 32,1 0-40-32,0 0-30 0,-3 0 72 0,3 0-32 0,-5 0-35 0,2 0 31 0,3 0 28 0,-3 0-44 0,-1 0-6 0,4 0 68 0,-3 0-51 15,-1 0-28-15,1 0 42 0,-2 3 9 0,2-2-54 0,2-1 26 0,-2 0 54 0,-5 0-62 0,5 0-5 0,-1 0 44 0,0 0-24 0,1 0-42 0,-8 0 77 16,10 0-52-16,-4 0 5 0,2 0 52 0,-1 3-44 0,-6-3-29 0,10 0 66 0,-6 0-17 0,1 1-40 15,1-1 26-15,-2 0 35 0,-10 4-77 0,13-4 79 0,-9 0-37 0,9 4-31 0,-6-4 39 16,6 0 10-16,-4 1-44 0,-1-1 11 0,-2 0 58 0,4 0-51 0,3 0-19 0,-11 0 49 0,10 0-10 47,-6 0-48-47,7-1 33 0,-9 1 41 0,11 0-59 0,-10 0 7 0,4-4 45 0,-6 4-69 0,4 0 55 0,5 0 7 0,-7 0-48 0,7-4 16 0,-5 3 39 0,4 1-41 0,1 0-25 16,0-3 67-16,0 3-25 0,1 0-36 0,-5-4 31 0,5 4 26 0,0 0-44 0,0-1-9 0,-2-1 69 0,2 2-51 0,2 0-24 0,1-3 37 0,-4 3 8 15,-1 0-45-15,5-5 18 0,-3 4 54 0,3 1-62 0,-3-3-8 0,3 3 44 0,-4 0-23 0,4-1-47 16,-3-2 67-16,3 3-48 0,0-2 8 0,0 0 39 0,-3 2-37 0,3 0-33 0,0-2 25 15,-3 2-21-15,3 0 15 0,0 0 22 0,0 0-38 16,0 0-18-16,0-1 43 0,0 1-33 16,0 0-21-16,0 0 18 15,0 0-5-15,0 0-123 0,0-4 128 0,0 4-43 0,0 0-76 0</inkml:trace>
  <inkml:trace contextRef="#ctx0" brushRef="#br0" timeOffset="173049.34">26004 9224 203 0,'0'0'0'15,"0"0"115"-15,0 0-74 0,0 3-11 0,0-3-9 0,-3 0 10 0,3 0-28 0,-3 0 1 16,3 4 16-16,-3-2-45 0,0 0 19 0,-2 7 18 31,2-5-27-31,2 1 4 0,-8-1 6 0,6 7 0 0,3-10-15 0,-3 5 38 0,-1 2 8 0,1-7-34 0,0 1 14 0,0 2 15 0,-2-2-21 0,1 0-2 0,3-2 36 0,-4 5-20 0,2-3-15 0,0-2 30 16,0 2 5-16,-1 3-24 0,1-5 18 0,0 1 25 0,0 2-28 0,-3-1-10 0,3-2 33 0,2 4-21 15,-4-2-29-15,5-2 33 0,-3 4 9 0,0-2-35 0,0 0 2 0,3 2 31 0,-4 3-32 0,4-7-21 16,0 2 44-16,-3 7-18 0,-1-7-33 0,-1 0 26 0,2 6 20 0,3-2-35 0,-3-3-3 0,2 9 44 16,1-3-30-16,-5-4-22 0,5 5 31 0,-3-1 2 0,0 0-34 0,3-5 18 0,-3 6 42 0,-2-2-44 47,2-5-6-47,3 9 32 0,-3-5-12 0,3 0-26 0,0 2 30 0,0-7 24 0,-4 9-44 0,4-9 10 0,0 3 41 0,-4 7-28 0,4-9-23 0,0 0 46 0,0 6-9 0,4-7-34 0,-4 2 20 0,4-2 27 0,-4 5-31 0,3-3-19 0,0-4 59 0,2 4-34 15,4-2-33-15,-4 2 36 0,2 4 11 0,-2-8-43 0,9 4 63 0,-14-3-2 0,12 3-57 0,-3 1-13 0,0-1-17 0,1-2 43 0,-1 2-36 0,3-2 33 16,-2 1 29-16,1 1-54 0,8 0 12 0,-8 0-12 0,3-4-36 15,-5 3 41-15,5-1-5 0,-3-1-44 0,-2-1 9 0,11 4-81 16,-8-4 35-16,0 0 34 0,-2 0-22 0,0 0-22 0,1-4 19 0,-2 4 1 0,-2-1-140 31,-7 1 235-31</inkml:trace>
  <inkml:trace contextRef="#ctx0" brushRef="#br0" timeOffset="175225.08">21243 9343 221 0,'0'0'0'0,"0"-2"69"0,0 2-64 0,0-2 18 0,0 2-10 0,0 2-18 0,0-2 11 0,0 0 18 0,0 0-23 0,0 0-6 0,0 2 24 0,-5 2-13 0,5 1-18 0,-1-3 22 0,-4 9 1 0,2-7-17 0,-1 6 2 0,4-6 18 0,-7 10-13 0,-2-13-16 0,6 11 31 0,-6-2-11 0,0 0-18 0,-1-6 17 0,3 9 9 0,-6-5-14 0,2-5-6 0,1 1 30 16,-4 10-13-16,-3-14-16 0,5 5 27 0,-6 5 5 15,5-5-21-15,-5-3 15 0,-1 3 27 0,-2 3-26 0,1-8-7 0,0 2 24 0,-2-1-12 0,-2 5-27 16,2-6 27-16,-1 3 9 0,-1 1-33 0,-1-4 0 140,2 3 25-140,-3 1-23 0,-2-4-26 0,1 0 51 0,2 2-12 0,-4-2-26 0,-26 2 50 32,27-2-41-32,-1 0-7 0,-28-6 58 0,26 4-58 0,3-6 19 0,-1 8 2 0,0-2-32 0,0-7 12 0,-2 7 49 0,4-2-44 0,-4-5-6 0,8 4 28 0,-5 4-17 0,5-8-24 0,0 4 25 0,-1-3 24 0,2 7-35 0,-1-11-1 0,3 7 43 0,2-2-31 0,-1 4-30 0,1-8 46 0,2 7-4 0,3-8-23 0,-1 4 14 0,0 4 31 0,0 1-40 0,5-12-18 0,-2 7 57 0,8 6-32 0,-3-6-27 0,1 4 21 0,2-5 5 0,3 7-33 0,0-9 3 0,0 4 23 0,0 1-12 0,3-6-19 0,8-1 37 0,-8 4-16 0,11 0-23 0,0-10 36 0,-2 9-16 0,2 0 3 0,7-3-5 0,-5-4 8 0,5 6 1 0,4-4 7 0,0-4 4 0,-1 10-9 0,4-2 4 0,2-5 1 0,1 6-5 0,0 5 1 0,1-9 2 0,5 4-6 0,-3 7 0 0,4-1 2 0,-1-8 5 15,0 9-2-15,0 3-7 0,1-10 7 0,-1 8-7 0,0 2-1 0,5 0 3 0,-9-6-6 0,8 6-1 0,-4 0 4 0,0-1 8 0,0 1-1 0,1 0 0 0,-7 0 3 0,6 0-1 0,-3 1-3 0,0 2 5 0,0 0-3 0,-4 1-1 0,4 8 2 0,-8-12 0 0,2 4 1 0,-4 5-1 0,-2-4-1 0,3 3 3 0,-1 3-3 0,-3 3 2 0,-5-10 3 0,2 11-5 16,-2-1 0-16,-3-5-1 0,11 15-6 141,-14-9 11-141,1-2 3 0,-11 1-2 0,10 1 26 0,-6-4-30 0,-4 3 9 0,0-1 37 0,0 0-54 0,0-2 28 0,0 5 26 0,-4 2-61 0,0-9 21 0,-7 7 32 0,5 1-43 0,-4-4-3 0,0 2 26 0,-4 3-18 0,1-3-23 0,-18 17 38 0,15-15-33 0,-2-2 1 15,1 2 19-15,-3-1-36 0,-1-2-33 0,-1-1 2 0,1 1-21 0,-2-3-294 0</inkml:trace>
  <inkml:trace contextRef="#ctx0" brushRef="#br0" timeOffset="177978.1">22418 10528 363 0,'0'0'0'0,"0"-4"62"0,0-8-28 0,0 9 8 0,0-5-11 0,0-2-20 16,3 10-8-16,0 0 7 0,-3-8-9 0,0 8-8 0,5 0 10 0,-4-2 1 0,2 0-10 0,2 2 4 16,-1 0 8-16,-1-6-8 0,7 5-5 0,-10 1 14 0,3-3-6 0,7 2-7 0,-10 1 8 0,3-4 4 15,8 2-15-15,-7-2 1 0,5 0 18 0,-5-3-12 0,5 2 5 0,2 3 6 0,3-19 11 47,-3 19-1-47,-2-12 15 0,2 2-12 0,-2 1 6 0,5 2 10 16,-4-6 3-16,18-9 38 0,-15 9-33 0,5 3-17 0,-6 3-3 0,6-1 14 0,-2-3-20 0,1 4-10 0,0 7 18 0,-4-13-15 0,5 14-7 0,-5-1 5 0,4 0 7 0,-3-4-20 0,-2 6 2 0,4 3 22 0,-4-3-23 0,1 0-3 0,2 5 7 0,-3-2 0 0,3 0-12 0,-2 11 9 0,-4-5 13 15,1-9-16-15,5 13-5 0,-5-4 16 0,1-8-6 0,-2 11-15 0,16 8 28 16,-16-18-18-16,1 14-1 0,0-5 16 0,1-9-12 0,-1 11-11 0,0 1 24 0,1-12-5 0,-1 5-15 16,-1-1 9-16,-2 3 9 0,17 2-18 0,-13-1 18 0,-2-10-7 0,2 0-12 0,1 4 13 47,3-4 7-47,-5 0-15 0,17 0 21 0,-13-3-12 0,3-6-5 0,0 9 22 0,0-7-7 0,0 1-13 0,3 3 7 0,18-20 15 0,-19 13-26 0,-1 7 12 0,1-12-19 0,2 2-3 0,-1 13 17 0,-3-11 12 0,3 3-21 0,-2 8 1 0,-1-3 16 0,-3-5-24 0,1 8-1 15,3 0 24-15,-2-3-10 0,-1 1-15 0,-2 2 13 0,-1 0 8 0,6 0-18 0,-5 0-1 0,14 2 35 16,-10-2-30-16,-3 0 15 0,0 3-2 0,3-3-17 0,-4 2 9 0,3 3 26 0,2-4-28 15,-2 2-4-15,2 1 24 0,-1-4-9 0,0 0-25 0,1 2 28 0,-2 3-1 0,2-5-18 16,1 2 11-16,-1 3 10 0,2-5-14 0,0 0-15 31,0 4 27-31,4-4-3 0,-2-3-21 0,6 3 5 0,-4-1 19 0,4-9-18 0,-2 10 1 0,6 0 24 0,-6-11-23 0,5 10-11 0,0-2 17 0,-4-12 15 0,2 14-20 0,2-7 0 0,0 6 25 16,3-10-25-16,-4 11-11 0,4 1 19 0,-3-5-9 0,-2-4-19 0,3 11 22 0,-6-2 14 0,2 0-18 0,-1 6-4 0,20 1 15 16,-23-3-25-16,-2 9 29 0,0-8 6 0,-1 4-16 0,3 5 3 0,-8-3 16 0,5-9-28 0,-5 15-6 15,-3-5 32-15,3-7-6 0,2 4-13 0,-2 5 9 0,-1-1 10 0,2-7-27 0,-3 13-9 0,-2-6 36 16,3-4-22-16,-2 2-10 0,0 1 28 0,1-5-7 0,-1-3-17 0,2 11 6 0,1-3 26 0,0-11-26 47,3 13-7-47,-4-6 22 0,3-8-12 0,-2 5-20 0,2 3 18 0,1-8 15 0,22 0-41 0,-21 3 18 0,2-3-4 0,-2 0-11 0,0 0 20 15,1-9 19-15,-1 9-40 0,3-2 5 0,-6-3 14 0,8-3-23 0,-10 6-7 0,7 2 22 0,-6-4-12 0,1 0-12 0,2 4 8 0,7-4-33 0,-15 4 16 0,-7 0 24 0,18 0-86 16,-19 0 60-16,6 0-2 0,-6 0-8 0,9 0 1 0,-12-1 10 0,10 1-13 0,-7 0-1 16,4 0 15-16,-7 1 6 0,4-1 3 0,-3 2 15 0,5 0-11 0,-3 2-121 0</inkml:trace>
  <inkml:trace contextRef="#ctx0" brushRef="#br0" timeOffset="178214.36">25950 10423 849 0,'0'0'0'15,"-4"-7"121"-15,4 4-53 0,-9-12-28 0,3 12-37 0,-4 3-7 0,10-1-45 0,-12 1-24 0,11 1 2 0,-10 5 0 0,4-2-4 0,-8 10 20 0,11-1 22 0,-7-5 0 0,-3 2 9 0,6 5 13 0,-1-7 9 0,-1 3-10 0,-4 6 6 16,4-9 13-16,0 3-13 0,-3 2-2 0,1 1 12 0,0-7-6 0,-1 6-7 0,-2 2 7 0,0-3-2 16,-1 2-2-16,4 1 8 0,-5-2 14 0,3-6-1 0,-1 5-2 0,0 1 5 0,1-6-6 15,3 5-6 17,-1-2 1-32,1-1-5 0,-3-6-6 0,4 11-1 0,0-12-2 0,7 4-8 15,-8 2-12-15,8-7-10 0,2 9-19 0,-5-10-25 0,3 7-6 0,3-2 9 0,0-2-151 0</inkml:trace>
  <inkml:trace contextRef="#ctx0" brushRef="#br0" timeOffset="178378.06">26020 10565 1177 0,'0'0'0'0,"-4"-2"343"0,-8-8-295 0,3 8 19 0,-2-9-28 0,10 9-54 0,-11 2-8 16,2 0-10-16,4 2-57 0,-4 12-15 0,-4 1-10 0,4-2-15 0,-3 7 7 0,-12 24-20 15,13-25 84-15,-2 7 3 0,3-7 0 0,-3 4 3 0,4-3-1 0,-3 2 5 0,-1-5-1 0,1 1-5 16,3 7 1-16,-5-10 1 0,1 8-4 0,6-6 6 0,-4 1 14 15,0-1 8-15,2 1 6 0,-2-2-26 0,0-5-62 0</inkml:trace>
  <inkml:trace contextRef="#ctx0" brushRef="#br0" timeOffset="179988.74">26635 9146 353 0,'0'0'0'16,"-3"-13"67"-16,-4 11-24 0,2-14 1 0,-4 14-15 0,6-2-12 0,0-7-9 0,0 11-6 0,-1 0 2 0,1 0-1 0,-1-3-2 15,0 3 1-15,4 0-2 0,0-1 2 0,-4 1-4 0,4 0 3 0,0-3-3 16,4 3 5-16,0-2-1 0,0 2 4 0,-1 0-4 31,7-4 5-31,-10 4 0 0,11 0-3 0,-10-1 8 0,11-3-6 0,-9 4 2 0,7-4 5 0,-7 3-5 0,7 1 2 0,1 0-3 0,-4-3 2 0,2 3-1 0,0 0-1 0,0 0 5 0,8 3 3 0,-6-2-8 16,-7-1-2-16,7 4-3 0,0-4 0 0,0 4 2 0,-2-1-1 0,1 8-2 0,0-9 0 0,5 2 0 16,-6 7-5-16,1 0 7 0,5-10-1 0,-6 10 0 0,4 1-4 0,14 2-2 15,-12 1-1-15,-5-6 12 0,5 0 0 0,-3 4-4 0,-2 1 21 0,5-9-20 16,-3 10-5-16,-1 2 30 0,3-6-50 0,-6 1 26 0,7 3 32 0,-6-5-57 0,6 1 22 0,-5 4 28 0,-10 0-45 0,17-3-2 47,-13 1 35-47,5 4-22 0,4 11-20 0,-1-8 39 15,-12-2-34-15,3 0 16 0,0 0 25 0,0-1-24 0,0-1-21 0,-3 2 42 0,0-1-12 0,0 4-25 0,3-5 20 0,-3 5 18 0,0-3-26 0,0-3-10 16,0 3 16-16,-3 0-1 0,0-3-18 0,3 1 25 0,-3 1 36 0,0 1-59 0,0-1 12 0,-3 1 44 16,6 1-38-16,-6-2-9 0,3 5 32 0,-1-5-31 0,1-1-12 0,0 5 32 0,0-4-5 0,0 0-18 0,0 5 4 0,-1-5 20 0,-1-2-17 0,2 0 1 0,0 3 18 15,0-2-16-15,0-1-1 0,-1 4 5 0,1-1 11 0,-7-4-12 0,10 5-6 0,-8 4 19 0,5-9-19 0,0 4-4 0,0 1 14 31,-5-4-4-31,1 0-8 0,3 7 2 0,3 0 10 0,-10-8-5 0,8 8-11 0,-8-5 21 0,8 0-3 16,-6-2-19-16,6 4 20 0,-9-1 2 0,6-5-16 0,2 5 4 0,-10 2 10 0,13-6-10 0,-11 4-4 0,9 3 9 16,-7-9 2-16,3 8-28 0,-1-5 11 0,-1-2 9 0,0 2-19 0,5-1 26 0,-8 2 1 0,3-3-5 0,6-1 1 0,-7 3-1 15,6-11 4-15,0 14-8 0,1-10-1 0,-1-4 4 0,1 7-4 0,0-8 0 0,0 7 7 0,0-9-2 0,3 3-4 0,0 4 9 0,0-8-2 0,0 2-5 0,0-1 3 0,0 2-1 0,0-3-9 16,0 3 8-16,3-3-2 0,-3 1 1 0,0 0 2 16,3-1 0-16,0 0 1 0,-3 4-4 0,0-4 5 0,0 0-1 0,0 0-6 0,3 0 6 0,-3 2 1 46,0-2-2-46,4 2-2 0,-4-2 8 16,0 0-5-16,0 2-1 0,0-2 7 0,0 0 1 0,0 0-1 0,0 0 9 0,0 0 0 0,0 3 17 0,0-3-22 0,-4 0 6 0,4 0-12 0,-3 0 6 0,3 0 0 0,-3 0-6 0,0-3 5 0,0 3 2 0,3 0-3 0,-4 0-3 0,1 0 6 0,0-10-6 0,-2 10-2 0,2 0 1 0,0-1 3 0,-1 0-6 0,1-12-1 0,-4 13 5 0,1-1-4 0,3-2 1 16,-8-1 1-16,8-7 0 0,-8 11-3 0,8 0 5 0,-6-12 3 0,-2 10-5 0,0-7-5 0,0 6 4 15,-2-2-2-15,0-8-8 0,2 13 9 0,-2-1 0 0,-3-9-6 0,3 6 2 0,-4-7 1 0,-2 1-11 16,4 8-2-16,-7-2 7 0,6-5-2 0,-5 7-4 31,2-1 6-31,-3 1 1 0,-11-8-19 0,14 7 21 0,1-1-14 0,0-6 11 0,5 10-16 0,0-4-13 16,-3-7 11-16,5 11-40 0,-3 0 0 0,3-7 0 0,2 7-42 0,6-2 6 0,-11-8 1 0,14 7-29 0,-11 2 12 0,10 1 32 0,-4-9 5 0,2 6-132 0</inkml:trace>
  <inkml:trace contextRef="#ctx0" brushRef="#br0" timeOffset="180282.4">26520 10276 1205 0,'0'0'0'0,"-3"-3"142"0,-1-9-99 0,0 10 16 16,1-10-20-16,0 9-19 0,-7 1-52 0,7-1-27 0,3 3-17 0,-3 5 8 0,-1-5-6 0,0 0-7 0,4 13 29 0,-6-13 31 0,1 4-11 15,2 3 22-15,0-2 18 0,0-2-10 0,-6 0-2 16,5 9 12-16,-7-10 0 0,7 1-11 0,-5 11 6 31,0-11 13-31,0 1-29 0,-4 7 9 0,2 0 14 0,-2-7-8 0,0 9 11 0,1 2-10 0,-3-2 19 0,1-3-15 0,3 6-2 0,-1-5 31 0,-2 0-23 0,2-1-1 0,-3 2 14 0,2-1-1 0,-2-3-10 0,3 7-1 0,1-2 20 0,-12 10-26 16,13-16 19-16,2-3-14 0,-2 8-18 0,7 4 8 0,-6-3-12 0,4-5 13 0,-5 24-3 16,6-21 4-16,1 2-34 0,0 12 39 0,3-13-12 0,0 2 8 0,3-3 0 0,0 1-3 15,4-1 4-15,-3 4 1 0,10-3-4 0,-5 1-2 0,1 2-1 0,5-5 0 0,-3 4-9 0,-1-1 4 16,3 2 8-16,1-4-8 0,0 4 1 0,2 2 9 0,0-5-4 0,-3 6-6 0,1-6 7 15,4-1-11 17,-4 4-9-32,3-4-2 0,4 3-3 0,-7 1-14 0,7-4-13 0,-7 4-9 0,22 8-102 0,-18-9 66 0,0-6-11 0,2 3-16 0,-2 0-7 0,3-4-1 0,-3 4 24 0,2 1-156 0</inkml:trace>
  <inkml:trace contextRef="#ctx0" brushRef="#br0" timeOffset="-165301.48">29230 5513 1160 0,'0'0'0'0,"0"-14"12"0,-3 6 34 0,3-3-5 0,-3 2-4 0,3 4-2 0,0-4-11 0,0 9-13 0,0-1-10 0,0-2-8 0,0 3-9 0,0 0 1 0,0 3-2 16,3 1 3-16,0 7 4 0,-3-2-4 0,0 5 5 0,0 5-2 0,0-3-3 0,0 32-1 15,0-23 6-15,-3 8 5 16,0-3 1-16,-1 4-6 0,-11 38 3 0,12-36 4 31,-6 2 0-31,6 2-1 0,-8 0-1 0,3 4-1 16,5-1 4-16,-9-1 7 0,1 0-5 0,8 1-1 0,-11-5 5 0,11-2-13 0,-7 1 1 0,5-4 2 0,3 1-4 0,-8-4 8 0,6-2 1 0,1-1-12 0,-1-6-4 0,4 1-11 0,0-5 2 0,-3-3-5 0,3 0-15 0,0-7-14 0,0 5-23 0,0-12-7 16,3 10 10-16,1-9 17 0,-1 3-113 0,-3-4-282 0</inkml:trace>
  <inkml:trace contextRef="#ctx0" brushRef="#br0" timeOffset="-164908.14">29171 5732 2061 0,'0'0'0'0,"0"-12"-29"0,-3 1 99 0,3-1-24 0,0 1-28 0,0 7-7 0,3 2-5 0,5-6-11 0,-4 8-14 16,6 0 1-16,2 0-46 0,0 0 29 0,-2 1-11 0,6 1-5 0,-2 3-1 15,3-1 8-15,-3-2 2 0,7 2 5 0,-2-1 11 0,3 1 4 0,0-4 8 0,-3 2 5 0,6 0 6 31,2-2 0-31,1 0 1 16,-1 0-2-16,3-2 4 0,0 0-2 0,1-1-4 0,3-1 10 0,3 2-5 0,-3-8 6 0,0 7 7 0,2 1-2 0,2-8 3 0,-1 8-2 0,0-8 3 0,0 9-5 0,1-3-4 0,-1-5 3 0,8 7-9 0,-8 1-3 0,4-4 3 16,-4 3-5-16,0-1 2 0,34 1-1 0,-36 0-1 15,2 2-5-15,-7 0 5 0,4 0 2 0,-8 0-1 0,7 0 7 0,-11 2 1 0,2 0-8 0,0 1 4 0,-7 1 4 0,-1 0-5 16,2 4 3-16,-6-5-1 0,4 1-1 0,-7 7-1 0,0-7 3 0,-9 6 2 0,3 1 1 0,9-3 2 0,-12 1 4 16,4 5 7-16,-1-4-1 0,-3 4 8 0,0-1 9 31,0 2-2-31,0-1 2 0,0 1-2 0,-7 3-3 0,3-2-7 15,-4 1 4-15,5 2-3 0,-6 0-9 0,6 0-4 0,-12 2 2 0,15 1-7 0,-13-2-3 0,10 2 7 0,-7-1-9 0,7 2-1 0,-8-1 2 16,1 1-1-16,7-4-5 0,-14 21 1 0,13-21 0 0,-6 0-4 0,0 0 1 0,5 2-2 0,-3-3-9 0,4 1 0 0,-10-1-2 0,11-3-17 0,-6 4 1 0,-6-2-12 0,12-1-11 0,-10 0-3 16,4-1-6-16,0 2-4 0,-16 10-122 0,16-10 85 0,0-3-4 0,-6-1 6 0,2-2 13 0,1-3 7 0,-4 5 10 15,4-6 16-15,-2 1 10 0,-3 1 12 0,1-4 14 0,-18 11 1 0,12-8 16 0,4-5-7 47,-23 6-535-47</inkml:trace>
  <inkml:trace contextRef="#ctx0" brushRef="#br0" timeOffset="-164702.49">29053 6546 813 0,'0'0'0'0,"-17"0"95"0,0-4 7 0,-3 1 25 0,3-1 1 0,8 0-7 16,-3 1-15-16,9 3-15 0,0-1-25 0,0 1-17 31,0 0-10-31,0 0-19 0,3 0-16 0,9 0-7 0,9 0-8 0,-5 0 4 0,0 4 1 0,7 0 21 0,-3 0-10 0,8 0 0 0,-5 0 10 0,4 0-5 0,6 0 0 16,-3-2 0-16,4 7 4 0,0-6-5 0,6-1-1 0,-1 2 2 0,2 1-11 0,3-1 2 0,3 1-4 15,-3-2 0-15,3 3-2 0,-1-2-5 0,1-2 6 0,-1 1 1 0,6-1 10 0,39 6 18 16,-43-6-18-16,-1-1-8 0,-4 0-4 15,0-1-4-15,3 3-2 0,34 0-21 0,-40-2 7 0,-3-1-4 0,-5 0-6 0,1 0-10 0,-5 0-14 0,-1 0-18 0,-1-1-20 0,-2 1-21 0,-3-3-8 47,-6 0-8-47,2 1-2 0,-2-8 8 0,0 8 22 0,-6-7 27 0,-2 1 18 0,5-5-480 0</inkml:trace>
  <inkml:trace contextRef="#ctx0" brushRef="#br0" timeOffset="-164085.54">29951 5047 1180 0,'0'0'0'0,"-4"-13"9"0,4 3 32 15,-1-5-4-15,1 4-5 0,-5 9-7 0,5-3-12 0,0 4-10 0,0-2-4 0,-3 3-5 0,3 0-6 16,0 0 3-16,0 4 3 0,-3 7-4 0,3-2 4 16,-3 20-2-16,-1-14 4 0,1 2 6 0,3 4-2 0,-3-1-2 0,-2 2 5 0,-5 4-1 0,7 27 9 0,0-25 6 0,0 6 7 46,-4-1 4-46,3 1 17 0,1 3 3 0,-5 0 3 0,5 2 6 0,-3-1-5 0,3 4-2 0,0 0-2 0,-8 2 6 0,8 3-9 0,-8 1 2 0,8-3-4 0,0 3-2 0,-9-1-8 0,7-3-3 0,-6 9 1 0,-2-5-12 0,10 3 3 0,-14-3-1 16,6 1-4-16,0-3-12 0,-5 1-1 0,6 0-1 0,-4-3-2 0,4 1-9 0,-3-3 21 0,-2-1-9 16,6-4 0-16,-4-1 20 0,-2-4-17 0,6-1-3 0,-5-2 5 0,8 0 0 0,-8-3-2 0,4-2 1 0,3 0 0 15,-4-3 2-15,8-2-3 0,-10 1 0 0,3-4 5 0,7-2-9 0,-12 1 4 0,9-1 3 16,0-2-10-16,-4-1 4 0,6 1 2 0,-10-2-2 47,8 1-3-47,-4-2 3 0,-2 0 2 0,3-4-4 0,-2 2 4 0,5-3-3 0,-4 8-2 0,0-11-2 0,4 1-2 0,-5 2 6 0,1-1-5 0,3-3-2 0,-8 0 5 0,11 0-6 0,-7-3 1 0,0 2 11 15,8-2-7-15,-8-8-4 0,2 7 3 0,5-7-5 0,-3-1-2 0,4 1 0 0,-8 0 7 0,8-4-4 0,0 1 5 0,-1-2 1 16,1-1 2-16,0-1 0 0,0 2-1 0,-1-2 10 0,1 3-11 0,3-3 2 0,0 1 7 0,-3 0-2 0,3 2-6 0,0 0 11 0,0 0 0 0,0 6-10 0,0-4 1 0,0 2 2 0,0 3-4 0,0-2 0 0,0-3 16 16,0 11-19-16,0-8 4 0,0 8 2 0,0 1-2 15,0-4 0-15,0 4 6 0,0-2-2 32,0 3 2-32,-3-3 5 0,3 3-17 0,0 0 10 0,0 0-3 0,0 0-3 0,-5 0 11 0,5 0-5 0,0 0-9 0,0 0 11 0,0 0 0 0,0 3 0 0,0-3-5 0,0 12 23 0,0-6-17 15,-4 1 17-15,4 12 9 0,0-7-17 0,-3 5-1 0,0 13 20 0,0-11-15 0,3 3-2 0,-3 1-16 16,3 2 13-16,0 2-5 0,-3 0-3 0,-1 31 10 0,4-28-9 0,-3 35-11 0,0-31 3 15,3-3-4-15,-6 3 8 0,6-3 17 0,-3 2-12 0,3-4 7 0,0-1 18 16,-3-1-26-16,3-3 10 0,0 3 2 0,0-7-15 0,3-1-4 0,0 1 9 31,3-5 1-15,4 2-15-16,2 9 35 0,-9-17-27 0,9 3 19 0,-9-9-1 0,13 10 1 0,-6-12-20 0,1 3 17 0,15 1-10 0,-12-5 7 0,5 0-10 0,-3 0-2 0,1-9 0 0,3 9 6 0,-3-15-6 0,3 1-14 16,5 0 17-16,-4-3-7 0,7-2-11 0,27-29 7 0,-32 22-10 0,8-3-5 0,0-2 15 0,-1-1-34 0,4 2 15 0,3-7 5 0,31-37 2 15,-34 35 3-15,-4 4 3 0,0 1-9 0,0 1 6 0,-2 2-15 0,3-1 1 0,-4 2-12 0,1 3-17 16,-5 3-2-16,1 2-4 0,-5 0-12 0,-1 6-16 0,-2-3-13 0,-3 5-29 0,12-10-174 15,-14 15 116-15,-2 1-41 0,1-6-303 32,-10 13 264-32,11-2 71 0,-11-1-455 0</inkml:trace>
  <inkml:trace contextRef="#ctx0" brushRef="#br0" timeOffset="-163444.93">28073 8481 695 0,'0'0'16'0,"0"0"12"0,3 0 3 0,-3 0 0 15,0 0-6-15,0 0-6 0,0 0-4 0,0 3-1 0,0 4 0 0,0 0 0 0,0 4-2 0,-3 2 2 0,3 6-4 0,-6 0-1 0,3 0 0 0,0 7-7 0,-6-2 4 0,5 4 1 0,0-2 1 0,-13 35 12 0,8-27-13 0,-3 2-3 0,7 0 7 0,-6-5-8 0,2 5 2 0,0-3 0 0,-4-4 0 0,7 1 1 0,-7 1-3 0,2-5 0 0,4 2 2 0,-3 1-4 0,7-6 6 0,-8-4 5 0,8 4-8 0,-2-1 1 0,-4-8-2 0,6-3-6 0,0 4 38 0,0-6-47 0,3-6 3 0,-3 11 32 0,3-13-65 0,0 2 18 0,0 0-15 0,-3-2-25 0,3-1-28 0,0-1 23 0,0-2 37 0,0-1-36 0,0-11-33 0,0 4-434 0</inkml:trace>
  <inkml:trace contextRef="#ctx0" brushRef="#br0" timeOffset="-163040.08">27919 8757 609 0,'0'0'0'0,"3"0"336"0,4-11-286 0,4 11 19 0,-8-11 3 0,7-1-8 0,1 12-12 0,-3-13-5 0,7 5-11 16,-6 8-14-16,10-4-7 0,-7-8-6 0,3 12-8 0,1-3 3 0,5 0-6 0,18-5-3 16,-18 8 3-16,3-11 6 0,0 14-8 0,2-3-2 0,2 0-3 0,2 0-2 0,-2 0 0 0,3 0 7 15,-4-3-2-15,2 3-1 0,-1 3 1 0,3-3 4 0,-5 0-3 0,5 2 1 0,-5-2 6 0,5 2-9 16,-4 1 3-16,4-2 4 0,27 1-6 0,-32 0 4 0,-1-2 0 0,24 10-4 31,-27-9 4-31,2 1 4 0,16 11-10 16,-23-13 8-16,3 4-6 0,-3 7 3 0,-3-9 1 0,-1 0-2 0,0 12-2 0,-1-14 10 0,-3 5-5 0,1 5-2 0,-7 4 6 0,3-13-1 0,-2 9-3 15,1 6 6-15,-2-14 1 0,-3 8 1 0,3 10 1 0,-3-10 3 0,0 0 2 0,0 5-3 0,-3 6 6 0,-5-14 2 0,4 6 1 0,-2 11-1 0,3-15 3 16,-7 4-2-16,1 11 0 0,-9 3 20 0,15-7-26 0,-7-2-4 0,-2-5 6 0,9 2-7 0,-6 3-1 16,-2-3 3-16,0-4-3 0,5 10-6 0,0-6-1 0,-5-4 1 0,2 5-7 0,4 2-11 15,-8-8-1-15,10-1-8 0,-7 9-13 0,4-9 19 141,1-3-22-141,-8 9-18 0,10-5 23 0,-7-5-74 0,-2 6 3 0,9-3 19 0,-6-4-62 0,-2 2 51 0,9 5 49 16,-13-2-24-16,6-9-157 0,-6 5-141 0</inkml:trace>
  <inkml:trace contextRef="#ctx0" brushRef="#br0" timeOffset="-162833.55">27513 9176 1857 0,'0'0'0'0,"-3"0"22"0,3 0 73 0,-5 0-16 0,5-1-25 0,0-1-16 0,0 2-14 0,11-5-15 0,-1 2-7 0,3 3 2 0,5 0-2 0,1 0-2 0,5 0 6 0,4 3-3 0,3-3 0 0,2 0-6 0,0 1-7 0,4-1 6 0,8 0-1 0,-1 0-1 0,8 4 11 0,-2-4-6 0,0 0-3 0,8 2-1 0,-3-2-4 0,5-2-1 0,-2 2 3 0,67-4 2 0,-67 4 3 0,3 4-19 0,1-4 28 0,-2 0-17 157,1 7-12-157,-5-5 18 0,5 0-23 0,-2 15-8 0,-1-4-1 0,-1-11-7 0,-2 17-33 0,-1-4 10 0,-7-4-78 0,4 3-21 0,41 16-230 0,-46-17 201 0,-1 6 50 0,-1-4-31 0,-5 1-406 0</inkml:trace>
  <inkml:trace contextRef="#ctx0" brushRef="#br0" timeOffset="-148551.33">29532 6173 616 0,'0'0'0'0,"0"-1"1"0,0-4 3 0,0-4-1 15,0 8 3-15,0-2 2 0,0 1 1 0,0 0-2 0,0 2-3 0,0-3-1 0,0 3-1 0,0 0-4 47,0 0 0-47,0 0 0 0,0 3 1 0,0 1 1 0,-4 4 1 0,0-3-3 0,4 10 2 0,-7-5 2 0,1 4-2 0,0-3 4 0,-1 7-5 0,0-3 1 0,-4 2 0 0,2 2 3 0,-1 0 7 0,2-1-2 0,4 6 5 0,-8-1 4 0,0 2-9 0,7 1 2 0,-6 1 8 0,2 1-2 16,0 1 9-16,1-1 3 0,-3 1-4 0,1 7-4 0,-1-6 0 16,2 4-2-16,-2 2-3 0,-9 38 18 0,14-38-21 0,-5-2-4 0,5 3 2 0,-5-2-1 15,4 0-4-15,1-2-2 0,-4 1-2 0,7-1 0 0,-9-3-2 0,9 2 6 0,0-1 1 0,-6-5-4 16,9 0 16-16,-4-1-1 0,1-3-15 0,0 1 9 0,-3-1-7 0,3-3-10 0,0 0 13 15,0-4-3-15,3 0-2 0,0 1 2 0,0-3 4 0,0-2-4 32,0 0-5-32,0 1 6 0,0-8-1 0,0 6 0 0,0-9 2 0,0 8 1 0,0-7-4 0,0 2-3 0,0 1 5 15,0-3 3-15,0 2-6 0,0-1 1 0,0-3 3 0,0 3-8 0,0-2 4 0,0-1 4 0,0 1-5 0,0-1-3 0,0 3 1 0,0-3 4 0,0 0-6 0,0 0 4 0,0 0 4 0,0 0-3 0,0 0 7 16,0 0-4-16,3 0 4 0,-3-3 0 0,0 3-4 0,0-1 0 16,0-3-3-16,0 1-3 0,3-1-2 0,-3-4 2 0,0 5 1 0,3-8-7 0,3 10 0 0,-6-12 6 15,0 0-6-15,3 6-1 0,0-6 7 0,1 1-4 0,-4 2-5 0,3-4 7 0,3-11-8 16,-3 7 6-16,9 6 1 0,-12-21-12 31,3 16 9-31,0 4-1 0,0-8-6 0,1 5 2 0,-1 0-1 0,7-5 2 0,-10 3 0 0,3-4 5 0,0-1-2 0,2 1-4 16,4-28-9-16,-6 22 12 0,9 3-7 0,-10-1 5 0,12-1-4 0,-14-2-3 0,14 1 1 0,-3-3 0 0,-7 1-1 0,8 1 0 0,-2-1 3 0,-3 1 0 0,1-2 0 15,4 2 1-15,-2 0 3 0,0 3-2 0,1-2-3 0,-2 3 2 0,1-1 0 0,11-21-22 0,-15 24 26 0,5 0 0 0,6-24-7 16,-8 26 2-16,-2 0 1 0,-3 1 4 0,10-3 1 0,-4 0-3 0,-4 1-112 16,5-1-329-16</inkml:trace>
  <inkml:trace contextRef="#ctx0" brushRef="#br0" timeOffset="-148249.49">30050 5089 722 0,'0'0'0'0,"-3"0"5"0,0 2 1 0,-8-2 5 0,6 2-8 0,-2 3-2 0,2 3 3 0,-5-1-4 0,3 5 0 16,-1 1 2-16,1 3-1 0,-15 25-4 0,7-16 4 0,6 5-3 0,-4 4-2 0,-2 3 4 0,3 6-4 0,-2-1 0 0,-3 3 0 15,4 2 0-15,-5 4-1 0,0-1 2 0,6 8 3 0,-2-2 3 16,-2 2-2-16,1-1 2 0,1 0 0 0,1 3-3 0,0-2 1 0,-1 3 6 0,1-2 0 0,0-3-1 16,-2 3 7-16,3-3-3 0,2 0-9 0,-2 1 9 0,0-4 0 0,1-4 2 0,-3 0 5 31,5 2-5-31,-2-1-3 16,2-3-6-16,-2 3 6 0,1-3-2 0,7-8-5 0,-11 3 3 0,3-3-6 0,8-4-5 0,-9 1 0 0,8-3 2 0,-3 0 2 0,2-6 3 0,-4 3-1 0,6-4 1 0,-6-3-6 0,9-2 5 0,-8-2 5 0,0 16-19 0,5-20 4 0,0 2-6 0,-3 4-13 15,6-10 8-15,-3-7-5 0,-2 7 2 0,1-10-4 0,2 8-4 0,-1-8 5 0,-1 2 8 16,4 1-1-16,-3-3 3 0,-1-1-13 0,4 0-496 0</inkml:trace>
  <inkml:trace contextRef="#ctx0" brushRef="#br0" timeOffset="-147688.55">29122 6713 640 0,'0'0'0'0,"0"-8"8"0,0 4 0 0,3-12 3 0,0 14 0 0,-3-9-5 0,0 9 1 0,0 0-2 0,0 2-4 0,3-4-1 0,-3 4-4 0,0 0-1 0,0 0-1 0,0 0-1 0,0 4 3 0,4-2-1 0,-4 7-1 15,0-1 4-15,0 6-2 0,0-3 3 0,0 1 2 0,0 1-2 0,0 1 1 0,-4 4-3 0,4-2 5 16,0 5 2-16,-3-1 0 0,3 1 6 0,0 0-4 0,-3 2 1 0,0 2 3 0,-1-2 1 0,4 5 4 16,-3-1 2-16,-2 3 4 0,3 2 2 0,2-1-5 15,-3-1 3-15,0 1 6 0,-1-1-7 0,4-2 6 0,-4 2-1 0,4-1-9 0,0 0 4 32,0-2-2-32,0 1-3 0,0-1-9 0,0-2 4 0,0 1-3 15,4-3-3-15,0-2 6 0,-1 1-4 0,0-4-7 0,7 0 5 0,-6-3 1 0,5-5-3 0,2 2-2 0,-4-2 6 0,6-6 0 0,-4 7-3 0,3-7 13 0,1-1-2 0,-1 0-4 0,4-3 4 0,-1 0 2 0,0 0-4 0,5-3-2 0,-3-8 3 0,3 10-3 16,4-14-5-16,0 2 2 0,0-1 5 0,-1-3-11 0,5-2 1 0,-1-2 2 0,36-26-13 15,-32 22 7-15,3-3 1 0,0-2-11 0,8 1 2 0,-6-2-1 0,2 2-7 16,4-3-3-16,0-2-3 0,-4 4-10 0,5 0-3 0,-6-3-8 0,7-1-11 0,-4-1-14 0,5 0-20 0,-1-1 1 0,0 2 17 47,1-1-3-47,-5-1-448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1564.05725" units="1/cm"/>
          <inkml:channelProperty channel="Y" name="resolution" value="2085.7414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8T05:06:39.2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6979 14028 378 0,'0'0'0'16,"0"-20"42"-16,0 0-4 0,0-7 14 0,0-16 50 0,3 28-49 0,-3 0 1 0,3 3-1 0,-3-2 6 0,0 5 0 0,0 0 6 0,0 6-5 0,0-1 3 0,0-5-8 0,0 9-13 0,0 0-1 0,3-2-9 0,-3 2-3 0,0 0 1 0,0 0 6 0,3 2 9 16,0 1 2-16,0 6 11 0,0-5 2 0,8 11-5 0,-11-4 1 0,5 5 3 0,4 1-4 0,-6 4-11 15,3 1 8-15,-2 2-5 0,6 34 15 0,-6-28-38 0,6-1-17 0,-10 0 13 0,10 2 8 16,-5-5-19-16,3 3-2 0,-4 27 7 47,7-29-7-47,-8-3-1 0,0 2-2 0,5-8-6 0,-7 0-1 0,3-2 14 0,11-4-9 0,-6-8 6 0,2-2-3 0,-1-2-4 0,6-10 2 0,-2-1 3 0,3-5-6 0,3-6-6 0,-3-7 5 0,7-3-11 0,1-3-17 0,28-50-61 0,-22 34 14 0,3-3-10 0,3-3-8 0,3-3 3 15,1 0-12-15,-1-3-15 0,8-3-23 0,-4-4-43 0,4 2-25 0,-2-2-14 0,-1-2 23 0,5 6-276 0</inkml:trace>
  <inkml:trace contextRef="#ctx0" brushRef="#br0" timeOffset="2959.12">8902 16687 703 0,'0'0'0'0,"0"-8"19"0,0-5-15 0,0 1 4 0,3-2 5 0,0 4-10 0,0 10-1 0,4-1-3 0,-3 1-4 16,-4 0 2-16,4 0 3 0,4 0-5 0,-3 0 2 0,1 1-2 0,-2 1 2 0,6 0 2 0,-6 3 5 16,4-4 7-16,-3 2 0 0,8 1 9 0,-7-2 12 0,5 3 3 0,0-1 1 0,1 0 11 0,0-2-1 15,-2 3-3-15,2-3 5 0,3-1-3 0,-2 3-9 16,-4-1 4-16,6-1 4 0,16 2 19 47,-11-2-33-47,-3 2-4 0,3-4-1 0,0 3 2 0,4-2-3 0,-1-1-12 0,2 3-4 0,-1-3 7 0,-2 3-8 0,6-3-3 0,-1 1 6 0,-4 1-4 0,5-2-5 0,-1 2 4 0,1 2 5 0,-1-1-14 0,-1-3-4 0,1 3 8 0,4-3-10 0,0 2 1 0,-1-2 10 0,0 0 10 0,0 0-6 0,6-2 4 0,-7-1 7 0,2 0-18 0,-1-1 3 0,-1 2 7 0,4 0-4 0,-4-2-3 0,2 1 2 0,-1 2-1 15,-2-2-8-15,-1-1 4 0,3 2 3 0,-6 0-3 0,0 2 0 16,-2 0 5-16,19 0-2 0,-20 2 1 0,-3 0 2 0,-2 2-6 0,-1 6-3 0,0-9 12 16,-4 10-5-16,1-6 0 0,-1 4 8 0,0 0 2 0,3-5 5 0,-5 7 3 0,1-7 7 46,1 10-3-46,-1-7-7 0,0 4 16 0,0 0-1 0,5 0-13 0,-3-2 7 0,-2 2-12 0,5-1-6 0,-6-1 0 16,8 1 2-16,17 4 4 0,-14-9-2 0,1 2-1 0,2-5-18 0,5 2 10 0,-1-2 3 0,2 1-7 0,0-1 1 0,0-2 6 0,1 0-5 0,1 0-7 16,-3 0 13-16,2-2-1 0,0-2-16 0,2-5 11 0,-6 7-4 0,2-1-9 0,-2-6 7 0,3 6 10 0,-3 0 8 0,-8-6-8 0,7 6 7 0,-4 1 0 0,0-2-18 15,-5 3 8-15,-3-3 3 0,2 0-3 0,2 2-2 0,-3 0 5 0,-2 0 5 0,5 1-16 0,-3 1 7 0,4-2 3 0,-6 2-2 0,5-3-4 16,-4 3 13-16,5-2-3 0,-1 2-10 0,23-4 17 47,-20 1-18-47,1 3 0 0,4-3 10 0,-2 1-9 0,3-1-2 0,2-1 3 0,3-4-2 0,-2 5-8 0,6-1-3 0,-1-7 17 0,7 10-13 0,-4-9 5 0,0 10 12 0,0-10-13 0,1 8 0 0,-4-3 7 0,0-3-1 0,-5 8-3 0,3-2 1 0,-6 0 6 0,2-1-5 0,-5 3-3 0,15-2 6 15,-22-2-6-15,-1 4 5 0,-6 0 7 0,1 0-10 0,-4 0 2 0,-2 0 9 0,10-2-3 16,-14 2 5-16,9 0 10 0,-5 0-5 0,-4 0 4 0,10 0 7 16,-7 0-16-16,-3 0 5 0,14 0 3 0,-11 0-2 0,9 2-6 0,-4 2-1 0,6-2 7 15,-4-2-17-15,3 3 1 0,2-1 7 0,2 0-17 32,3 0 1-32,0 1 9 0,0-1-7 0,5-2 11 0,2 1 6 0,-1-1 2 0,33 3-10 0,-32-1-1 0,-2-2-4 15,4 2-6-15,0-2 14 0,-1 2-1 0,3 1-8 0,-4-3 0 0,-1 2 7 0,2 1-15 0,-4-3 0 0,3 0 13 0,-4 0-4 0,-2 4-3 0,-2-4 5 0,-1 0 5 0,-5 0-11 0,0 0 6 0,1 0 2 0,-3 0-5 0,-2 0-4 16,-6 0 12-16,8 0-1 0,-7 0-7 0,3 0 7 0,-4 3 0 0,3-3 1 0,-3 0-8 0,9 0 10 15,-9 0-4-15,7 0-7 0,-7 0 12 0,6 0 1 0,3 0-7 0,-6 0 4 0,5 0 7 0,-2 0-8 16,5 0-6-16,1 0 6 0,17 0 7 0,-14 0 1 0,1 0-9 16,3-3-18-16,1 3 8 31,0 0 0-15,2 0 14-16,24-4-2 0,-21 4-3 0,-1 0-12 0,28 0 0 0,-29 0 4 0,-1 0-5 0,-2 4 11 0,0-4 3 0,2 3-12 0,-6 0 6 0,-1-2 3 0,3-1-13 0,-8 3 5 0,-3-2 9 0,4-1-7 0,-11 4 4 0,7-4 5 0,-6 0-1 0,7 3-9 0,-11-3 1 0,1 0 11 0,2 0-10 0,2 0 6 0,-2 0 8 15,0 0-2-15,-3 0-7 0,0 0 6 0,4 0 8 0,-4 0-16 0,3 0 10 0,-3 0 3 0,4 0-12 16,-1 0 2-16,5 0 0 0,-7 0 1 0,14 0-9 0,-9 0 4 0,5 0 6 0,3 0-11 0,-2-3 0 0,7 3 13 15,-7-4-10-15,6 3 2 0,-2-2 10 32,1 2-6-32,3-5 0 0,1 6-4 0,-1-4 4 0,0-1-6 0,2 2 1 15,-3-1 9-15,0 2 1 0,3-7-7 0,-3 9-6 0,5-2 7 0,-6 0-12 0,2 0 6 0,-3 2 11 0,3-3-9 0,-3 3-4 0,0-2 9 0,1 2 5 0,-6 0-11 0,-2-4 2 0,2 4 7 0,-6 0-9 0,3-2 1 0,3 2 14 16,-12 0-8-16,10 0-6 0,-10-1 15 0,0 1-3 0,3 0-9 0,0-2 2 0,0 2 1 0,0 0-5 16,0 0 0-16,-3 0 3 0,0 0-10 0,0-4 13 0,3 4 2 0,-3 0-12 0,5 0-3 0,-5 0 1 0,4 0-1 0,6 0-9 15,-10 0 2-15,9 4-9 0,-3-4-22 0,2 2-11 0,-4-1-12 47,6 5-24-47,-7-4-18 0,9-2-5 0,-9 3-15 0,9-1-18 0,-9 0-17 0,11 0-17 0,-9 1-20 0,2-3 23 0,-2 0-387 0</inkml:trace>
  <inkml:trace contextRef="#ctx0" brushRef="#br0" timeOffset="3161.16">14532 16574 502 0,'0'0'0'0,"-15"0"28"16,3 0 3-16,-6 0 23 0,2 4 10 0,-2 5 7 0,2-8 8 0,-2 12-6 0,-1-4-4 0,1 2-8 16,-2-2-12-16,3 4-8 0,0-1-9 0,-3 2 10 0,6 0-10 0,-4-2-13 0,3 3 8 0,1 0-16 15,0-2-5-15,2 0 2 0,0 1-2 0,2-3-9 0,7 0-5 0,-6 1 10 0,6 0-11 0,-2-2-1 47,1 0 6-47,4-2-14 0,-3 1-13 0,3 3-6 0,0-3-8 0,0-3-16 0,0 3-24 0,0-3-23 0,0 1-38 0,3-3-8 0,1-1-52 0,1 0-175 0</inkml:trace>
  <inkml:trace contextRef="#ctx0" brushRef="#br0" timeOffset="3388.75">14643 16643 923 0,'0'0'0'0,"-4"-3"51"0,0 3 6 0,-14 3 75 0,7 7-48 0,-1-1 3 15,-17 20 109-15,15-16-115 0,-1 5-23 0,-4-2-5 0,4 1-13 0,-4 3-11 0,4-1 6 0,-3-2-1 16,-1 0-14-16,1-1-11 0,-1 2 5 0,1-3-18 0,-1 3 1 15,4 0 10-15,1 1-11 0,-1-4-13 0,0 3-6 0,5 1-14 0,-2-4-35 0,0 2-40 0,9-1-47 16,-7 2-68-16,10-5-63 0,-4 1-312 31</inkml:trace>
  <inkml:trace contextRef="#ctx0" brushRef="#br0" timeOffset="7068.92">9104 15334 592 0,'0'0'0'0,"-4"-2"11"0,-2-2-6 0,3-5 0 0,-7 9-3 0,7 0 1 0,-9 0 0 0,9 0-5 0,-9 2 3 16,9 1 1-16,-4 1-4 0,3 0-1 0,-7-2 4 0,8 3-3 0,0-4 2 0,-3 4 3 0,3-4 2 15,-2 4 3-15,2-3 6 0,0 3 10 0,3-3 4 16,-5 2 5-16,2 2 11 0,0 3 3 0,0-6 3 0,0 6 4 0,-4 0-1 0,0 1-4 0</inkml:trace>
  <inkml:trace contextRef="#ctx0" brushRef="#br0" timeOffset="7095.65">8966 15424 1076 0,'-3'19'52'0,"-8"-1"-3"0,4-3-6 0,-4 4-2 0,9 0-7 0,-8 6-9 0,6-3-3 0,-6 4 1 0,7-1-10 0,-5 2-4 0,5 1 6 0,1-1-8 0,2 1 1 0,0-3-2 0,-3 1-3 0,3-3-7 16,3 1 1-16,-1-2 6 0,9 15-9 0,2-17 5 0,-2-5-1 0,5 17-14 0,-2-19 14 0,-4 1-6 0,-3 1 7 0,6-2 3 0,-2-2-6 0,0 2-5 0,-2-3 3 0,3 3-7 0,-3-4-15 0,1-1-11 0,-4 3-26 0,-3-3-42 0,12 0-44 0,-12 3-20 0,7-1-484 0</inkml:trace>
  <inkml:trace contextRef="#ctx0" brushRef="#br0" timeOffset="10330.71">8911 13435 632 0,'0'0'0'0,"-14"0"6"0,9 0-3 15,-10 0 1-15,3 2-3 0,2 0 1 0,-2 0 5 0,3 3 0 0,-3 3-4 0,3-4-2 0,6 1 6 47,-7-2-7-47,4 5 1 0,-6-2 3 0,9-3-4 0,0 5-1 0,0-4 4 0,0 0 1 0,-1 6-5 0,1-9 3 0,-1 5 2 0,-4 6 1 0,8-10-1 0,-3 2-1 0,3 5-3 0,0-5 1 0,-3 4 2 0,3-2-1 0,0 3-5 0,-3 1 9 0,0-2-3 16,3-1-5-16,-3 7 5 0,0-5-3 16,-2 6 0-16,2-2 2 0,0 1 6 0,0 2-3 0,-8-1-1 0,11 0 4 0,-3-1-3 0,0 1 2 0,-1 1 2 0,1 1-2 0,3 13 5 15,-4-17-3-15,4 4 1 0,0 9-1 0,0-12-5 0,4 0-1 0,9 9 18 0,-2-13-9 0,-2 0-6 16,2 2 7-16,-11-9-3 0,17 9-6 0,-10-10 6 0,3 5-2 0,-1-2-2 47,3-1 3-47,-3 1 2 0,1-4-5 0,-4 5 1 0,-3-4 1 0,9-1 1 0,-9-1-7 0,3 3 1 0,-2-1 1 0,0-2-2 0,0 1 2 0,-4-1 5 0,0 3-3 0,0 0-2 0,0-3 10 0,0 1 1 0,-4-1 1 0,0 1-3 0,0-1 0 0,1 4-5 0,0-2-3 0,-6-2 7 0,3 2-7 0,-3 1-3 15,9-3 2-15,-10 4 0 0,-8 1-2 0,12-3 1 0,0-2-5 0,-4 2 5 16,6-2 2-16,-7 0-1 0,8 0 2 0,-6 0-4 0,6-2 7 0,-8 0-7 0,8 0 3 0,-8-2 1 0,8-4-6 16,-7 6 2-16,6-2-1 0,-2-5-1 0,-2 7 0 15,-2-11-4-15,7 8 5 0,-13-9-4 31,4 1 6-31,9 5-3 0,-6-3-5 0,6 1 3 0,-7-1 1 16,1 0-7-16,3 1 0 0,-3-2 2 0,6 1 1 0,-8-1 5 0,8 2 0 0,-2-1 1 0,-4-2-8 0,6 3-4 0,0 0 8 0,0-3-7 0,-3 2-2 0,3-1 3 16,1-2-4-16,2 3-1 0,-3-1 6 0,3 1-4 0,0 0-7 0,0-3 2 0,3 5 2 0,-3-5 1 0,2 1-1 0,1 1 2 0,9-1-3 0,-9 1-1 0,11-11-9 15,0 11 15-15,-5 1-1 0,0-1 4 0,3 5 2 0,-2-5-3 0,-1 3 5 0,16-7-8 0,-16 12 8 0,6-10 0 0,-6 11 1 0,5-5-2 16,-8 5 4-16,8-2 1 0,-3-2-5 0,-5 5 4 0,3-1 1 16,-4 1-1-16,5 1-2 0,-6-2 1 31,5 0-2-31,-6 2-5 0,0 1 10 0,2 0 0 0,-5 0 1 0,4 0-1 0,-1 0-2 0,0 1-2 0,0-1-2 0,-3 0 8 0,3 0 0 0,-3 3-2 0,0-3-3 0,4 0 2 0,-4 0-1 0,0 0 2 0,0 0 3 0,0 0-2 0,0 0 0 15,-4 0 1 1,4 0-6-16,0 0 2 0,-3 0 7 0,0-3-9 0,0 3 3 0,0 0 3 0,-1 0-8 0,-1 0 4 16,-1 0 3-16,3 0-3 0,-10 3-4 0,1 0 3 0,3 0-3 0,6 0 4 0,-11 0 1 15,8 3-2-15,-5 3 3 0,-2-4-2 0,3 5 3 32,-4 0-4-32,1 2 0 15,3-2 7-15,-5 3-7 0,3-1 3 0,-2 4 1 0,0-2-2 0,5 1-1 0,-5 3 3 0,3-1 1 0,-1 1-5 0,1-1 3 0,3-1 2 0,-1 2-3 0,2 13 7 0,4-16-4 16,-5-1-1-16,6 1 3 0,2-2 2 0,-4 0-4 0,4-3-2 0,0 3 9 0,0 1-10 0,4-4 6 0,-2 1 2 0,6 10 9 0,-1-11-6 0,-4 1 2 0,3-4-6 0,-3 4 0 0,7-2 2 0,-7 1-1 0,9 2-3 0,-3-3 3 15,-6 0-5-15,11 5-3 0,-6-7-2 16,1 5-1-16,2-2-4 0,-2 2-14 0,2-1-6 0,-2 2-19 0,3-2-18 0,-2 1-494 0</inkml:trace>
  <inkml:trace contextRef="#ctx0" brushRef="#br0" timeOffset="20895.23">21079 15610 612 0,'0'0'0'0,"0"-9"76"0,-3 8-63 0,3-11 9 0,0 11-3 0,-3-4-6 0,3 2-4 0,0 2-5 0,0-1-5 0,0 2-2 0,0 0 4 0,0 0 1 0,0 0 0 0,0 2 4 0,0-1 8 0,3 2 0 15,7-1 3-15,-10 1 8 0,3-2 0 0,8 2-3 0,-8 1 9 0,-3-2 2 0,3 2-5 0,1 0 7 16,0-2 4-16,-1 7-4 0,1-6 3 0,-2 7 3 0,1-6-3 0,-3 6-1 0,0-6 4 0,0 7 6 16,0 0-11-16,0 0-1 0,0-3 2 0,0 2-8 15,0-1 5-15,0-2 2 0,0 3-7 0,0 1-4 0,0-2-5 0,-3-2 0 16,3 2-8-16,0-5-5 31,0 7 7-31,0-5-7 0,0 4-1 0,0-5 6 0,0 5 0 0,3-1 3 0,2-4-1 0,-2-1-10 0,0 0 1 0,7-3 12 0,-10 5-3 0,11-2-4 0,-11-1 3 0,10-3 0 0,0 2-12 0,-7-2 7 0,8 3 2 0,-8-3-5 0,2 2-4 0,1-2 7 0,6 0 2 0,-9 0-9 0,13-2 10 16,-7-1-3-16,-6 1-1 0,6-1 0 0,-5-1 5 0,7-2-7 0,-11-2-4 0,13-3 9 15,-4 7-8-15,-4-4-3 0,2 6 7 0,-4-11-3 0,7 3 0 0,-7 1 3 0,15-11-2 16,-8 8-2-16,0 0 3 0,10-17-8 0,-9 18 6 0,-2-4-2 0,5 1-7 0,-3 0 14 47,-2-2 1-47,5 2-1 0,-4 2 9 0,4-1-4 0,-5 0-6 0,5 3-5 0,-4-2 8 16,3 4 1-16,-2-4-6 0,3 2 3 0,-5 1 3 0,2 0-10 0,3 1 0 0,-7 7 9 0,-4-13-11 0,7 13-3 0,-7-11 9 0,4 10-2 0,-4 2-4 0,8-6 1 0,-11 4 2 0,3 0-7 0,-3-1 1 0,0 3-7 0,0 0 7 0,0 0 3 15,0 0-14-15,0 0 9 0,0 0 5 0,0 0-1 0,0 0 1 0,-3 0 3 0,-1 3 2 16,1-3-10-16,-7 2 9 0,6 2 7 0,1 0-12 0,3-2-2 15,-17 10 4-15,3-4 3 0,11-5 3 0,-8 2-14 0,6 3 11 0,-3-2 6 0,-2 3-16 0,-4 0 5 0,4-1 5 32,-3 1 3-32,-2 1-7 15,3-1 5-15,-1 1 1 0,-8 3-12 0,4 0 6 0,0-3 9 0,-3 4-8 0,6-1-8 0,-3-3 10 0,-4 2-1 0,5 1-5 0,-2 0 10 0,1-3-2 0,-3 0-2 0,3 3-1 0,4-4 12 0,-3 1-8 0,-1 0-6 0,3-1 5 0,-1 0 2 0,3-5-5 0,1 7 0 16,2-7 5-16,-1 8-7 0,3-9 0 0,-4 5 4 0,8-4 3 0,0 5-9 0,-8-7 4 16,9 2 8-16,-6 4-21 0,8-2 16 0,-3-5-8 0,3 5-2 0,0-6 9 0,0 2-1 0,-4-2-5 0,4 3 3 15,0-3 2-15,0 2-4 0,0-2-4 0,0 0 15 0,0 0-1 0,0 0-7 16,0 0 5-16,0 0-1 0,0 0-5 31,0 0 1-31,0 0 7 0,0 0-7 0,0 0-6 0,-3 0 8 0,3-2 0 0,0-1-7 0,0 1 3 0,0 2 8 0,0-3-8 0,0-1 8 0,0-2-6 0,0-2-3 0,0 7 8 0,0-4 7 0,0-4-15 0,0 9 6 0,0-4 2 0,0-7-5 16,0 11-2-16,0-12 8 0,3 8-3 0,1-5-9 0,-4 5 13 0,3-7-4 0,7 4-5 0,-7-2-3 15,8 6 8-15,-11-12 0 0,3 7-7 0,8-1 13 0,-11 0-7 0,9 0-7 0,-9-2 7 0,3 1 6 16,8 1-11-16,-11-1 2 0,3 1 7 0,1-3-6 0,-1 5-1 0,1-2 5 0,-4 9 1 0,3-13-8 16,-3 9-3-16,0-6 9 0,4 8-5 0,-4-2-7 31,0-5 18-31,0 9-6 0,0-2-9 0,0 0 5 0,0-1 4 0,0 1-9 0,0 2 8 0,0 0-7 0,0 0 0 0,0 0 2 0,0 0 5 15,0 0-12-15,0 0 3 0,0 0 14 0,0 0-12 0,0 0 4 0,0 2 4 0,0 1-3 0,0 1-8 0,0 1 9 0,0-4 3 0,0 9-13 0,0-7 8 0,0 2 3 0,0 5-2 16,0 5-6-16,0-7 11 0,-4 4-12 0,4-2 11 0,-3 0-1 16,3 0-6-16,-4 3 0 0,1-3 12 0,-1 3-4 0,1 2-13 0,0-6 13 0,3 4-2 0,-3-2-10 15,-2-2 7-15,5 4 4 0,-3-2-8 0,1 1-2 0,2-5 8 0,-4 1-2 0,4 1-8 0,-3-4 8 47,3 3 6-47,0-7-8 0,0 6 8 0,0-4-4 0,0 0-2 0,3-3 12 0,1 0-3 0,-2 0-6 0,6 0 3 0,-5 0 2 0,0 0-1 0,7-3-10 0,-6 0 10 0,5-1-5 0,-6 0-6 0,12-4 6 0,-9 5 3 0,5-5-11 0,0 5 4 0,-2-5 8 0,1 6-8 0,2-10-1 16,0 11 3-16,-3-13 2 0,3 13-7 0,-2-12 4 0,-1 5 6 0,6 0-8 0,-7 0 2 0,6-3 8 15,-4 4-8-15,5-3-4 0,-5-2 6 0,2 3 4 16,3-4-12-16,-5 0 4 0,4 4 5 0,0-5-2 0,-5 1-3 0,5 0 10 0,-1 1-2 0,2-1-13 0,-5-1 11 16,2 0-1-16,-1 2-12 0,3-3 0 0,-5 0-2 0,6 2-19 0,-7-2-24 0,3 3-18 47,0 1-28-47,-4-2-41 0,1 3-28 0,-3 0-36 0,5-4-56 0,-7 6-33 0,11-3-385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1564.05725" units="1/cm"/>
          <inkml:channelProperty channel="Y" name="resolution" value="2085.7414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8T05:08:26.8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7048 4841 411 0,'0'-11'4'0,"0"4"2"0,-3-4 3 0,3 8 2 0,0-7-2 47,0 8-1-47,0-7 1 0,3 7-1 0,1-2 2 0,-4 2 4 0,4-10 2 0,-1 12 8 0,-3-3 8 0,3-8 9 0,0 10 8 0,4-6 66 0,-2-2-50 0,-3 9-2 0,1-2-1 0,-3-1 2 0,3 2-10 0,1 1 0 0,-4 0 3 0,4 0-1 16,-4 0 1-16,3 0 5 0,-3 4 2 0,4 6-4 0,-4-2 0 0,0 2 1 0,0 18 33 16,0-14-43-16,0 4-12 0,0-2-2 0,-4 3 3 0,4-1-9 0,-3 8-3 0,-1 17 35 15,0-20-33-15,1 0-3 0,3-1 0 0,-3-1-16 0,1 0-2 0,2-4 9 0,0 2-2 0,0-6 4 16,0-4 3-16,0 3-2 0,2-10 0 0,4 6-8 31,-2-5 0-31,7 1 5 0,-8-4-1 0,8 0 10 0,-3 0 0 0,4-4-11 0,0-7 0 0,1 3-1 0,5-3-7 0,2-4-6 0,-3-2 7 0,7-4 2 0,-4 0-8 0,4-2 10 0,-3-5-5 0,2 5-11 0,4-6 3 0,-2 1 2 0,-3 0-8 0,5-1-5 16,-2-1 10-16,-2 2-9 0,25-28-18 0,-24 32 1 15,-4 3-10-15,14-20-84 0,-20 23 34 0,-1 0-32 0,0-10-201 0,2 18 107 16,-12 2-24-16,6-7-286 0,-5 12-172 0</inkml:trace>
  <inkml:trace contextRef="#ctx0" brushRef="#br0" timeOffset="21098.91">7042 7529 256 0,'0'0'0'0,"-4"-2"23"0,4 0-9 0,-4-3-8 0,1 2-2 0,3-1-8 0,-3 4-7 0,3-2-38 0,0 2-189 0</inkml:trace>
  <inkml:trace contextRef="#ctx0" brushRef="#br0" timeOffset="21658.5">7251 7446 331 0,'0'0'0'0,"4"-3"45"0,7 1-27 0,-8-1-6 0,0 1-2 0,0-2 7 0,-3 4 4 0,0 0-1 0,0 0 1 46,0 0 0-46,0 0-3 0,0 0-2 0,-3 0 7 0,0 0-6 0,0 4-6 0,0-4 6 0,-2 2 0 0,2 0-4 0,-1-1 1 0,1 1-1 0,0 1-4 0,3-2-3 16,-4 2 6-16,4-3-4 0,0 2-2 0,0-2 7 0,0 2 1 0,0-2 1 0,0 2 3 0,4 0 4 0,-1-2 2 0,7 3 23 16,1 0-26-16,-11-2-6 0,9 0 3 0,-5-1 0 0,11 3-3 0,-6-3-6 0,1 0 2 0,-3 0-4 0,4 0-2 0,-2 0 4 0,1 0-3 0,0 0-3 15,-2 0-1-15,5 0 3 0,-2 2-2 0,-6-2-3 0,7 0 3 16,-9 2 1-16,6-2-3 0,-6 3 0 0,11-3 4 0,-9 2-5 0,4-2 7 156,0 2-6-156,-3-2-4 0,-1 0 2 0,-2 0 4 0,11 2-6 0,-11-2 3 0,9 0 2 0,-9 0-2 0,6 0 1 0,-5 0 4 0,9 0 0 0,-10 0-8 0,11 0 5 0,-11 0 2 0,11 0-3 0,-3 0-3 0,-2 0 12 16,2-2-4-16,-2 0 0 0,6 0 9 0,-5-1-6 0,2 1-3 0,3 0 2 0,-5-1 9 0,3 1-7 0,1-4 6 0,0 4 5 0,-5 0-5 0,5 0-2 0,1 0-3 0,-7-1-1 0,3 2-6 0,-1-2 1 0,0 1 5 15,1 2-5-15,-4 0-5 0,2 0 7 0,-6 0-2 0,7 0-4 0,-6 2 1 0,4 1-1 0,-8-2 0 0,3 2 3 0,0-1 1 0,-3 0-11 0,0 0 12 0,3 3 0 0,-3-1-6 0,0 0 3 0,3 5 6 0,0-5-4 0,-3 5-1 0,5-7 10 0,-2 7-8 0,-1-6-5 0,3 5 9 0,-1-4-2 0,-4 8-2 0,9-8-1 0,-6 5 4 0,9-6-3 0,4 9 5 0,-7-8 0 0,3 4-11 0,1-6 7 0,0 3 2 0,1-5-7 0,-4 4 1 0,6-1 11 0,-2-3-8 16,0 3-6-16,3-3 10 0,17 0-9 0,-14 0 3 0,-2-3 0 0,-3 0-5 0,4-1-1 0,-1 1 3 0,4 1-2 0,-6-8-5 0,2 7 4 0,-2 2 3 0,0-3-8 0,13-10 3 0,-16 13 1 0,-3-2-7 0,4-7 13 0,-7 9-2 0,3-3-9 0,-7 1 12 0,6-1-2 0,-9 1-6 0,3 1 0 0,-3-4 3 0,6 6-4 0</inkml:trace>
  <inkml:trace contextRef="#ctx0" brushRef="#br0" timeOffset="21815.11">8367 7498 1393 0,'3'-2'-4'0,"-3"0"0"0,0 1-29 0,0-1 15 0,0-2-14 0,0 4-6 0,-3 0 2 0,0 0-5 0,3 0-6 0,-6 0 3 0,6 0-1 0,0 0-9 0,-3 0-12 0,3 0-3 0,-3 0-15 0,3 0-12 0,0 0 2 0,0 4 8 0,0-2 10 0,0-1-50 0,0 3-173 0</inkml:trace>
  <inkml:trace contextRef="#ctx0" brushRef="#br0" timeOffset="21855.6">8462 7409 469 0,'0'0'0'0,"0"-4"9"0,0 2 8 0,0 0-5 0,0 1-5 0,0 1-1 0,0 0-2 0,0 0-8 0,0 0 3 0,-4 1 3 0,4 3-3 0,0 0-1 0,0 2 4 0,-3-3-2 0,-2 6-3 0,2-5 2 0,3-3 3 0,-6 8-4 0,3-4 0 0,-5 3 7 0,5-4-3 0,1 7-2 0,-10-9 9 0,9 7 1 0,-6-6 3 0,-3 7 2 0,3-7 6 0,-1 6 1 0,-2-4 0 0,3 5 11 0,-4-6-4 0,3 5-10 0,-4-4 2 0,4 2-3 0,-3-3-10 0,2 5 0 0,-12 6 3 0,9-12-14 0,4 7 8 0,-3-6-2 0,1 7-11 0,0-7 4 0,1 4-4 0,4-3-7 0,-3 5-4 15,10-6-4-15,-9 4-17 0,9-6-27 0,-3 2-7 0,-2 0-2 0,5-2-374 0</inkml:trace>
  <inkml:trace contextRef="#ctx0" brushRef="#br0" timeOffset="22040.01">8501 7478 814 0,'0'0'0'0,"-2"-2"41"0,-9-1-10 0,4 1-2 0,1 2-7 0,-14 2 3 0,6 3-18 0,3 4-2 0,-6 2-6 0,5 1-1 0,-6 2 5 0,5-3-10 0,-2 1-4 0,3 2 3 0,-2 1-12 0,3-4-12 0,-1 3-2 0,3-2-13 0,4 0-25 0,-6 2-24 0,8 4-112 157,3-14-230-157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1564.05725" units="1/cm"/>
          <inkml:channelProperty channel="Y" name="resolution" value="2085.7414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8T05:10:31.3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7615 15252 506 0,'0'0'0'0,"-5"-5"10"0,-4-3 0 0,2 7 5 0,3-2 5 0,-5 1 4 0,4 0-2 0,2-1 0 0,0 0 3 0,0 3-5 0,3-1 0 0,0 1 2 0,-3 0-2 0,3 0-6 0,0-4-4 0,0 4-2 0,0 0-4 0,3 0-2 0,11-2 16 16,-11 2-11-16,7 0 5 0,0-2 17 0,7 0-14 0,-7 2 5 0,3 0-6 0,-1-5 3 15,0 5 4-15,1 0-1 0,-1 0-4 0,0-2 2 0,2 2 4 0,-3 0-5 0,1 0 2 0,2-2-1 16,3 2-2-16,-2 0-5 0,1-3 2 0,5 3 0 0,-4-1-6 0,-2 1 1 0,7-2 1 0,-1-1-6 47,-2 2 0-47,4-2 4 0,-2 3-4 0,3-1 1 0,-3 1 1 0,2-4-1 0,-3 3-3 0,3-1-4 0,-2 0 5 0,-2 0-1 0,21-5 0 0,-25 6-1 0,2-2-4 0,3 1 3 0,-3 0 4 0,1 0-5 0,-4 2 1 0,3-1 8 0,-8 1-3 0,5-4 2 0,0 3 0 0,-2 1-1 15,0 0-4-15,-12 0-1 0,13-3 4 0,-10 3-4 0,12 0-2 0,-9 0 6 0,-3 0-1 0,0 0-4 16,4 0 5-16,-4 0-3 0,0 0-2 0,-3 0-1 16,4 0 4-16,-4 0 3 0,3 0-2 0,-3 3 8 0,5-3-2 0,-5 0-2 0,6 0 13 0,-6 1-13 0,3-1-1 0,4 5 16 47,-4-3-14-47,7 0 3 0,-7 0 0 0,8 1-6 15,0-2 0-15,-2 2 4 0,11 1-4 0,-5-2-3 0,-2 0 5 0,0 0-6 0,0-1 3 0,5 3 4 0,-4-4-10 0,3 1 0 0,-2 2 8 0,7-3-4 0,-6 1-3 0,5-1 9 0,-5 0-2 0,5 0-2 0,0 0 0 0,-1-1-1 0,0-2-4 0,-3 2-3 0,4-3 5 16,-1 3 2-16,-3-1-4 0,4-2 3 0,-2 1 6 0,-1-7-7 0,4 8-1 0,-2 0 0 15,1-8-2-15,27 5 2 0,-28 1 7 0,5-5-6 0,-7 6 0 0,4 0 7 0,-1-5-9 0,-2 8 0 0,19-5 7 16,-21 3-7-16,0-1 3 0,-2 3 2 0,0 0-5 16,-1 0 2-16,0 0 4 0,9 0-13 31,-9 3 8-31,-2-1-2 0,0 3-3 0,1-3 4 0,-1 0 4 0,0 2-6 0,1 5 1 0,-3-7 4 0,4 6-4 16,-4-6-2-16,0 6 6 0,-1-3-2 0,2 5-5 0,0-6 3 0,-2 6 2 0,-3-1-2 0,6-4 0 0,-5 8 4 0,-4-11 1 15,9 7-5-15,-9-3 1 0,6 4 3 0,4 4-13 0,-10-11 12 0,6 1 1 0,-5 1-6 0,7-2 6 0,-8 0 0 0,7 1-6 0,-6-4 6 0,5 2 2 0,-1 1-3 0,1-3-3 0,8 0 5 16,-14 0-6-16,11 0 6 0,-3 0 3 0,0 0-9 0,-2-3 3 0,1 1 1 0,5 0-2 0,-5 0-4 15,2-1 5-15,2 2 0 0,-3-3-11 0,1-1 6 0,7 3-7 0,-5-9-9 0,-1 11-3 0,0-1-4 47,-2-7-11-47,2 8-11 0,12-7-64 0,-18 4 49 0,1-1-1 0,-5 4 1 0,11-6-5 0,-9 4 3 0,-1 0 5 0,-1-1 8 0,2 1 6 0,-2 2 11 0,0-2 13 0,1 2 3 0,-4 0 4 0,4-2 1 0,-4 2-11 0,0 0-93 0,0 0-216 0</inkml:trace>
  <inkml:trace contextRef="#ctx0" brushRef="#br0" timeOffset="189.4">9922 15184 597 0,'0'0'0'16,"-14"0"28"-16,0 0-19 0,-3 2 4 0,0 3 0 0,3-1 11 16,1 3-3-16,0-2-4 0,0 8-1 0,-1-5-3 0,-9 11-6 0,9-10-2 0,3 2-4 31,3-1 0-31,2-1 0 0,-3 0-1 15,6 3-5-15,-8-2 2 0,11-3-3 0,-4-3-7 0,0 4-9 0,1-4-6 0,3-1-10 0,0 0-14 0,0 2 6 0,0-3 4 0,0 3 2 0,3-5-279 0</inkml:trace>
  <inkml:trace contextRef="#ctx0" brushRef="#br0" timeOffset="345.12">10071 15172 635 0,'0'0'0'0,"-11"0"4"0,0 0 2 0,-1 0 2 0,-13 14 15 0,11-5-10 0,-2-2 1 0,0 7-8 0,-2-5-3 15,1 5 3-15,0-1-5 0,0 0-3 0,2-1 2 0,0 1-1 0,0-1-2 0,2 3 2 0,0-2 2 16,-1-3-7-16,1 1-8 0,3 0-4 0,-2-1-14 0,5 1-14 0,-4-1-1 0,-3 7-502 0</inkml:trace>
  <inkml:trace contextRef="#ctx0" brushRef="#br0" timeOffset="1536.99">9737 15114 477 0,'0'0'0'15,"-3"0"0"-15,3-3 0 0,-3 1 2 0,0 1-1 0,0 1-6 0,-11 0 4 0,11 0 1 16,-11 1-2-16,4-1 4 0,0 2 1 0,-7 1-1 16,4-1-2-16,-5 0 3 0,-20 3 5 0,18-3-2 0,-3 0 1 0,3 0-1 0,-9-2 1 15,4 0 4-15,-2 0 1 0,-4 0-2 0,0 0 3 31,-3-2 2-31,-4 0-4 0,1-2-1 16,-3 1 1-16,3-6-2 0,-7 6-2 0,4-9 2 0,-6 11-1 0,3-13-3 0,0 4 5 0,-3-2 4 0,4 0-2 0,1 0-1 0,3-3 9 0,1-1-3 0,3-1 5 0,6-2 6 0,5-4 1 0,-1 1-2 0,2-3-4 0,4 2 1 0,2-3-11 0,4 3-4 0,3 0 2 0,6-2-9 0,-8 1-7 0,11 1-1 16,-3 0-2-16,3-3-1 0,3 3 7 0,8-2 2 0,-2 2-7 0,2-1-4 0,6 1-1 0,-1-3-3 0,5 5-2 15,6-2 1-15,-1 2 4 0,2 0-2 0,3-1 2 0,-1 3 6 0,4 0-1 0,37-20-7 16,-34 23 11-16,4-2-1 0,-4 1 4 0,3 1 2 0,1 0-6 0,1 1-2 16,-2-1 3 15,4 1 0-31,-1 6-6 0,3-2 4 0,-2 1-5 0,-1 2-4 0,-2 4 5 0,2-6 0 0,1 7 4 0,1 1-2 0,-2-1 7 0,-2 3 3 0,4 0-1 0,-1 5 4 0,-3 4-3 0,-4-1-2 0,3 3-5 0,-6-1 3 0,0 6 0 0,0 0-5 0,-3 5 6 15,0-2 0-15,-5 4-2 0,-3 1 0 0,-2 2 0 0,1 1 0 0,-10 1-2 0,5-1 4 0,-8 2 3 16,2 4-4-16,-8-5 2 0,-3 4 4 0,4 1-4 0,-4-3 4 0,0 2 4 0,-4-1 0 0,-7-3-3 16,-1 0 8-16,-2 0 1 0,-1-2-1 0,-7 0 5 0,-2-2 3 0,-4 5-3 0,-2-4-3 0,1 1 4 15,-8-1-8 1,3-1-4-16,-6 1-4 0,3-3-2 0,-6 0-6 0,3-2-5 0,0 2 6 16,-4-3-8-16,3 5-7 0,-4-5-16 0,1 4-29 0,1-4-18 15,-3 2-506-15</inkml:trace>
  <inkml:trace contextRef="#ctx0" brushRef="#br0" timeOffset="4739.99">5117 9936 562 0,'0'0'0'0,"3"-2"28"0,13 0-40 0,-7-2 20 0,0-5-4 0,2 9-15 16,3 0 32-16,-11 0-29 0,10 2 30 0,-5 4-12 0,-5 1-17 0,7 2 28 0,-10-8-14 31,10 5-11-31,-10 5 22 16,3 0 4-16,0-3-13 0,0 6-3 0,-3 1 14 0,5-5-17 0,-2 0 1 0,0 10 5 0,-3-5-5 0,4-6-6 0,0 11 5 0,-1-4 6 0,0-5-9 0,-3 4-2 0,3 1 6 0,0-6-3 0,0-2-8 0,0 6 13 0,9-4 4 0,-12-10-1 16,4 12 2-16,5-8 13 0,-9-1-11 0,3-2 2 0,0 3 15 0,9-4-4 0,-12 0-5 15,10 0-2-15,-7-9 10 0,8-4-15 0,-10 11 3 0,14-11 13 0,-9-3-13 0,4-1-7 0,0 4 11 16,1-9 1-16,-1 1-14 0,2 6 8 0,0-3 1 0,2-9-15 0,1 7-9 0,21-26 0 15,-17 19-21-15,6 7 3 0,-2-13 29 0,3 2-48 32,2-2-6-17,3 0 24-15,-1 0-27 0,-1-3-9 0,10-3 23 0,2-2 6 0,5 0-34 0,7-4-93 0,0-5-371 0</inkml:trace>
  <inkml:trace contextRef="#ctx0" brushRef="#br0" timeOffset="6915.76">10677 10761 1 0,'0'0'0'16,"19"1"0"-16,2 4 37 0,7-2 11 0,-5-3 11 0,-6 2-1 0,3 1-2 0,1-1-17 0,-2 1-11 15,2-1-3-15,4 0-2 0,-4 0-6 0,4-1-2 0,3-1 0 0,-2 0-3 16,6 0-11-16,-6 0 3 0,8 0 2 0,-4-1-5 0,4-1 12 0,0 0-2 0,-3 0-3 0,0-1 0 0,2-2 2 0,0 3-4 47,2-7-3-47,-1 5 5 0,30 0 2 0,-33 1-4 0,-2-7-2 15,-1 9 0-15,0 1-1 0,-4-1 2 0,-4-2 0 0,20-3-3 0,-22 6 4 0,-2 0-6 0,-3 0 0 0,0 2 2 0,1-2-5 0,1 2-1 0,-3 0 5 0,-1-2 2 0,3 3-2 0,-5-2 4 0,5 0 3 0,-3 2-5 0,2 7 1 0,0-8 1 0,11 5-1 16,-8-4 1-16,-1 0 0 0,2-1-3 0,0 3 3 0,4-3 1 0,-2 1-2 0,25 1 1 16,-16-4-2-16,2 2-3 0,32-2 7 0,-33 0-8 0,5 0 1 0,-3 0 3 0,2 0-5 15,1 0 0-15,-3 0 2 0,3-2 0 0,-4 2-3 0,4 0 8 16,-3 0 5-16,-5 0-5 0,2 0 1 0,-4 3-3 0,-2-3-2 0,-1 3-2 31,-1 1 2-31,-3-4 6 0,0 5-8 0,-3-5 5 0,-5 3 1 0,3-1-6 0,-2 1-2 0,-1 0 4 0,-2 3-1 0,-3-5-2 0,10 3 3 0,-11-1 4 0,7-1-4 0,-4 0-1 0,5-2 8 0,0 3-4 0,-2-3-2 16,5 1 3-16,0-1-1 0,-2 0-2 0,3 3 0 0,4-3 6 0,-1-3-6 0,1-1-2 0,5 2 4 15,1-3-2-15,-1 1-4 0,2 3 3 0,5-5 1 0,3-2-6 0,0 8 1 0,0-8 4 0,3 6-5 16,0-6 0-16,34 1 11 0,-34-3-10 0,-3 10 1 0,0-2 1 0,0-10-2 0,0 12 2 16,-3-7 6-16,-1 4-4 0,-1-5-5 0,2 6 4 0,-3 0-1 0,-1-6-3 0,-4 8 2 0,2-3 4 31,-5-1 1-16,24-3-1-15,-20 4 2 0,-5-1-14 0,6 3 7 0,-1 1 5 0,-2 0-8 0,3 0 7 16,28 0 8-16,-25 0-7 0,-1 0 5 0,1 0-8 0,1 0-2 0,4 0 0 0,-1 0 0 0,2 0-3 0,3 0-3 0,0 1 1 0,5-1-3 0,-2 0-5 0,0 4 1 0,1-4 2 0,3 0-3 0,1 3-2 0,-1 2-7 0,-1-5-32 0,1 2-34 16,0 2 9-16,-4-1 17 0,-2-2 37 0,-1-1 48 0,-4 1 21 0,3-1 6 15,-2 0 4-15,-5 4 3 0,-2-4-7 0,1 2-8 0,-4-2-6 0,0 0-5 0,-4 0-13 0,-2 0-3 16,1 0 0-16,-6-2-3 0,15 2-2 31,-14 0 2-15,-5 0-6-16,5 0 4 0,0 0 3 0,-1 0-4 0,0 0-4 0,2 0 4 0,-3 0-4 0,7 0-7 0,-4 2 7 0,7-2 0 0,-4 2-4 0,4 3 5 0,1-5-1 0,1 2-4 0,0 1-1 0,2 0 0 0,4-1 2 0,-2 0-4 0,3 1 4 0,-1 1-1 0,-2 0-5 0,6-3 0 0,-2 2 0 0,2-3 0 0,-2 2-6 0,0-2 10 0,-1 3-3 15,0-3 0-15,0 0 3 0,-2 2-1 0,3-2 0 0,-3 0-2 0,-1 0 6 0,27-11-2 16,-29 11 7-16,-2-6 3 0,23-1 3 16,-26 5-1-16,-2-9-4 0,2 9-2 0,-4 0 2 0,3-6-3 0,-3 5-3 0,0-1-1 0,3 4 2 0,1-6-2 0,-4 5-3 0,3 1 3 47,5-3-6-47,-5 3-9 0,3 0-3 0,1 0-3 0,1 0-20 15,2 0-486-15</inkml:trace>
  <inkml:trace contextRef="#ctx0" brushRef="#br0" timeOffset="8171.48">21086 10717 569 0,'0'0'0'0,"0"-3"6"0,0-5-2 0,0 4 3 15,0 3-2-15,0-2 0 0,0 3-2 0,-2-4-1 0,-3 4-2 16,2 0-2-16,0 0 6 0,3 0-3 0,-4 3-3 0,1 1 3 0,0-4 1 0,3 1-4 0,-3 3 4 16,3-4 3-16,0 0-4 0,3 0 3 0,7 3 5 0,-10-3-1 0,11 0 3 0,-9 0 6 46,12 0-2-46,-8 0 1 0,5 0 1 0,-2 0 3 0,2-3-1 0,-1 3-3 0,1 0 2 0,12 0 8 0,-9 0-16 0,0 0 1 0,-2 0-6 0,4 3 2 0,-1-3 4 0,0 0-4 0,-2 1-1 0,2 5 6 0,0-2-3 0,5-1-1 0,17 5 2 0,-16-6-9 0,-2 0-3 0,30 2 14 16,-23-3-10-16,7-1 7 0,22 6 0 16,-20-2-4-16,-4-1 2 0,6-3-7 0,0 2 1 0,3 0 1 0,3-2 0 0,-2 0-6 0,-1 5 5 15,6-2-1-15,-6-1-7 0,3 1-3 0,6-1 4 0,-5 1 1 0,0 2-1 0,46 1 14 16,-45-6-13-16,-1 4 1 0,4 0 1 0,-3-3-4 0,1 8 4 0,1-6-3 31,1-1-2-31,0-1-1 0,0 2-6 0,-1 0 13 0,-1-2-5 0,-2-1-1 0,4 4 11 0,0 1-7 0,-2 0 6 0,1-1 3 0,2-4-1 0,-2 4-3 0,5-4-3 0,-6 2 6 0,1 0-8 0,6 0 1 0,-7-1 4 16,6-1-4-16,-3 4 0 0,2-4 8 0,4 0 1 0,-1 0 2 0,0 0 2 0,1 0 0 0,-1 0-2 0,4 0-6 15,2 4 5-15,-2-4-3 0,4 0-2 0,-5 1 5 16,3-1 1-16,1 0-7 0,1 3 1 0,-6-1 2 0,3 2-2 0,-1-3 3 0,-4 4 2 0,0 0-2 16,-1 3-3-16,1-6-2 0,-2 0-2 0,-6 3-4 0,3-1-4 0,-5-3 1 0,-4 8-2 0,4-7-1 0,-4 2 4 0,3 1 3 0,-3-2 0 0,-3 1 3 47,0-3 2-47,-3 2-1 0,37 1-6 0,-37-2 3 0,0 0 1 0,3-2 5 0,-6 3 1 0,1-3 0 0,3 0-4 0,-4 0 6 0,-2 0-5 0,5 0-3 0,-3 0 7 0,-4 0-2 0,4 0 1 0,-5 0 3 0,2 4 1 0,-1-4-3 0,-2 2-6 15,-2-2 3-15,0 0-4 0,-1 0-11 0,0 2 3 0,-1-1-7 0,-1 2-11 0,-3-1-3 0,3-1-4 16,-2 2-5-16,-3 1-2 0,4-3 10 0,-5-1 4 0,2 4 2 15,0-4 8-15,-6 2 4 0,4-2 4 0,1 2 4 0,-7-2 7 16,3 0-1-16,-8 0 1 0,12 0 2 0,-11-2 2 0,-1 2-2 0,-3-2-2 0,1 2 4 0,4-4-3 0,-5 3-1 0,0-1 3 0,0-3-2 0,-5 4-2 16,4-1 1-16,1-2 4 31,-3 2-3-31,-5 0-2 0,0-2 3 0,5 1-1 0,-6 1-2 0,4 0 3 0,-3-1 1 0,8 2-3 0,-8-3 0 0,5 1 2 0,-1 3-2 0,1-1-3 0,3 1 4 0,-3-3-1 0,3 3-2 0,0 0 3 0,0 0-4 0,0 0 5 16,0 0-3-16,3 0-2 0,0 0 3 0,-3 0-2 0,0 0-1 0,0 3 0 0,0-3 6 0,0 0-6 15,0-3-6-15,0 3-1 0,0-3-9 0,0 3-196 0,0-2-75 0</inkml:trace>
  <inkml:trace contextRef="#ctx0" brushRef="#br0" timeOffset="8369.61">26287 10770 594 0,'0'0'0'0,"3"0"6"0,0-2 3 0,2 1 7 0,-5-4 10 0,0 4-18 0,-11 1-2 0,0 0-6 0,0 0 1 0,-2 1 2 16,-3 2 7-16,-5-1-1 0,0-1 1 0,2 3 7 15,-6-1-5-15,-2 6 1 0,2 1 0 0,0-9-1 0,-6 13-2 0,1-4 9 0,1-5 4 0,-8 12-4 16,9-8-2-16,-3 5-2 31,-27 14-10-31,30-12-2 0,2 0-7 0,2-1-3 0,-1 3 3 0,4-3-1 0,-1 3-4 0,2-4-1 0,3 1 2 0,-1 2-3 0,6-6-4 0,1 4 1 0,0-1-6 0,8-3-11 0,3 4-2 0,-1-7-5 0,-4 1-5 0,5-6-4 0,0 7 2 0,5-6 5 0,-4-1 2 16,7 5-76-16,-5-6-225 0</inkml:trace>
  <inkml:trace contextRef="#ctx0" brushRef="#br0" timeOffset="8539.78">26320 10748 687 0,'0'0'0'0,"-15"-2"-4"0,3 2 12 0,-8 0 0 0,-4 0 3 0,2 11 6 16,-7-6 4-16,3 10-5 0,-2 0 0 0,0-5-7 0,-2 9-7 0,4-1-4 15,-2-2 3-15,-3 6-4 0,9-5-4 0,-7 1 3 0,6 4-3 0,4-2-3 0,-2 2 0 0,5-4-3 0,-13 17-39 47,16-21 19-47,6 4-9 0,0-3-7 0,1 0 6 0,2-2-6 0,4-1-418 0</inkml:trace>
  <inkml:trace contextRef="#ctx0" brushRef="#br0" timeOffset="9221.15">26035 11094 329 0,'0'0'0'16,"-15"-7"101"-16,-10 3-74 0,-2-11-13 0,4 3-5 0,-22-8 5 16,23 7-3-16,4-1-3 0,0 4 4 0,-5-2 5 31,5-3-1-31,-1 2 2 0,1-3 7 0,2 1-4 0,-2-3-4 0,5 2 8 0,2 1 1 0,2-4-4 0,5 4 1 0,-6-2-3 0,7-2-6 0,0 4-1 0,3-4 4 0,0 5-6 0,0-4-6 0,3 4 2 0,10 1 1 0,-13-1-12 0,13 3 5 0,-2 2 1 15,-2-4-3-15,7 1 10 0,14-13 12 16,-11 11 0-16,-1 12-7 0,2-12 11 0,3-1-1 0,0 12-24 0,5-12 13 0,3 3-4 0,-1 2-12 0,4 10 12 0,-3-16 8 0,1 9-10 0,4 7 3 16,-3-4 11-16,2 2-8 0,2 2-12 0,-3 0 19 15,6 0 0-15,-6 0-13 0,4 2 7 0,-6 8 3 0,4-7-15 0,-2 7-5 0,-5 1 14 0,1-7-9 16,1 14-12-16,-3-5 12 0,-1-8-12 0,-3 9-12 31,-1-1 13-31,1-2 8 0,-8 3-1 0,0-2 1 0,-1 5-2 0,-8-5 1 0,-4 2-5 0,2 2 12 0,-5-2 12 0,0 3-11 0,0-4 10 0,-12 6-5 0,2-5-2 0,-2 1 1 0,-3 7 2 0,-6-8 7 0,-2 2-2 0,-1 2 3 0,-26 5 23 16,23-13-30-16,-1 2 7 0,-5 0-9 0,2-3-9 0,-1 0 2 0,1-1-2 0,-6 2-6 0,5-5-3 15,1 1 6-15,-2 5-7 0,-1-10-4 0,3 9 12 0,0-1-4 0,8-6-13 16,-25 12-8-16,29-5-10 0,-3-6-11 0,-15 6-139 0,20 2 32 0,4-11-219 0,0 4-59 0</inkml:trace>
  <inkml:trace contextRef="#ctx0" brushRef="#br0" timeOffset="10148.42">27102 10408 562 0,'0'0'0'0,"13"-10"40"0,-1 0-10 0,4-6-13 0,2 15 16 0,-6-13 3 0,7 4-1 0,-7 9 10 0,2-3 15 0,-4-10-15 0,4 11-7 0,-3 2 12 0,-6-10-12 0,6 8-16 16,-1 3 10-16,-7-2-2 0,10-4 4 0,-1 6-10 0,-12 0-12 0,12 6 3 16,-1-4-1-16,-11-2-13 0,10 7 16 0,-6-3 6 0,2-1-7 0,-3 8-1 0,12 1 55 15,-13 0-46-15,5 1 16 0,-3-9 1 0,5 9-17 0,-6 3 5 0,-3-2 17 0,12-2-23 0,-12 2-11 16,2 6 13-16,-2-8-13 0,0 7-21 0,4 3 28 31,-1-5-3-31,-3 5-17 0,3-3-5 0,1-1 3 0,-4-3-12 0,0 4-3 0,0 0 33 0,0-6-7 0,0 2-8 0,0 1 12 0,3-9 0 0,1 1-5 0,2-5 15 0,-1 8 6 0,1-8-1 0,3-2 9 0,5 0 2 0,0-1 2 0,3-1-12 0,4 0-6 16,6-16-1-16,-1 9-16 0,47-17 1 15,-33 10-2-15,3-1-4 0,5 2 16 0,4-3-12 0,3 0 22 0,7 2-12 0,3-7 15 0,3-2 1 16,6 1-70-16,1 4 3 0,-1-4-49 0,3 0-63 0,-2 1-23 0,-1-3-29 0,1-1-60 0,-3 3-5 16,-6-1-415-16</inkml:trace>
  <inkml:trace contextRef="#ctx0" brushRef="#br0" timeOffset="12299.74">16480 9064 690 0,'0'0'0'0,"-11"-15"4"0,8 4-1 0,-12 1 1 16,13-7-3-16,2 8-3 0,-3 5 1 0,3-14 2 0,0 15-5 0,3-9 3 0,-1 11-1 0,6-3 0 31,-4 0 3-31,13-7-1 0,-9 9-3 0,7 0 2 0,-1-11 0 0,0 9 2 16,1 3-4-16,3-12 4 0,1 4 3 0,-1 7-6 0,2-1 8 0,0-12-2 0,2 7-3 0,-2 6 2 0,3-11-2 0,0 1 0 0,1 9-1 0,1-7 4 0,-1-3 4 0,4 11-7 31,0-11 3-31,7 1-1 0,-1-3-4 0,3 6 2 0,0-3-3 0,0-5 2 0,8 5-6 0,-6 3 1 0,6-8 2 0,2 6-2 0,2 3 8 0,-3-4 1 0,8-6-2 0,-3 9 0 0,3-3-4 15,4-5 1-15,0 15-3 0,60-24-5 0,-56 16 3 0,-2 6-2 0,4-9 8 0,1 0-3 16,6 11 5-16,-4-7 4 0,2-1-2 0,2 7 3 47,0 2-5-47,4-9-1 0,-1 7 3 0,4 3-2 0,-1-2 3 0,2-2 7 0,-1 4-3 0,3 2 3 0,-4-2 1 0,6 4 0 0,72 7 6 0,-80-8-12 0,-1 10 0 0,0-4 3 0,-1-7 1 0,-7 11 4 0,2-2-8 0,-4-9 3 0,1 12-6 0,-5 1-4 0,-2-4 5 0,-4 0-9 16,-2 3 0-16,-6 5 2 0,3-10 1 0,43 27 6 0,-52-25-1 0,3 3-2 0,-5 5-2 0,-1-1-5 0,-3-4-2 15,0 3-3-15,-3 0 0 0,1-6 3 0,-1-1-4 0,0 7-1 0,-4-6-3 0,1-1-3 0,-1 3-9 16,-8-1-9-16,6-7-19 0,-9 7-489 0</inkml:trace>
  <inkml:trace contextRef="#ctx0" brushRef="#br0" timeOffset="12561.12">20564 8547 662 0,'0'0'0'0,"0"0"6"0,0-8-4 0,0 5 6 0,-2-5 2 0,2 8-1 0,0 0-4 0,0 2-3 0,2-2 0 0,3 2-5 0,4 1 4 0,0-2 0 0,3 2-3 0,4 7 0 0,2-8 6 0,2 1-2 0,0 8-1 0,6 0 4 0,3-8-5 0,-3 9 1 0,5 2 4 0,-3-10 1 16,-1 7 1-16,-1 4-2 0,27 9 10 0,-29-9-12 0,4 2 0 0,-7-6 1 0,1 4-7 15,-4 3 6-15,2-3-2 0,-3-4 1 0,0 11-2 0,-3-10-3 0,-4 3 1 0,1 3-3 0,-11-3 5 16,2-4 3-16,1 0-1 0,-6 11 9 47,-6-15 0-47,-2 9 1 0,-3-5 6 0,-2-8 0 0,-5 11-4 0,-2-2 1 0,-35-2 12 0,27 3-15 0,-3-11 0 0,-6 2-2 0,-1 9-2 0,-2-4-2 0,-6-8 8 0,3 13-6 0,-5-5 2 0,-1-3 2 0,0 1-9 0,-7 6-12 0,4-2-8 0,1-7-14 0,-4 14-24 0,9-7-13 0,-2 0-3 0,3 4-492 0</inkml:trace>
  <inkml:trace contextRef="#ctx0" brushRef="#br0" timeOffset="13077.66">15890 9043 353 0,'0'0'0'0,"16"2"149"0,5 13-73 0,10-3-42 0,-5-12-15 0,1 13-11 16,1-11 1-16,3 0 1 0,0 3-7 0,1 5 0 0,9-10 2 0,1 0-7 0,1 5 0 16,6-5 5-16,-3 0 0 0,1 0-1 0,3 0 4 0,5 0 2 46,0 0 2-46,2 1 4 0,4-1 8 0,1 0-6 0,2 5-7 0,-4-2-5 0,5-3-10 0,-4 13-8 0,-1-11-17 0,-6 11-23 0,-2-4-508 0</inkml:trace>
  <inkml:trace contextRef="#ctx0" brushRef="#br0" timeOffset="13190.43">17858 9440 1064 0,'0'0'0'0,"11"-20"25"0,-10-3-62 0,11-3 55 0,-12 12-35 0,0 14-71 0,-3 0-19 0,-7 4-524 16</inkml:trace>
  <inkml:trace contextRef="#ctx0" brushRef="#br0" timeOffset="13880.29">16649 8353 764 0,'0'0'0'0,"-14"0"-2"0,5-3 11 0,-9 3 3 0,-19 0 24 0,15 11-13 0,4-7-1 16,-27 14 22-16,25-3-27 0,-3-3 1 0,-1-2-3 0,2 5-3 15,-1-2 4-15,3-3 2 0,0 4-1 0</inkml:trace>
  <inkml:trace contextRef="#ctx0" brushRef="#br0" timeOffset="13922.3">16314 8488 1039 0,'-18'10'25'0,"2"5"-3"0,-2 0 11 0,1-4 3 0,0-1-6 0,5 6-1 16,-16 6 19-16,14-4-27 0,5-4-4 0,-2-4 4 0,1 5-8 0,-1 2-5 0,3-2 8 0,-7-4-7 0,6 8-4 0,2 0 3 0,-8-9-2 0,9 7-4 0,-9 3 1 0,7-9 1 0,3 1-7 0,-4 5 4 0,6-5-2 0,-1-3 1 0,-7 5-6 0,11 1 4 0,-2-12 3 0,2 8-4 0,0 0 3 0,0-8-1 0,0 1 4 0,2 7 3 0,9-7 11 0,-7-3 10 0,13 2 3 0,-3 1 10 0,-2-4 13 0,8 0-5 15,0 0-2-15,1-1 4 0,4-5-15 0,1 5-6 0,5 0 2 0,3-11-13 0,-4 10-7 0,4 2-5 0,3-13 1 0,-3 12-5 0,3 1-9 0,-3-1 5 0,4-2-17 0,-1 3-5 0,0 0-7 0,-4 0-24 0,1 0-32 0,0 3-32 0,-3-1-21 0,-2 1-19 0,0 7-10 0,-3-5-6 0,2-3 3 0,-4 10 21 0,2-9-378 0</inkml:trace>
  <inkml:trace contextRef="#ctx0" brushRef="#br0" timeOffset="22578.04">19421 10772 526 0,'-18'-10'53'0,"-3"9"-52"0,-1-10 6 0,-3 9-4 0,1 0 4 0,-2-4-3 0,-5 5 1 0,0 0-5 15,1-2 3-15,-4 3 1 0,0 0-5 0,0 0 3 0,0 0 0 0,-3-4-1 0,-1 2-1 0,4-10 4 0,1 4-1 0,-1-3-7 0,3 1 6 0,2-1 3 16,1-6-3-16,1 3 8 0,3-1 7 0,-3-7 13 0,4 2-11 0,1-4 1 0,4-6 14 0,-1-4-27 0,4 6 12 16,0-3 9-16,5-4-22 0,-2 0-1 0,11 2 5 15,-5-8-2-15,1 7-9 0,5-35 24 0,0 35-25 0,11 0-1 0,-10 2 7 0,11-1-8 47,1 0-8-47,2 11 7 0,1-10 4 0,5 7-14 0,3 2-8 0,4-4 42 0,0 3-7 16,3-1-25-16,4 4 42 0,2 3-13 0,46-17-15 0,-34 19 29 0,1 3-30 0,1-2-15 0,3 4 44 0,-4 2-26 0,2 6-29 0,-2-6 32 0,2 9 1 0,-4 0-31 0,-5 3 16 0,38 13 31 0,-43-3-42 0,-7 4 32 0,19 18-41 0,-32-8 20 0,-3 0 17 0,-4 0-33 0,-8 6 15 15,8 0 25-15,-11 0-35 0,0 0-1 0,-3 4 23 0,-12 4-7 0,5-3-6 0,-2 6 7 0,-10-3 4 16,1-8-7-16,-1 11-3 0,1-7 22 0,-2-3-12 0,-1 8-11 0,-3-6 13 0,1-2-2 0,-3-5-6 47,3 3 0-47,-5 1 0 0,3-6-10 15,-2 2 4-15,4-6 19 0,-2 0-3 0,-23 20-5 0,22-21 0 0,4-4-6 0,-2 5 2 0,1 0 3 0,1-5-5 0,-2 6-3 0,3-5 1 0,-6-3-13 0,4 6-13 0,1-6-15 0,-6 2-18 0,7 1-4 0,-2-4-2 0,-1 0-332 0</inkml:trace>
  <inkml:trace contextRef="#ctx0" brushRef="#br0" timeOffset="23502.56">6418 10932 556 0,'0'0'0'0,"-3"-15"56"0,-6 3-41 0,-2-3 12 0,1 2 10 0,3 1 8 47,-7 8-7-47,4-7-3 0,-4 0-2 0,0 7-13 0,-1-12-3 0,-7 14-6 0,7-8-7 0,-10 2 1 0,4 4 6 0,-4-5 4 0,7 7-6 0,-5-7 3 0,-2-1-1 0,2 0-4 0,1 1 2 0,0 1 0 0,2-5-3 0,-1-2-2 0,0 14 3 0,1-17 4 0,0 6-1 0,3 2 2 0,0-6 20 0,4-1-3 16,-1-3-7-16,7 0 6 0,-12-29 9 15,15 27-12-15,-3-7 12 0,7-3-26 0,0 4 5 0,0-1 7 0,0-6-19 0,14-27-4 0,-5 30-4 0,5-4-15 0,-3 6-12 0,2-7-2 16,0 1-25-16,5 2-12 0,-3 2 17 0,7-2-4 0,1 4 11 0,0 4 8 0,2 3 23 0,2-3 1 16,1 6-26-16,-5 5 41 0,3-7 2 0,2 3-28 31,-5 4 15-31,4 0 16 0,-2 3-33 0,-2 3 6 0,0 5 50 0,2-9-38 0,-6 11-15 0,2-7 27 0,-3 7 0 0,2-2-27 0,-3 4 19 0,-1 0 25 0,2 0-32 0,-2 2-5 0,9 8 24 16,-13 2-35-16,-2-2 34 0,2 0 9 0,-9 1-24 0,1 6 4 0,1 0 24 0,-2 1-18 0,-3 1-6 15,0 1 28-15,0-1-19 0,0 27-16 0,-3-21 23 0,-2-3-16 0,1 5 3 0,-4 2 17 16,-2-4-12-16,0 0-5 0,2 7 9 0,-5-11-1 0,3 1-11 0,-5 5 8 0,3-4 4 0,-1-2-15 15,0 6 0-15,-4-2 8 0,-17 20-19 0,12-15 10 0,3-4-1 0,-2 2-16 0,-6-1-9 47,4-2 0-47,-5-1-23 0,1-1-3 0,1 3 10 0,-2-6-3 0,0 3-334 0</inkml:trace>
  <inkml:trace contextRef="#ctx0" brushRef="#br0" timeOffset="23832.53">5808 10660 489 0,'0'0'0'0,"-1"-7"19"0,-11-4 1 0,9 0-9 0,-7 8 21 46,7-7-11-46,-3 8-7 0,3-1 6 0,2 1-8 0,-4-1-10 0,2 3 0 0,0 0 9 0,0 0-12 0,-1 0-6 0,1 0 10 0,0 1-5 0,3 1-9 0,-4 3 13 0,-1 3 2 0,-7 8-17 0,2-6 8 0,3-5-7 0,-4 12-3 0,2-7 19 16,-2 2-2-16,-3 0-2 0,5 5 8 0,-5-1 8 16,-3-2 4-16,4 8 3 0,-4-2 6 0,0 2-2 0,0 4-4 0,0-1 8 0,-17 28 35 0,18-26-25 0,2 1 2 0,-12 28 40 15,15-29-41-15,3-3-3 0,5 5-9 0,-8-2 6 0,8-2-5 0,2 2-3 0,1 0 7 0,0 5-17 16,0-7 13-16,1 5-18 0,2-5 2 0,0 2 12 47,8-1-29-47,-8 1 7 0,8-1 6 0,-2 2-12 0,-1-5-10 0,2 4 16 0,-6-1-11 0,10-1-9 0,-13-3 12 0,11 0 10 0,-3-3-12 0,-5 3-4 0,8-3 19 0,-11-2-21 0,7-1-13 0,-5 2 14 0,6-2 1 0,-5-3-13 0,0 2 9 0,0 0 5 0,0-6-20 0,-4 5-7 0,1-3 5 0,-1-3-17 15,0 0-15-15,0-3 0 0,-1 10-92 0,-3-11 57 0,-4 4-1 0,4-5-10 0,-5-3 6 0,6 0 25 0,-6 0 21 16,-3 0-233-16,12 0 289 0</inkml:trace>
  <inkml:trace contextRef="#ctx0" brushRef="#br0" timeOffset="24135.61">5172 11621 286 0,'0'0'0'0,"-10"-1"12"0,5-1-6 0,-7 0 1 0,3 0 5 0,9 1-5 0,-12 1-1 0,12-4 12 0,-4 1-2 0,1 3-2 0,0 0 6 0,3-1 7 0,-3 1 15 16,3 0-17-16,0 0-9 0,0 0-10 0,0 0 11 0,0 0-1 0,0 0-5 0,3 0 11 0,0 0 6 15,0 1-4-15,1 2-3 0,8 1 12 0,-12-1-4 16,1-1-5-16,10 1 15 0,-8 5 1 0,8-2-8 0,-8 3 7 0,11-3 11 0,-8 6-9 0,4-1-4 31,1 0 14-31,-6-1-17 0,7 3-12 0,0 0 9 0,-1-2-2 0,0 2-12 0,1 5 5 0,3-3 3 0,-2-1-11 0,-1 1-6 0,7 2 12 0,-7-4-4 0,6 4-19 0,-5-2 12 0,5 0-4 0,-5 0-17 0,3-1 4 0,1-1 14 0,-1-3-4 0,-1 1-7 16,2 2 15-16,-2-5 7 0,11 6-1 16,-12-12 9-16,-5 3-23 0,11 0 3 0,-6-3 9 0,-3-2-4 0,-4 0 24 0,3 0 7 15,-7-2-18-15,0-3-1 0,7-10 55 0,-6 14-60 0,3-10 17 0,-7-2-6 0,3 5-23 16,1-2 12-16,-4-3 10 0,3-2-23 0,-3-1-1 0,0 0 16 0,0-3-14 0,3 0-22 0,1 0 31 15,-4-3-3-15,0 3-15 0,0-4 6 0,0 2 17 32,0-5-18-32,0-1-13 0,0 2 28 0,0-5-26 0,3 1-17 0,0-4 4 0,0 0 11 0,5 1-29 0,-5 3-12 0,0-1 18 0,8 4-39 0,-8 1-11 0,6 6 13 0,-6 2-30 0,9 2-5 15,-8 4-9-15,2 2-14 0,-3 6-15 0,6 0-19 0,-4 2 29 0,2 1-324 0</inkml:trace>
  <inkml:trace contextRef="#ctx0" brushRef="#br0" timeOffset="24648.84">5788 12477 788 0,'0'0'0'0,"-15"-10"96"0,3 8-45 0,-4-9 11 0,3 4 5 0,-1 7 14 0,3-6-4 0,0 4-15 0,2 2-15 0,6 0-2 0,-8 0-16 0,8 0-13 0,-1 0 5 0,0 0-10 0,4 2-11 0,0-2 3 16,0 2 5-16,4 3-12 0,6-1 13 0,-6 5-7 0,11-9-4 0,-8 4 9 15,5 7 0-15,-2-11-5 0,2 4 3 0,3 0 10 0,-2-2-14 0,2 0-5 0,13 2 5 16,-16-4-3-16,4 6 5 0,-3-6 10 0,4 1-12 0,-1-1-1 0,-4 0 13 0,-2 0-9 0,1 0-3 16,-3 0 12-16,4 0-2 0,-2-1-4 0,0 1 5 31,1 0 9-31,-8 0-15 0,10 0 14 0,-2-4-13 0,-7 4 16 0,8 0-6 0,-9 0-1 0,8-2-12 0,-7 0-14 0,6 2 26 0,-1-2-11 0,-3 2 7 0,6-2 6 0,-2 2-7 0,0-2-10 0,-1 0 7 0,2 2 3 0,0-2-12 16,1 2 1-16,2 0-1 0,-3-3-1 0,1 2-14 0,3-3 12 15,-2 0 16-15,5 1-9 0,-5-6 17 0,2 9 4 0,-3-2-26 0,4 0-5 0,-1 0 15 0,-3-7-3 16,3 9-3-16,-5-3 6 0,-1 0-3 0,-9-1-13 0,14 2 7 0,-10 2 8 0,6-1-9 0,-7-2 1 15,1 3 7-15,-1 0-1 0,0 0-9 0,0 0 2 0,1 3 3 0,0-2-9 0,-1-1 3 0,-3 4 10 47,4 1-5-47,-1-2-3 0,-3 6 10 0,4-7 6 0,-4 2-5 0,3 5-3 0,3 3 8 0,0-12-20 0,-2 11 17 0,0-7-7 0,7-2-12 0,-8 9 15 0,3-9-2 0,-1 0-13 0,8 2 2 16,-10-1 0-16,10 2-10 0,-10-4-7 0,6 1 1 0,3 2-20 0,-5-1-34 0,2-2-20 0,1 3-19 0,-2-4-28 0,-5 0-9 0,10 0-6 0,-9 0-16 16,7 0 3-16,-11 0 20 0,1 4-334 0</inkml:trace>
  <inkml:trace contextRef="#ctx0" brushRef="#br0" timeOffset="24831.35">6626 12462 628 0,'-11'0'79'16,"0"3"-24"-16,-1 5-3 0,-6 1 1 0,2 3-3 16,-2 3-6-16,-19 21 15 0,15-13-30 0,7-4-14 0,-7 5 2 0,4-1-10 0,-1 0-9 15,4-4-10-15,1 4-1 0,-3 2 3 0,4-7-11 31,-2 4 2-31,5-3-27 0,1 0-31 0,6-1-46 0,-5-4-25 0,5 2 7 0,-8-5-334 0</inkml:trace>
  <inkml:trace contextRef="#ctx0" brushRef="#br0" timeOffset="25360.83">6645 12501 770 0,'0'0'0'0,"-10"-9"160"16,4 7-99-16,-8-6 6 0,3 6 5 0,-1 2 2 31,-2 0-7-31,0 4-12 0,-3 11-6 0,0-5 2 0,5 2-15 0,-6 3-9 0,-1-1-2 0,4 4-8 0,2-3-9 0,0 7 1 0,-1-1-2 0,3 0-14 0,2 0-13 0,-2 0 0 0,1-1-15 0,6 0-14 16,-10 4-8-16,4-4-37 0,7 4-53 0,-7 0-51 0,6-2-26 0,1 1-288 0</inkml:trace>
  <inkml:trace contextRef="#ctx0" brushRef="#br0" timeOffset="42359.46">12726 15419 387 0,'0'0'0'0,"20"-5"133"0,35-16-124 0,-24 11 0 0,-6 2-3 0,6 5 1 0,-4-7 4 0,4 8-5 0,0 0-1 0,37-5 3 0,-31 6-9 0,4-3-2 0,3 3 5 0,1-1-3 0,2-1 3 0,-1 2-1 0,9-2 1 0,2 1-5 0,5 0 1 0,2 0 2 0,-1 0-5 0,6 0 1 16,-2 2-3-16,3-2 3 0,5 2 1 0,-2 0 4 0,2 0 5 0,-1 2-2 0,1 2 0 0,2 5 3 15,-3-5-2-15,1 6-1 0,-2-1 4 0,-1 4-2 16,-4-1 0-16,0 1-5 0,-4 1-1 0,1 1-5 0,-5 3-6 0,1-4 0 0,1 3-9 0,-4 0-12 47,-1 0-17-47,1 2-12 0,-3-3-6 0,1 5-231 0</inkml:trace>
  <inkml:trace contextRef="#ctx0" brushRef="#br0" timeOffset="-202041.9">13033 10673 664 0,'0'0'0'0,"0"-11"43"0,-3 9-11 0,0-8 7 0,0 7 1 0,3 2 5 0,-3-2-6 0,3 2-17 0,0 1-6 0,0 0-3 0,0 0-12 0,0 1 4 0,3 2 4 16,3 1-7-16,-3-1-1 0,22 4 9 0,-16-2-3 0,6-1 0 0,-2 6 3 0,5-10-3 16,1 3 5-16,5 2 4 0,-4-4 8 0,5 2 0 0,-7-3-4 0,12 0 13 0,17 0 27 15,-18 3-17-15,-1-3 0 0,-2 3-8 0,2-2 5 0,4-1 4 0,0 0-10 0,31 0 31 141,-29 3-34-141,-2-3-11 0,5 0 12 0,-3 5-4 0,0-5-15 15,-1 10-6-15,4-10 0 0,0 4-11 0,-2 5 10 0,2-7 18 0,2 6-9 0,-1-7 0 0,0 12 0 0,7-9-2 0,-5 6-5 0,4 3-5 0,3-11-1 0,2 8-7 0,-3-1-2 0,0-8 14 0,3 10 2 0,2-7-5 0,1 7 9 0,0-3 2 0,4-3-6 0,-1 4-4 0,-2-5 9 0,1-3-10 0,3 8-6 0,2-9 5 0,0 4-6 0,3-2-9 0,-5 3 8 0,1-1 6 0,3-1-9 0,-2 0-1 0,-1 2 7 0,-5-5 1 0,-3 4-5 0,1-4 12 0,0 0 1 0,-4 2-11 0,5-2 0 0,-6 1 4 0,-1 1-9 0,-1-2-3 0,-7 0 11 0,5 0-5 0,-9 0-2 0,4-2 0 0,0 1 8 0,-6-3-6 0,6 2-5 0,-6-3 22 0,-2 3-9 0,0-2-7 0,-6 2 12 0,5-11-2 0,-4 10-7 0,-2 0 5 0,1-5 9 0,-2 4-12 0,4-6 2 0,-5 10 5 0,0-10-4 0,1 8-5 0,1-3 0 0,-1-10 8 0,-1 13-13 16,3-6 5-16,23-2 4 0,-23-2-8 0,1 12 4 0,0-2-1 0,-1-7-3 0,1 9 1 0,-2-4 11 0,3-3-6 0,-1 7-6 0,-4-4 11 0,0 1 0 0,0 0-10 16,-3 2 6-16,3 1 7 0,-5-1-15 0,2 1 4 0,-3 0 9 15,-2-3-8-15,10 1-4 0,-16 2 6 0,-3-4-5 0,6 4 5 0,-4 0 10 16,-1 0-10-16,1 0-2 0,0 0 12 0,-5 0-5 0,3 0-9 31,0 0 11-31,0 0 5 0,-3-4-13 0,0 4 9 0,0 0 2 0,3-1-9 0,0 0-3 0,-3 1 10 0,0-13 2 0,3 13-13 0,3-8 8 0,-6 8 0 0,3-8-8 0,0 5-1 0,7 3 9 0,-7-14-7 0,7 12-6 0,-7 0 13 0,12-11-1 0,-9 11-6 0,7-6 3 16,9-4 8-16,-10 10-12 15,-1-3 3-15,-1-3 1 0,0 6-6 0,-1-1 4 0,3-7 5 0,-6 7-12 0,-2 1 2 0,5 1 8 0,-6-5-1 0,0-1 10 16,3 7-9-16,-3-2 40 0,0-9-8 0,0 11-31 0,-3-9 43 0,3-1-40 0,-3 6-25 16,0-11 53-16,0 7-40 0,0 6 16 0,0-11 20 0,0-1-32 31,0 7-5-31,0-4 37 0,-3 0-21 0,3-7-9 0,-3 9 16 16,0-4 13-16,0-3-28 0,3 3-6 0,-6-1 32 0,6-4-30 0,0 3-12 0,-3 1 24 0,3-4 0 0,0-4-25 0,0 11 19 0,3-4 28 0,3-7-39 0,-3 7-6 0,6-22 35 0,-5 18-39 0,-1 5 31 0,4-6 11 0,-4-2-34 0,0 7 8 15,2-2 33-15,1-20-66 0,-6 25 54 16,0-9-20-16,3 8-10 0,-3 0 10 0,0-2 16 0,0 1-24 0,0 4-8 0,-3 0 47 0,0-6-31 0,0 3-17 0,-5-9 60 15,-2 8-51-15,7 5-38 0,-4-5 87 0,4 2-54 0,-9 1-30 0,9 0 78 0,-6 0-24 0</inkml:trace>
  <inkml:trace contextRef="#ctx0" brushRef="#br0" timeOffset="-201444.99">16998 9807 2228 0,'-10'-1'8'0,"6"-15"52"0,1 9-87 0,-8-3 1 0,8 7 65 0,0-10-48 0,-4-1-28 0,3 2 70 0,1 9-70 0,0-9 31 15,0 9 56-15,3-6-73 0,-5 4-25 0,5-3 92 0,-3 3-39 0,3-4-43 0,0 3 51 0,0-3 38 0,0 5-75 0,0-6 3 0,-3 1 85 0,3 5-77 0,0-6-26 0,0 5 52 0,0-5-1 0,0 8-58 0,0-8 42 0,0 7 64 0,0 1-74 0,0-7-13 0,0 8 59 0,0-4-28 0,0 3-60 0,-3-5 71 0,3 7 30 0,-3-4-78 0,0 1 23 0,-2 2 64 0,5 0-69 0,-3-2-28 0,0-1 81 0,0 4-60 0,3-2 22 0,-3 2 49 0,3 0-75 0,-5-4-13 0,5 4 92 16,0 0-60-16,-3-1-23 0,0 1 59 0,0 0-61 0,-1-1 77 0,1 1-63 0,3-3-29 0,-3 1 83 0,-1 2-24 0,-2-2-54 0,1 0 57 0,2 0 39 0,-7 2-81 0,7-2 10 0,-7-3 62 0,4 5-55 0,-6-2-45 0,0 0 79 0,2 1 5 0,-5-1-63 0,3-1 35 0,-2 0 41 0,-6 3-70 0,3 0-28 0,-4-1 90 0,1 1-44 0,-5 0-44 0,2-2 62 0,-1 2 28 0,-4 0-57 0,6-2-9 0,-8 2 88 0,2 0-80 0,-3-3-21 0,5 2 73 0,-35 1-57 0,30-2 25 16,-3-1 64-16,0 3-84 0,1-2-2 0,-1 0 57 0,-4 2-36 0,7-2-58 0,-3-1 77 0,-3 2 18 0,8-2-82 0,-5-1 37 0,-3 2 50 15,2 1-64-15,1-3-26 0,-41-3 118 141,38 7-97-141,3-2 40 0,-3 2 44 15,-1 0-75-15,-2 0-3 0,3 0 92 0,-6 0-88 0,2 0-32 16,1-3 68-16,-2 3 8 0,1 0-60 0,1-2 29 0,0 2 56 0,-4 0-82 0,-45-1 28 0,42 1 22 0,3 0-52 0,-1-11 66 0,-2 11 45 0,7 0-83 16,-9-1 8-16,6-3 58 0,-1 4-66 0,3-2-41 0,-4-9 89 0,8 11-10 0,-2-2-57 0,0 1 36 0,2-3 49 0,-3-1-79 0,5-3-20 0,-2 3 86 0,4 3-53 0,-1-6-38 0,5 3 49 0,-5-4 30 0,1 9-68 0,-20-15 71 0,22 4-51 0,4 9-33 0,2-12 76 0,-3 12-13 0,0-5-64 0,5-5 48 0,-1 10 60 15,4 1-87-15,-5-13 2 0,5 12 75 0,2 0-51 0,-4 1-56 0,3-11 87 0,-3 12 15 0,2-2-83 0,0-6 34 0,0 7 50 0,-2 1-80 0,3-6-29 0,-6 1 97 0,3 5-43 0,-2 0-53 0,-23-2 110 0,26 2-83 16,-3-3 2-16,-16 1 24 0,18 2-36 0,3 0 76 0,1 0 26 0,2 0-97 0,-2 0 37 0,5 0 1 0,0 0-24 0,2 0-7 0,-2 0 51 0,0 2 37 0,2-2-114 0,1 0 73 0,1 3 41 0,2 3-85 0,-4-5 17 0,4 5 64 0,1 3-61 0,-6-7-50 0,4 0 100 0,-3 11-23 0,1-9-56 0,1 0 38 0,2 11 53 0,-5-4-83 0,3-7-22 0,-2 7 102 0,1 1-67 0,0-1-24 125,-4-7 58-109,4 13 23-16,0-4-71 0,1-4 9 0,-3 4 79 0,3 1-71 0,-13 10-6 0,19-10 33 0,-6-1-65 0,3-4 58 15,-5 2 46-15,0 2-72 0,5-2-6 0,0 4 69 0,-5-3-49 0,8 1-55 0,-5 2 89 0,5 0 6 0,0-3-61 0,-7 3 32 16,10-2 52-16,-3 1-73 0,0 1-21 0,3 3 79 0,-4-3-40 0,1-1-45 0,3 4 46 0,0-2 45 0,-3 1-68 0,-2 17 59 0,2-19-59 0,-1 2-37 0,1 22 65 0,0-25-41 0,0 6 76 0,0-2 27 0,-2-3-68 0,3 3 0 0,-1 4 19 0,-6-4-28 15,6 0-12-15,0 5 34 0,-6-5 6 0,6-2-34 0,-4 8 15 0,3-1 26 0,-7-8-38 0,5 29 8 0,0-31 2 0,-5 5-14 0,11 1 16 0,-3 2 14 0,-8-10-29 0,11 9 3 0,-3 2 39 0,0-12-33 0,0 7-8 0,-1 0 17 16,4-5 3-16,0 1-23 0,0 2 11 0,-3-2 40 0,3-1-39 0,0 1-7 0,0 5 21 0,0-14-18 0,0 11-19 0,0 0 32 0,0-12 19 0,0 11-30 0,7 5 19 0,-7-14-19 0,0 8-21 0,0 0 42 0,0-11-6 0,0 10-24 0,0-1 19 0,0-7 23 0,0-2-38 0,0 10-18 0,0-12 26 0,0 2-37 16,0 0 7-16,0 8 39 0,0-9-4 0,0 1-13 0,0 10 13 0,0-12 8 0,3 0-15 0,0 1 8 0,-3 2 2 0,3 1-3 0,-3-4-9 0,4 5 14 0</inkml:trace>
  <inkml:trace contextRef="#ctx0" brushRef="#br0" timeOffset="-201145.21">13000 10636 2144 0,'4'2'-7'0,"-4"0"13"0,3-2 9 0,-1 0-7 16,4 2-6-16,-3-2 10 0,0 1-15 0,6-1 0 0,-9 0 6 0,8 3-2 0,-5-3-9 0,1 1-2 0,6 2 13 0,-10-3-10 0,3 0 2 0,6 0 6 0,-6 0-1 0,6 0-5 0,-6 0 3 0,10 3 6 0,-10-3-13 0,4 2 8 0,-4 0 1 0,8-1 1 0,-7-1-8 0,5 4 11 0,-5-1 5 0,5 1-8 0,-4-1 2 0,4 4 4 0,-5-7-7 0,9 5-8 15,-10-2 15-15,8-2-2 0,-8 2-10 0,11-3 12 0,-9 6 0 0,-1-5-11 0,-1 2-3 0,9 2 10 0,-9-5-8 0,7 3-5 0,-5 2 16 0,5-5 0 0,-7 2-7 0,0-1 5 0,7 5 4 0,-7-6-18 0,4 1-3 0,7 4 0 0,-14-3 6 0,3 0 12 0,0-2 3 0,0 2-8 0,1-2 0 0,-1 3-1 0,5-2-11 0,-6 0 16 0,1 2 2 0,2-3-14 0,-5 3 8 0,9-3 3 0,-6 0-7 0,9 0-1 0,-9 0 11 0,7 2-6 0,-7-2-6 0,7 2 12 0,1-2-2 0,-3 0-10 0,0 2 2 0,5-2 8 0,-2 1-7 0,3-1-2 0,-2 0 6 0,16 2-4 0,-10 4 3 0,-5-5 9 0,6 2-20 0,-1-1 4 0,3-1 10 0,-5 1-3 0,5-2-7 16,-4 5 10-16,3 0-3 0,0-3-10 0,-3 2 5 0,3 0 7 16,1-2-12-16,-1 1-7 0,0 6 12 0,1-9 1 0,-2 3-2 0,3-1 1 0,-6-1 9 0,5 2-10 140,-2 1 2-140,3 0 19 0,15 1-9 0,-19 0-3 16,4-5 4-16,-6 1-12 0,5-1 10 0,-5 3 7 0,6-3-13 0,15 4 5 0,-20-4-2 0,3 0-12 0,1 0 13 0,-2 0-6 0,2 2-1 0,-3-2 3 0,-2 0 6 0,1 0-7 0,3 0-4 15,-7 4 19-15,5-4-3 0,0 1-5 0,-6-1 0 0,5 4-2 0,-5-4-12 0,4 0 1 0,-2 4 11 0,-1 0-5 0,0-2-5 16,1 2 11-16,2-3 2 0,-3 4-9 0,2 0 2 0,-3-5 3 0,4 4-6 0,-4-1 1 0,2-2 8 0,-3 3-4 0,1-1-12 0,-2 6-1 0,4-9 10 0,-7 3-12 0,8 0 1 0,-10-2 5 0,-2 1-11 0,12-2 0 0,-15 2 5 0,9 2 5 0,-4-4-5 0,-4 3 5 0,10-3 8 0,-11 0-5 0,8 3-1 0,-5-3 5 0,0 0-1 0,0 0 5 0,-3 1 1 0,0-1-8 0,3 0-10 0,-3 3 8 0,0-3-9 0,0 0-7 0,0 0 8 0,0 0-34 16,0 0 17-16,0 0-6 0,0 0-91 0,-3 1 50 0,0-1-13 0,-3 3-137 0,2-2 96 0,0 4-40 0,0-3-11 0,0 1-478 0</inkml:trace>
  <inkml:trace contextRef="#ctx0" brushRef="#br0" timeOffset="-199383.49">13325 12374 484 0,'0'0'0'0,"0"-11"9"0,0 9 3 0,0-9 6 0,0 9 5 47,0 0 12-47,0 1 5 0,0-4-5 0,-2 3 3 0,2 2 3 0,0 0-4 0,-5-2-3 0,5 2 1 0,0 0-1 0,0 0-9 0,0 0 7 0,0 0 3 0,5 0-5 0,-3 0 9 0,6 2-1 0,-5-2-3 0,6 0-5 0,-6 2 6 0,13 0 3 0,-4 1-10 15,-2-2 3-15,6 1 2 0,-1-2-12 0,2 2 3 0,3 1 3 0,-3-2-9 0,6 2-2 32,-1-1 12-32,-4 0 3 0,7-2-8 0,2 2 4 0,1-2-7 0,0 2-4 0,1-2 3 0,1 0 3 0,4 0 3 0,0 0-27 0,6 0 10 0,1 0 7 0,-1-2-15 0,2 2 16 0,42 0 8 0,-39-2-16 0,3 2 4 0,45 0-1 15,-44 2-6-15,-2-2 7 0,0 0-21 0,-2 2 0 47,2-2 2-47,-1 3-5 0,3-2 7 0,-2 2 14 0,0-1 4 0,-2-2-11 0,2 0-3 0,0 1 4 0,5-1-15 0,-2 0-1 0,3 0 13 0,-1 0-5 0,0-1-3 0,1 1 3 0,2 0 12 0,-5 0-14 0,4 0 8 0,-3 0 11 0,-1 0-16 0,2 0-4 0,-2 0 7 0,2 0-3 0,45 1-7 16,-45 1 9-16,-6-2-9 0,3 3-2 0,-3 0 9 0,2-3-4 0,-2 1 3 0,6-1 7 15,0 0 10-15,-5 0-7 0,0 0-7 0,-1 3 12 0,3-3-18 0,-1 0 0 0,-5 0 8 0,49 0-7 16,-52 0 2-16,1 0 4 0,2 0-13 0,-1 0 4 16,-4 0 4-16,-1 0 3 0,-3 0-10 0,-2 0 14 31,2 0 1-31,-2 0-11 0,-3 0 8 0,-1 0 1 0,-2-3-4 0,-3-1-4 0,2 4 13 0,-4-3-1 16,-1 1-8-16,-3 2 6 0,0-1 1 0,0-4-11 0,-3 1 3 0,1 2 10 0,0-2-11 0,-1-5-1 0,-6 9 8 0,7-4-1 0,5-6-10 0,-9 7 12 0,-2-7-5 0,6 8 0 0,-10-2 4 0,6-5-1 0,-1 4-10 0,1 4 11 0,-6-3-1 15,6-7-10-15,-1 8 2 0,-2 3 9 0,2-9-6 0,0 6-3 0,-4-1 10 0,-3 0 0 0,12-5-6 16,-11 9 6-16,5-4 4 0,-6 2-13 0,8-7 1 0,-11 9 7 0,3-3-3 0,1-6-2 0,-1 9 7 15,-3-3 1-15,4 2-8 0,-4-5-3 0,0 5 8 47,0-3-6-47,0 1-4 0,0 2 10 0,0-5-3 0,0 5-2 0,-4-3 21 0,4 4-10 0,-3-2-13 0,3-3 4 0,-4 5-12 0,4-10 12 0,0 10-2 0,0-2 5 0,0 0 10 0,0-2-12 0,0 0 5 0,0 3 1 0,4-1-20 0,-1-2 0 0,1 2 13 0,2-3-3 0,-3 4 0 0,6-1 8 0,-3-1-4 0,3 1-13 0,-5 0 6 16,11-3-2-16,-3 4 9 0,-9-1 3 0,10 0 5 0,-6-1-7 16,-4 2 2-16,11 1 7 0,-7-6-13 0,-4 5 2 0,10-3 5 0,-13 1-2 0,14-3-5 15,-3 4 6-15,-11 0-8 0,3 0 3 0,1-1 5 16,-4-1-4-16,0 2-6 0,0 2 12 0,4-2 1 0,-4-2-8 0,0 2 6 0,0 0 6 0,0-8-12 31,0 9 0-31,0-3 9 0,-4-5-9 0,4 5 2 0,-4-7 4 0,4 10 2 0,-3-10-19 0,0 9 3 0,-2-11 14 0,2 3-6 0,3 1 6 0,-3-1 3 0,3 0-1 0,0 1-2 0,0 0-13 0,0 0 11 16,0-3 0-16,0 0-16 0,3-15 33 0,8 15-25 0,-8 1 5 0,-3-1 24 0,9-3-25 0,-6 1-2 0,2-1 14 0,5 0-8 15,-10 0-12-15,3-2 15 0,8 2 14 0,-6-19-24 0,0 19 14 0,-1-3-10 16,-4 3-20-16,3 0 27 0,0 0-2 0,-3-2-16 0,0 0 16 0,0 2 8 0,0-3-12 0,0 2-9 0,-3 0 29 0,3-1-16 16,0-1-6-16,-3 0 11 0,3-1 5 0,-4 1-15 15,4 0 1-15,0 3 26 0,-5-5-21 0,5 4-7 31,-1 0 10-31,1 2 5 0,-4 1-23 0,4-2 24 0,0 2 8 0,-4 1-45 0,4-1 17 16,-3 0 4-16,3 0-5 0,0 0 16 0,0 6 9 0,0-8-7 0,0 4-15 0,0 0 8 0,0 1 5 0,0 2-10 0,0-1 5 0,0 5 7 0,-4-9-11 0,1 5-1 0,0 5 5 0,3-9-2 0,-4 10-9 0,1-7 11 0,-6-1-7 0,1 7-5 0,-3-7 0 0,2 8 4 16,1-6 2-16,-1 4-3 0,-5 3 11 0,3-9-4 0,-2 6-2 0,3 1-2 0,1-8 9 0,-4 10-5 15,2-2-1-15,1-1 6 0,-5 2-3 0,6-1-5 0,-1 3 7 0,-2-2 5 0,-6 2-14 16,7-2 8-16,-3 2-9 0,-9-1 2 47,12 1 4-47,-2 0 0 0,0 0 0 0,-2 0 7 0,-2 0-7 0,0 1-4 0,0-1 11 0,1 0-7 0,-9 0-7 0,6 0 11 0,-5 0 0 0,1 0-9 0,-2 2 6 0,-1 0-1 0,-28-2-1 0,22 0 4 0,0 0 1 0,-2 0-14 0,-4 0 9 0,1 3-2 0,0-3-5 0,0 2 1 0,-6-2 8 15,0 0 7-15,3 1-3 0,-1-1 8 0,-2 0-2 0,1 0-12 0,-2 0-3 0,1 0 9 0,-2 0-8 16,2 0-3-16,3 0 9 0,2 0-5 0,-4 0-7 0,5-1 3 0,-4-4 9 0,4 3-2 0,0 0 3 16,0 1 4-16,0-3-2 0,4 3-11 0,-5-2 11 0,4-8 5 0,-3 11-15 0,3 0 8 15,-6-9 4 17,2 9-10-32,1-10-2 0,-3 10 8 0,3-4-8 0,-3-4 1 0,3 6 2 0,-3-7 5 0,0 6-7 0,-4-7-4 0,1 8 17 0,0-7-10 0,0 4 0 15,3-3 7-15,-5 6 1 0,1-1-9 0,2 0 6 0,-1-8 8 0,0 9-16 0,2-9-4 0,1 10 13 0,0-9-13 0,2 6-8 0,-4 3 13 0,2-5-4 0,3-3-2 0,-4 9-3 0,4-8 11 0,-3 5-12 0,-1-1-8 16,4-1 22-16,-3 3-12 0,3-2-1 0,1 1 9 0,1 0 1 0,-2 0-2 0,7 2-2 15,1-3 11-15,1 0-9 0,1 1-3 16,4 1 8-16,2 0-3 0,0-2-8 0,5 1 2 0,4 3 6 0,-3 0-13 0,2 0 7 0,3 0 9 0,-4 0-1 0,3 0 4 0,0 0-7 0,2 3 3 47,0-2-14-47,-7 4-6 0,7 4 17 0,-1-9-10 0,0 10 2 16,-4-6 15-16,4-3-9 0,0 13-2 0,-1-11 4 0,1 5 4 0,-1-4-3 0,3 4-5 0,-4 0 10 0,3-4 1 0,0 10-5 0,-6-6 10 0,5-5-1 0,-3 9-13 0,2-10 1 0,-5 20-1 0,4-14 0 0,3 3 7 0,-5-4-6 0,3 1-6 0,2 3 1 15,-1-7 14-15,0 8-2 0,2-8-1 0,4 3 5 0,-8 2-11 0,9-4-5 0,-1 5 6 0,1-5-1 0,0 6-11 0,0-1 7 0,-2-9 9 0,2 11-7 0,2-3 1 0,1 1 2 0,-6 3 3 16,3-6-2-16,3 6 3 0,0-2 5 0,0 2-12 0,-3 1-2 0,0-2 13 15,-1 4-7-15,4-2-5 32,-3 1 9-32,0 1-1 0,-2-1 13 15,1 2-14-15,1-2 14 0,0-1 4 0,0 9-39 0,-3-11 21 0,3 5 13 0,-4 3-27 0,7-3 12 0,-3 6 24 0,-6-4-27 0,6 3-12 0,-6 0 20 0,9-3-5 0,-3 4-21 0,-8 20 45 0,8-23-33 0,-1-1 6 0,0 1 19 0,4 0-17 0,-3 0-9 0,3 0 13 0,0-4 6 0,3 4-21 16,1 2 14-16,0-5 16 0,-4 4-24 0,3-2-5 0,1-3 20 16,0 4-7-16,-1-4-18 0,0 3 15 0,0-1 12 0,-3-3-12 0,3 3-4 0,0-1 36 0,0-5-35 0,-3 2-8 0,0-2 41 15,0 3-27-15,0-2-2 0,0 0 8 0,0-1-8 0,0-1-8 0,-3 0 8 0,0 0 11 0,-3 7-18 47,6-7 15-47,-3-7-6 0,0 4-8 0,-1-5 13 0,0 7 3 0,4-8-14 0,-3 13 19 0,3-13-17 0,0 2 7 0,0 5 5 0,0-9-6 0,0 2-7 0,0 0 1 0,0 3 13 0,3-4-16 0,-3 3 2 0,4 3 10 0,0-7-5 0,-1 2-9 0,0 0 12 16,-3-1 5-16,9 2-14 0,-6 0 5 0,1-2 1 0,4 2-2 0,-5-3-9 0,1 4 16 15,-1-3-2-15,6-1-15 0,1 3 20 0,-5 0-11 0,-2-3-2 0,0 0 13 0,7 1-12 16,-10-1 0-16,3 3 11 0,4-3-1 16,-4 2-8-16,8-2 7 0,-8 0-14 0,4 0 6 0,-4 2 4 0,7-2 3 0,-2 0-10 0,-5 1 8 31,14-1 7-31,-9 0-22 0,1 4 0 0,4-4 13 0,2 0-8 0,-2 0-3 0,3 2 16 0,2-1 2 0,-2-1-15 0,5 0 6 0,-1 2 9 15,0-2-30-15,4 3 7 0,-4-1 15 0,31-2-6 0,-26 2 7 0,-2 2 11 0,1-4-18 0,-5 2 7 0,5 3 12 0,-1-5-24 0,22 6-6 16,-21 0 5-16,-4-3-13 0,4 6-4 0,-5-6-3 0,6 1-24 0,-1 7-9 0,-2-3 3 0,0-6-14 16,-3 9-12-16,5-7-4 0,22 7-152 0,-27-1 67 0,22 1-258 0,-24-1 152 0,-1-5-225 15</inkml:trace>
  <inkml:trace contextRef="#ctx0" brushRef="#br0" timeOffset="-197115.3">13129 10640 569 0,'0'0'0'0,"0"-9"19"0,0 1-7 0,3-4 10 0,1 9 5 0,-1-7 8 0,-3 8 4 0,0 0-3 0,0 2-4 0,0 0 4 0,0 0-21 0,0 0-3 0,-3 0 10 0,3 0-30 0,-4 0 9 15,1 0 2-15,-7 0-3 0,7 0-3 0,0 2 8 0,-9 0 2 0,9 2-14 0,-6-1 18 0,4-3 1 0,-3 4-1 0,2-2 7 0,-6 3 6 0,6 0-8 0,-5-3 11 0,3 2 4 0,-1 0-8 0,0 5 4 0,-2-6 0 0,0 1-7 0,2 6 1 0,-3-2 5 0,3-4-6 0,-1 6-5 0,0-1-4 0,-1 1 4 0,-3 1-3 0,2 0-2 0,1 7 8 0,-3-8-5 0,5 7-3 0,-6 0 9 0,6-5-1 0,-4 7 0 0,-11 14 28 0,11-15-22 0,-2 0-4 0,6-3 3 0,-2 2-3 0,0 3-3 0,8-6 2 0,-6 0 3 0,6 7-7 16,-1-6-8-16,-3 0 4 0,4 1-2 0,0-3-6 0,3 4 6 0,-5-5 6 0,5 4-11 0,0 1 4 16,0-5 8-16,5 3-10 0,-2 0-5 0,7-3 10 0,-10 3 0 0,10-2-5 0,-1 10 22 46,-4-12-21-46,9 1-5 0,-8-2 18 0,3-1-20 0,-1-4 2 0,2 3 5 0,-3 3-1 0,2-10-1 0,-6 13 7 0,12-10 0 0,-5 0 9 0,-3 4-11 0,2-8-3 0,2 6 23 0,-5-3-34 0,-2 2 9 0,9-1 10 0,-5-2-17 0,-5 2-12 0,11-2 19 16,-11 1 2-16,3 3-22 0,8-3 24 0,-11 0-14 16,1-3 21-16,6 6-4 0,-10-6-33 0,4 4-1 0,1-2 18 0,-5 1-9 0,5-1 8 0,-5 0-40 0,3-2-13 15,1 3 1-15,-4 0-25 0,0 0-24 0,3 1 0 0,0-2-9 0,-3 2-14 0,3-3-20 0,1 4 4 16,-4-1 9-16,0-2-468 0</inkml:trace>
  <inkml:trace contextRef="#ctx0" brushRef="#br0" timeOffset="-196233.9">12912 11217 554 0,'0'0'0'15,"3"-14"26"-15,8 2-21 0,-7-2 2 0,4 4 2 0,-3 0 4 0,5 6-4 0,-10-10 8 16,0 11-8-16,0-1-8 0,0 3 0 0,0 1 1 0,0 0-5 0,-4 0 0 0,1 0 7 156,-8 1-4-156,8 2-1 0,-6-2 10 0,1 5 4 0,-1-2 5 0,-4 7 12 0,-11 3 52 0,10-5-40 0,0 1 5 0,-4-5-6 0,6 6-6 0,-1 1 5 0,-8-2 0 16,4 4-10-16,-3 1 0 0,3 1-4 0,0-1 10 0,0 2-7 0,-1-2 0 0,1-1 10 0,-3 9-24 0,-17 15 16 0,16-16-23 0,5 0-8 0,-2 4 19 0,2-1-4 0,-5 1-11 0,5-1 0 0,-5 1 16 0,4-2-17 0,0 1 3 0,1-2 20 0,3 3-12 0,-5-3-12 0,2 2 10 0,-2-2 8 0,-13 28-5 0,19-25 11 0,-2-1-16 0,-3 2-7 0,2 2 22 0,7-6-10 0,-7 4-14 0,1-2 25 0,6 1-4 0,-7-3-14 0,6 2 8 0,-2 3 1 0,4-8-16 0,3 6 2 0,-5 1 13 0,6-5-6 0,0 3-7 0,-2-3 15 0,5 4-5 0,-3-8-8 0,3 5 16 0,0-1-11 0,0-1-7 0,11-2 1 0,-8 4 4 0,3-5 1 0,-3 0-6 0,8-2 10 0,-5 5 5 0,5-7-14 0,3 2 5 0,-5 4 1 0,2-5-18 0,2 0 13 0,-2 3 3 0,15 7 17 0,-13-11-13 0,2-2 13 0,-3-1-14 0,7 0-4 0,-7 0 5 0,3-7-15 0,1 8-3 0,-3-3 10 0,5-7 17 0,-5 2-5 15,1-2-13-15,3 2 7 0,-3 0-16 0,-1-3-10 0,0 1 27 0,5 0 0 16,-8-2-15-16,-1 2 9 0,3-2 11 0,-3 0-17 16,-6 0 1-16,8-2 7 0,-9 2-13 0,10-2-3 140,-9 2 4-140,3 0 14 0,-3-3-22 0,0-1 7 0,1 2 5 0,1 0-19 16,-2 0-8-16,-1 0-4 0,1 0-11 0,-3-2-21 0,5 1-81 0,-2 1 48 0,0 0-21 0,0-3-146 0,-3-5 103 0,3 10 5 0,-3-1 8 0,0-2 20 0,0 1-431 0</inkml:trace>
  <inkml:trace contextRef="#ctx0" brushRef="#br0" timeOffset="-196091.1">12675 12412 738 0,'0'0'0'0,"3"-11"18"0,8 1 16 0,-9-4 19 0,6 6-2 0,-5 4 5 0,-3 2-15 0,4 2-12 0,-4-4-14 0,3 4-10 0,-3 0 4 0,0 0-11 0,0 0-2 0,0 2 8 0,3 0-5 0,0-2-5 0,-3 5 12 0,5-1-1 0,-2-2-4 0,-3 1 3 0,3 0 8 0,-1 1-6 0,3-1 2 15,-5 1 11-15,4 0-1 0,-1-2 3 0,0 2 4 0,-3 7 5 0,3-9-10 0,0 9 3 0,-3-7 6 0,3 5-12 0,2-6-2 0,-5 10 4 0,0-5 1 0,3 2-2 0,0 0 2 0,-3 0-1 16,4 1-13-16,0-1-3 0,-4 4 5 0,0-5-5 0,0 2-7 0,3 0 8 15,-3 10 4-15,0-13 0 0,0 5 1 0,0 4-14 0,0-3 12 47,0-11 0-47,-3 10-5 0,-1-9 5 0,0 7 2 0,1-7-22 0,-5 5 11 0,5 1 8 0,0-8-9 0,-6 10 15 0,5-2 1 0,-6-6-4 0,-1 7 0 0,1-1 1 0,-3-2-2 0,2 3-5 0,1-3-3 0,-4 4 8 0,0 3-7 0,2-6-4 0,-4 4 6 0,-2-2-4 0,0 2-2 0,5-1 2 16,-5-1-2-16,3 0-9 0,-2-2-9 0,0 4 3 0,0 0-13 0,0-3-15 0,0 1-9 0,6-7-21 16,-5 5-19-16,6 2-22 0,-5-9-16 0,6 5-21 0,2-3 5 0,-2 0-463 0</inkml:trace>
  <inkml:trace contextRef="#ctx0" brushRef="#br0" timeOffset="21004.87">14528 12702 435 0,'0'0'0'0,"0"-7"164"0,0 1-129 0,0-7 3 0,4 5 5 0,-4 6-12 16,0-2 10-16,0-5 0 0,0 7-5 0,0 0-4 0,0 2-4 0,0-2-2 0,0 0-16 0,0 2 5 15,4 0-7-15,-4 0-14 0,3 0 11 0,-3 0 1 16,3 0-5-16,6 0 3 0,-9 2 11 0,11 0-4 0,-8 0 3 0,8 2 11 0,-8-2 1 0,12 3-17 31,-14 3 6-31,10-3-2 0,-8 5-8 0,8-8 19 0,-8 13 3 0,5-7-4 0,-7 1-3 0,14 3 7 16,-11-1-8-16,5 2-2 0,-9 0 6 0,11-1-5 0,-10 3 2 0,4-3-7 0,2 3 5 0,-3 0-8 0,5-2-1 0,-9 3 9 0,3-5-4 0,7 4-1 0,-6-1 4 0,3-3 2 0,-4-1-5 0,7-5 1 15,-10 6 8-15,12-3-1 0,-11-3 0 0,10 4 8 0,-8-5 0 0,8-2 4 0,-8 6 5 0,8-8 13 0,-8 2-5 0,11 0-4 0,-3-2 7 16,-2 4-10-16,4-4-3 0,1 0 3 0,0 0-2 0,-1-4-7 16,5 0-11-16,-6-4 6 0,10 6-11 0,-7-11 2 0,7 5-2 0,-1-3 1 0,-2 1-9 0,4-3-4 46,1-2 7-46,0-4-12 0,26-15 5 0,-22 15 2 0,2-1-2 0,-2 1 7 0,-2-1 1 0,5-2-2 0,-1 4-1 0,-2 0 3 0,3-1 23 0,-5 3-19 0,0-2-1 0,2-3 10 0,-1 2-34 0,4 0 1 0,-3 4 12 0,-2 0-17 0,1-2-1 0,1 2 11 0,-6 0 0 16,2 1-15-16,-2 5-2 0,-3-3-8 0,-1 2-21 0,-2-1-11 0,-3 7-4 0,2-5-22 0,-1 5-16 0,6-1-119 16,-14 1 82-16,5 3-13 0,2-6-199 15,-10 5 174-15,7 2 23 0,-7 0 29 0,0-1 6 0,9 1-301 0</inkml:trace>
  <inkml:trace contextRef="#ctx0" brushRef="#br0" timeOffset="21789.22">14602 12678 465 0,'0'0'0'0,"0"-2"21"0,0 1-5 0,0-8-5 0,0 9-3 0,4 0-2 0,-4-2-7 16,0 2 2-16,3 0 4 0,-3 0-5 0,5 0-2 0,-2 0 7 0,0 0-4 0,0 0 3 15,0 0-2-15,-3 4 0 0,5-4-5 0,-4 2 3 0,2 0 9 0,1 1 1 0,0-2 1 47,0 3 3-47,-4 1 3 0,4-1 5 0,-1 5 9 0,-3-5 5 0,3 4 1 0,0 1-2 0,-3-4 6 0,3 7-7 0,2-4-1 0,-5 3 6 0,3-1-5 0,-3 1-3 0,1 4 1 0,4 14 21 0,-5-15-29 0,4 5 0 0,9 12 10 0,-13-14-20 0,11 0 2 0,-7 1-8 0,5-4 5 16,-6 2-2-16,10-1-7 0,-1 2 1 0,-3-2 2 0,-3-1-1 0,8-2-1 0,6 11 13 15,-9-13-11-15,0-2 0 0,2-1 7 0,-3-3-6 0,4 0 8 0,-4 2 10 0,3-4 0 0,-3 0 3 16,4-2 3-16,-2 0 0 0,4 0-1 0,-4-2-6 0,5-3 2 16,-3 2-1-16,20-9 16 31,-16 1-23-31,-3 8-11 0,2-9-2 0,4-1 5 0,0 5-8 0,-1-3-3 15,23-12 5-15,-19 9-3 0,4 2 4 0,29-23 2 0,-27 16 0 0,1-2 7 0,0 3-9 0,3-8 6 0,3 6-13 0,-4-3 4 0,1 0-2 0,7 1-4 0,-7-1 6 0,3 1-9 0,34-24 21 0,-40 30-6 0,3-8-6 0,-5 3-16 0,0 2 13 16,0 0-2-16,-1 0-3 0,19-13 13 0,-27 16-21 0,0 5 5 0,-3 0 3 0,-3 1-15 16,0-2 5-16,-4 11 13 0,-4-12-14 0,4 11-9 0,-10-7 2 0,12 5-21 15,-9-4-22-15,0 6-9 0,0 1-21 0,-3-2-21 0,3-2-9 0,2 5-6 0,-5-3 6 0,0 2 1 0,0 1 24 0,0 0 26 0,0 0-1 141,0-2-355-141</inkml:trace>
  <inkml:trace contextRef="#ctx0" brushRef="#br0" timeOffset="22052.8">15244 13303 558 0,'0'0'0'0,"-13"-12"106"0,1 3-83 16,3 7 1-16,-16-5 23 0,13 6-23 0,-3 1-5 0,-4 0-2 0,1 0 5 0,-2 0-2 0,3 1-3 0,-6-1-2 16,1 4-2-16,-1-2 0 0,-1-2-2 0,-2 0 6 0,-5 0 2 15,0-2-2-15,0-2 4 0,-2-4 4 0,-1 5-4 32,-3-9 0-32,2 8 7 0,-2-13 2 0,0 8-2 0,0-5 11 0,0-5-2 0,-4 4 1 0,4-4 10 0,0 0 4 0,0-1 0 0,3 1-5 0,3 0 4 0,4-7-1 0,-2 6-9 0,4-5 4 0,4 1-7 0,1-1-10 0,6-3 0 15,2 5-2-15,5-5-12 0,2 4-6 0,1-2 1 0,1 1-3 0,3-1-11 0,3 0-1 16,9 3-12-16,-2-2-2 0,5-1-8 0,4 5-3 0,0-3-1 0,5-2-25 0</inkml:trace>
  <inkml:trace contextRef="#ctx0" brushRef="#br0" timeOffset="22145.99">14331 12583 1561 0,'31'-25'-52'0,"-2"3"0"0,48-20-28 0,-34 21 50 15,1 0-4-15,7 4 26 0,-3-1 2 0,3 2-10 0,5 2 13 0,3-5-1 0,1 4-8 0,1 0 4 0,4 2 2 0,-5 0-7 0,6 0 6 0,-3 5 7 16,1 4 5-16,-2-8-8 0,2 12-3 0,-3-5 5 0,1 1-10 0,-1 4-1 0,-5 0 3 0,2 2-3 0,-3 0-1 0,-4 8 3 0,-5 0 2 0,0-2-4 0,-3 4-4 0,-3 1 17 0,-6 0-4 0,1-1-6 0,-10 3 8 0,-1 2-4 0,-5-2-9 0,-4 2 4 0,-3 6 9 0,-3-4-9 0,-9 3 9 0,4 1 7 0,-4-1-2 0,-4 0-5 0,-5 3 10 0,-3-1 7 0,-3 1-1 0,1-2-5 0,-6 5 7 0,-5-1-8 0,-1-5 0 0,-6 5 14 0,-2-2-8 0,5 1 0 0,-8 0-2 0,3-1 3 0,-4 1-5 0,1 0-3 0,0-2 3 0,-1 2-7 0,4-5 0 0,-4 2 4 0,1-5-1 0,3 1-8 0,-3-1 0 0,0-1 0 0,5 0-8 0,-8 0-1 0,11 3-3 0,-9-4-28 0,4 1-28 0,5 3-33 0,-5-5-39 0,0 1-13 0,6 2 8 0,-2-3 27 0,7 0-371 0</inkml:trace>
  <inkml:trace contextRef="#ctx0" brushRef="#br0" timeOffset="23057.07">16658 13072 162 0,'0'0'0'0,"11"-10"60"0,-1-2-44 0,3 1-4 0,-2 1 0 0,-1-2-1 0,1 5-4 0,-3-5-3 0,4 5 1 0,-3 3 2 0,-1-7-2 16,1 6 2-16,2-2 0 0,-2 0 0 0,-1-2 0 0,-4 0 5 0,6 7 3 0,-7-8 1 0,0 7 9 0,0 1 4 0,0-6 3 0,0 8 4 0,0-1 5 0,-3-3-4 0,6 4-2 0,-6-3-2 0,0 3-8 0,0 0-6 0,0 0-2 0,0 0-3 0,0 3-5 0,-6 1 6 0,6 3 6 0,-3-3 2 0,0 4 12 0,0-3 7 0,0 8 8 0,-8-2-1 0,9-1 3 0,-13 6-3 0,9-2-8 0,-3 0 2 0,-2 3 1 0,0 0-2 0,-1 0-2 0,0 0 4 0,-1 1-2 0,0-1-5 0,2-3 7 0,-2 5-5 0,3-5-13 0,-1 0 9 0,2-2-5 0,1 0 0 0,-1 0 2 0,6-4-3 0,-5-6 4 0,5 8-10 0,-1-10 5 0,1 4 2 0,0 1-7 0,3-3 4 0,0 2 4 0,0-4 4 0,0 0 0 0,0 0 15 0,0 0-2 0,0 0-8 0,0-1-10 0,0-2-7 0,0 0-13 0,10-9-8 0,-7 10 5 0,17-24-6 0,-3 16 0 0,-3-4 0 0,4 0-10 0,2-5-2 0,-3 2 2 0,3 2-7 0,-1-4-8 0,5 4 4 0,-2-5-5 0,2-1-13 0,2 3 0 0,-2-2 0 0,0 0-8 0,-1-4 4 0,1 6 9 0,0-1 2 16,-4-2 9-16,1 5 8 0,-5-1 8 0,-3 0 0 0,4 3-1 0,-5 4 3 0,-4 7 0 0,3-9-4 0,-8 9 4 0,8 3 5 0,-11-1-13 0,4 1 1 0,-4 0 0 0,0 0-6 0,0 1-1 0,0 2 10 0,0 1 1 0,0 2-2 0,-4 11 12 0,4-12-1 0,-11 7-1 0,8 2 6 0,-8-5-4 0,8 6-2 0,-7-2 3 0,7 0 2 0,-10 1-3 0,2-3 4 0,1 3 10 0,3 0-9 0,-5 2 8 140,3-1 8-140,0-4-2 0,-4 15 24 0,-2-15-23 0,12 1-3 0,-6-2-2 0,9-1 5 0,-4-7-11 0,0 10-6 0,4-9 11 0,-3 2-11 0,3-3 5 0,0 2 5 0,0 0 11 16,0-4-16-16,3 1 8 0,1 3-8 0,0-4 2 0,-4 2-2 0,9-2 2 0,-6 0-7 0,12 0 6 0,-5-2 1 0,-1-2-14 0,6 0 1 0,-2 3 3 0,0-7-2 0,4 2-4 0,1-2 1 0,1 1-3 0,-1-4-4 0,2 2-1 0,23-12-1 0,-18 11-6 0,-5 6 9 0,0-8-3 0,-2 1 3 0,-2 7 7 0,2-6 8 0,-2 5-1 0,-3-2-7 0,-2 4 9 0,-1 1-6 0,-7-3-6 0,7 4 6 0,-7 1-1 0,-3 0-7 0,3 0-1 0,-3 0 6 0,5 0-4 0,-5 0 1 0,0 1 7 0,0-1-2 0,0 3-2 0,0-3 1 0,0 4 10 0,0-1-6 0,0-2-4 0,-5 10 11 0,5-11-5 0,-3 6-4 0,0-2 6 0,-3 5-2 0,-5-3 3 0,8 8 2 0,3-11-5 0,-11 6-8 0,8-4 6 0,-7 5 0 0,7-7-7 0,3 4 9 0,-3-2-2 0,-1 2-7 0,1-3 0 0,0 6-2 16,3-6-1-16,-3 7 9 0,3-10 0 0,0 2-10 0,-5 6-6 0,5-7 1 0,0 7-23 0,0-6-16 15,-4 5-26-15,4-4-42 0,0 2-35 0,0 3-19 0,0-3-10 0,-3 1-16 0,3 1-9 0,0-2 18 16,-1 3 22-16,-4-2-283 0</inkml:trace>
  <inkml:trace contextRef="#ctx0" brushRef="#br0" timeOffset="23376.15">17661 13211 467 0,'0'0'0'0,"0"-5"43"0,0-3-26 0,0 8 2 0,-3-3 3 0,0 3-6 16,3 0-5-16,-5 0-4 0,2 3-3 0,0 1-2 0,2-3 1 0,-4 11 2 0,2-12-1 0,3 5 4 31,-3-5 4-31,-1 5 7 0,4-1 1 0,-4 2 11 16,4 3 8-16,-3-7 4 0,-5 10 84 0,5-6-52 0,-7 2-1 0,-3-1 85 0,10 0-85 0,0-5 2 0,-9 7-3 0,12-5-13 0,-3 8-4 0,-6-4 3 0,2 3 28 15,-3-8-43-15,10 5-6 0,-8 4-5 0,-1-10 3 0,6 6 1 0,-4-3-13 0,4 4 1 16,-2-1-5-16,2-5-1 0,-1 10-3 0,1-5 7 0,0-3 2 0,3 5-23 0,-3-8 6 0,3 7 3 0,0-5-13 16,0 5 7-16,0-8 11 0,3 11-16 0,0-10 9 0,4 1 5 0,-4 1-2 0,5 5-8 0,2-7 1 0,-7 1 6 0,6-1-12 15,3 5 3-15,-2-6 6 31,-1 2-3-31,1-1-3 0,5-1 8 0,-2-1-2 0,1 0-9 0,3 0 1 0,-5 0 8 0,10 0-11 0,-10-1-5 0,6 1 1 0,1-2-9 0,-4-1-13 0,6 2-5 0,-5-3-6 0,1 0-23 0,0 3-14 0,-3-4-4 0,0 4-19 0,-2-2-21 0,-1-2-6 16,-1 5-19-16,0-4-21 0,-6 2 1 0,5 1 0 0,-9-1 4 0,3-1 22 0,1 1 31 0,-4-2-316 16</inkml:trace>
  <inkml:trace contextRef="#ctx0" brushRef="#br0" timeOffset="23558.35">17535 13303 556 0,'0'0'0'0,"5"-9"59"0,2 6-40 0,-4-9 3 16,1 12-2-16,5 0-5 0,-6 0-1 0,4 1-1 0,-4-1-1 0,15 2-3 0,-12 0 3 0,7 0 3 15,2 0 0-15,0 4 10 0,-3-5 3 0,5 1 1 32,-2 2 0-32,0-2 4 0,1-2-2 0,-1 3-9 0,-2 0 3 0,0-3-8 0,-2 1-9 0,2-1 2 0,-1 4-6 0,-6-2-6 0,3 3 1 0,2-2 1 0,-4 1-1 0,3 3-1 0,0-4 3 0,-7-2-4 15,11 3-7-15,-4-1-10 0,6 8-85 16,-12-7 10-16,11 0-28 0,-6-3-10 0,-6 5 1 0,11-5-283 0</inkml:trace>
  <inkml:trace contextRef="#ctx0" brushRef="#br0" timeOffset="23851.51">16744 12795 914 0,'0'0'0'0,"9"-19"208"0,-5 2-177 0,5-4 16 0,-5 7 2 16,1 11 1-16,4-5-21 0,-6 8-12 0,8 0-8 0,-2 0-6 0,5 0-3 0,20 6 14 0,-13-1-14 0,-1-1 8 0,3 6 3 0,5-10 1 16,-2 4 9-16,2 4 14 0,6-8 6 0,-4 5 8 15,4-3 9-15,0 6 2 0,0-5-10 0,4-2-1 0,-4 8 5 0,3-9-12 0,0 5-12 0,0 4 0 47,4-9-13-47,-8 13-6 0,4-11 0 0,-3 7-5 0,3-4-7 16,0 5-9-16,-2 5 10 0,-1-7-8 0,0 6-11 0,0-2 0 0,-4-4-23 0,1 3-32 0,3-1-32 0,-7 1-36 0,27 10-245 0,-30-11 169 0,2 0-4 0,-2-2 44 0,1 0-361 0</inkml:trace>
  <inkml:trace contextRef="#ctx0" brushRef="#br0" timeOffset="24097.37">18462 13113 1047 0,'0'0'0'0,"0"-10"113"0,0-2-31 0,4 2 2 0,-4 10-13 0,1-1-4 0,2 1-55 0,8 0-9 0,-8 0-5 0,8 0 7 0,1 0-4 0,-1 1-6 0,8 4 4 0,-7-1 1 0,5-3-3 0,4 3-1 0,19 4 1 16,-20-6 1-16,0-1 6 0,2 3 0 0,-1-1-10 0,-2 2 3 0,0-1-2 0,-1-3-9 0,1 3-5 15,-5 1-9-15,5-1-19 0,-7 4-27 0,2-6-23 0,0 9-29 0,-4-9-26 0,9 13-153 16,-14-3 176-16,3-5-338 0</inkml:trace>
  <inkml:trace contextRef="#ctx0" brushRef="#br0" timeOffset="24269.27">18268 13342 743 0,'0'-11'189'0,"0"3"-126"0,3-1-12 0,0 8-5 0,0-2-8 15,1 3-16-15,3 0-8 0,-3 0-6 0,9 0-10 0,-3 0 7 0,0 0 3 0,4 3-6 0,2-2 3 16,-2 3-1-16,3 1 0 0,4 0-1 0,-5-5 3 0,2 3 3 0,3-2-6 0,-2 2 2 0,0 1 8 47,-4-1-11-47,7-2 5 0,10 6 9 0,-14 0-12 0,-2-3 2 0,2-3 3 0,-2 3-9 0,-1 2-9 0,0 1-3 0,13 1-67 0,-12-1 17 0,-1-6-44 0,-3 6-37 0,6 2-16 0,-1-7 9 0,-5 2-412 0</inkml:trace>
  <inkml:trace contextRef="#ctx0" brushRef="#br0" timeOffset="24619.4">19375 13231 486 0,'0'0'0'0,"-3"-4"41"0,3-3 1 0,-3 4-2 16,0 1-5-16,-6-2 6 0,3 1-8 0,-4 1 2 16,1 2 10-16,-1 0-3 0,-1-3 1 0,1 3 10 0,-3 0 7 0,2 0 4 0,-3 0 8 0,2 0 9 15,-2 0-4-15,-4 0 4 0,5 0 5 0,0 3-3 0,-2-3 3 0,2 2-5 0,-3 3 0 0,3-3-16 47,-1 3-11-47,4 2-4 0,-3-3-10 0,-1 4-10 0,3 3 2 0,-3-3-9 0,5 1-15 0,2 3 4 0,-4-5-3 0,8 4 1 0,-1 2-4 0,1-2 4 0,0 0-3 0,-1 3-5 0,4-2 21 0,0 2-5 0,0-5-2 0,0 3 3 0,10 1-3 0,-6-3-10 0,10 2-1 0,-4-1 8 0,3 0-7 0,2 2 1 16,-3-4 4-16,6 0 4 0,-5-4-11 0,4 8 4 0,3-10 1 0,-4 9-5 0,5-10-4 15,-1 1 5-15,4-1-2 0,-4 0-7 0,5 0-1 0,-2-2 2 0,-2 0-5 0,4-2-7 0,21-12 2 16,-26 10-4-16,0-6 6 0,-3 1-6 0,0-3-5 0,1 3-3 0,-5-2 2 0,-3 3-12 16,1-6-10-16,-8 5-2 0,-1-5-17 0,2-14-91 15,-4 17 75 16,-4-2-9-31,-12-20-81 0,6 19 80 0,-1-5-2 0,-15-10-95 0,10 11 95 0,-2 3 1 0,2 1 10 0,-2 1 6 0,-3-2 7 0,2 4 16 0,-3 0 16 0,3 1 2 0,-5 8 4 0,3-13 1 0,1 13-2 0,0-9 0 0,0 9 4 0,-1-7 5 0,-1 8-11 0,0-3-351 16</inkml:trace>
  <inkml:trace contextRef="#ctx0" brushRef="#br0" timeOffset="25604.58">16320 13572 381 0,'0'0'0'0,"-6"-11"202"16,3 5-135-16,0-2 12 0,-3 7 0 0,6-2-7 0,0 1-13 0,0 2-15 0,0 0-9 0,0 0-7 0,0-3-14 0,0 3-4 0,6 0 3 0,3 0-6 31,-6 0 5-31,7 0 4 0,0 0 2 0,4 0 0 0,0 0 5 0,0 3 4 0,1-3-2 0,2 0-1 0,1 2 4 0,6-2 0 0,20 3 24 0,-20-3-21 0,-2 1-5 0,3 1 10 0,2 2 6 16,1-2-6-16,1 4-2 0,-1-2 6 0,-1 0-6 16,-5 3-7-16,10-3 2 0,-3-1-4 0,2 6-12 0,0-7 2 0,3 7 2 0,1-3-14 0,2 3 5 0,-4-6 0 0,4 7 0 0,0-8-7 0,0 10-4 15,4-11 4-15,0 13-9 0,0-10 11 0,3 7 8 0,0-8-5 0,3 7 2 0,1-7 9 0,-1 8 4 16,5-9-13-16,1 9 2 0,2-8-9 0,-1 3-7 0,7-6 4 0,1 5 7 0,-6-2-5 15,12-2 3 17,-3 1 9-32,-1 1 4 0,2-3-2 0,0 0-6 0,2 0 4 0,-1 0-5 0,-2 0-1 0,-1 0 4 0,-1 0-3 0,-4-3-8 0,-1 3 0 0,-5-2 8 0,2 2-6 0,-6-1 3 0,-4-2 12 0,0 3 0 0,-5 0-2 0,1-2 2 0,0 2-2 0,-4-3-10 15,-2 3 1-15,-1-4 11 0,-8 2-12 0,1 2-5 0,-1-2 5 0,-1 1 0 0,-5 1-1 0,0 0-3 16,-3-4 5-16,3 4-7 0,19 0 7 0,-23 0-4 0,0-2-9 0,2 2 11 16,-2 0 1-16,2 0-3 0,2 0 6 0,17-3 6 0,-20 3-6 0,3-2 1 0,1 0-1 0,-1-2-4 15,0 1 4-15,1-1 3 0,-2 1-4 0,2-7-6 47,1 8 9-47,-7-6-3 0,7 4-5 0,-7-6 8 0,4 7-2 0,-3-6-8 0,0 7 4 0,-5-7 8 0,2 3-12 0,0-3 3 0,-1 4 8 0,-3-8-5 0,2 4 2 0,0 0-2 0,-5 1 9 0,-3 6-13 0,11-10 2 0,-10 7 8 0,6-5-8 0,-7 1-1 0,6 5 6 0,-6-8 3 16,9-5-17-16,-3 4 13 0,-9 6-12 0,10-2 1 0,-6-3 7 0,7 2-6 0,-8-3-2 0,3 2 8 0,-3-2 7 15,5-1-17-15,-5 2-7 0,8-3 11 0,-11 0-22 0,3-4 10 0,6-1 14 0,-9 1-4 0,3-1 3 16,8-1 0-16,-11-2 5 0,6-25-5 0,-1 26 10 0,-2-3-4 0,3-24-4 16,-2 30 4-16,-1-4-4 0,1 3 5 0,0 1 3 31,-4-3-3-31,2 7-5 0,-2-15 22 0,0 15-17 0,0 4 1 0,-2 0 3 0,-2 0-9 15,0 0-5-15,1 7 10 0,-4-10-6 0,1 11-6 0,-5-10 14 0,0 9-6 0,2-7-12 0,-2 7 8 0,2-5 1 0,-5 7-4 0,0-11 2 0,1 12 13 0,0-10-6 0,-2 8-7 0,-1-9 8 16,1 10-9-16,0-8 2 0,-7 7 0 0,7-7 7 0,-7 8-3 0,3-9-5 0,-2 9 4 0,-3-9 1 0,1 10-12 0,-2-8 3 16,1 4 9-16,2-3-14 0,-6 0 4 0,-2 5 2 0,-1-5-2 0,2 6 17 0,-8-8-5 15,3 7 7-15,-7-8-1 0,-1 7-36 0,2-8 18 0,-4 10 0 0,1-13-10 0,-3 11 30 0,3-6 3 32,-5-2-16-17,0 8-3-15,1-9 0 0,1 1 4 0,-3 0-5 0,2 2 18 0,-1 2 2 0,-3-4-22 0,5 2 11 0,-9 1-3 0,5-4-14 0,0 4-5 0,-3 1 11 0,-2-2 0 0,0-1-5 0,-4 2 7 0,3 7 1 0,-3-9-19 0,2 10-9 0,-1-2 16 0,-3-4-14 0,-1 7 8 0,-1 0 20 0,-3-3-1 16,6-2-4-16,-1 1-3 0,-4 2 13 0,9 0-21 0,-9 0-2 0,7 2 13 0,1-2-13 0,-4 2 9 15,2 0 11-15,7-2 5 0,-7-1-1 0,9-1-3 0,0 4 9 0,-2-2-5 0,-40 0 1 16,45 2 3-16,4 0-7 0,4 0 0 0,2 0 10 16,-1 0-14-16,9-3-6 0,-2 3 19 0,0 0-13 31,4 0 2-31,2 5 9 0,0-3 7 0,4 0-12 0,2 3 1 0,-2-3 8 16,-16 10-14-16,20-7 7 0,-4 8 0 0,7-10-11 0,-6 12 13 0,3-3 11 0,-3 0-15 0,-1 2-1 0,2-1 3 0,-2 1-6 0,2 1-7 0,-2-1 18 0,1 4-1 0,0-3-11 0,3 0 6 15,-4 2 7-15,5 1-13 0,-2-4-17 0,2 3 12 0,1-5-12 0,-2 3-3 0,0 0 28 0,5 3-6 0,-16 13-3 0,15-13 9 0,3-3-5 0,-4 2 3 0,4-1 2 16,2 0-2-16,-1 1-4 0,5 1 6 0,-9 2-2 0,10-3-6 0,-8 1 4 0,8 5 3 0,-5-8 0 15,5 3-7-15,0 4 10 0,0-6-4 0,0 4-5 0,3-1 6 0,-3 1-1 0,3 1-2 0,0-4-3 47,0 3 7-47,0-1-6 0,0-2-6 0,0 2 12 0,0-4 0 0,3 2-10 0,3 16 8 0,-3-19-7 0,8-4 6 0,-8 5 5 0,0-2-4 0,8-2-12 0,-8 0 6 0,7-1 11 0,0 0-13 0,-7-5 25 0,8 8 6 16,-8-4-10-16,7-7 0 0,0 12-2 0,1-1-1 0,2-10-2 0,3 11 9 0,2-11 3 0,0 8-12 0,21 7 8 0,-18-10-14 16,3-5-5-16,3 10 6 0,4-6-6 0,-5 4-5 0,8-1-1 0,-4-1 11 15,1-2-14-15,3-2 2 0,0 6 8 0,0-3-5 0,4-4-5 0,2 8 7 0,0-3 10 0,1-3-11 0,-1 2 14 16,5-4 2-16,-4-1-12 0,-1 5-1 0,0-4 0 31,1-2-1-31,1 5-11 0,-5-7 4 0,0 5-6 0,-8-3-11 0,6 2-6 0,-5 0-7 0,0-2-19 0,-2 1-26 0,-2 1-7 0,2 1-18 16,-4-2-25-16,0 0-17 0,-5 0-21 0,3 3-27 0,-3-1-18 0,2 5-4 0,0-9 29 0,-1 3-360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1564.05725" units="1/cm"/>
          <inkml:channelProperty channel="Y" name="resolution" value="2085.7414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8T05:11:35.9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7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640.77783" units="1/cm"/>
          <inkml:channelProperty channel="T" name="resolution" value="1" units="1/dev"/>
        </inkml:channelProperties>
      </inkml:inkSource>
      <inkml:timestamp xml:id="ts1" timeString="2024-11-08T05:16:57.914"/>
    </inkml:context>
  </inkml:definitions>
  <inkml:trace contextRef="#ctx0" brushRef="#br0">2566 9547 461 0,'0'0'0'16,"0"-1"106"-16,0 0-42 0,-3-2 14 0,3 1-34 0,-3 0-5 0,3 0 18 16,-6-2-56-16,6-1 32 0,0 5-31 0,-3 0-25 0,3 0 29 0,0 0 8 0,0 0-31 0,0 0 7 0,0 0 47 15,3 0-32-15,0 0-12 0,6 0 41 0,-4-2 0 0,1 2-29 0,5-2 34 0,-2 1 39 0,-2-1-49 47,6-4-4-47,-2-2 47 0,2 8-37 0,0-1-37 0,5-8 61 0,-6 7 5 0,27-9-10 0,-4 0 37 0,-7 8-57 0,3 2-33 0,-7-9 91 0,1 10-51 0,1 0-51 0,26-9 110 0,-27 10-102 0,2-1-4 0,1 0 90 0,-1 0-94 16,3 0-26-16,-1 0 70 0,-3 3-28 0,4-1-51 0,-3 1 55 0,5 0 53 0,-6 0-81 0,5 0 2 15,-5-3 51-15,2 2-40 0,-2 5-57 0,1-7 90 0,-2 4 6 0,2-3-69 0,1-1 31 0,-9 2 51 16,8 0-67-16,-2-2-42 0,-2 2 108 0,0 1-47 0,0-2-42 16,-2-1 45-16,19 3-17 0,-18-3-40 0,-1-4 82 0,-5 1-88 0,5 1-44 31,-5-7 37-15,2 9-29-16,11-15-234 0,-15 12 171 0,0-6-71 0,-8 0 10 15,5 8 56-15,-2-13-141 0</inkml:trace>
  <inkml:trace contextRef="#ctx0" brushRef="#br0" timeOffset="293.31">3689 9193 910 0,'0'0'0'0,"-3"-2"327"0,3-9-280 16,-5 7 3-16,1 4-13 0,2-8-23 0,-6 8-23 0,5 5-21 0,0-3-3 0,3 2-3 0,-3 8-15 16,0-4 18-16,3-4 1 0,0 7-1 0,0 2 14 0,0-11 10 0,3 0 4 0,-3 11 1 0,3-9 8 15,6-2 1-15,-4 2-1 0,1 4 33 0,-1-8-13 16,4 0-3-16,-6 13 10 0,12-13-18 0,-5 0 23 0,-1 1 2 0,-3 3-3 0,6-4 5 0,-10 4-11 31,12 4 32-31,-4-8-31 0,1 2-6 0,-6 3 50 0,7-1-97 0,-6-4 40 0,5 9-10 0,1-4-32 0,-4-4 33 0,1 1-6 0,12 10 18 0,-11-12 31 0,-1 9 14 0,3-7-111 0,-2 1 58 16,-4 5 11-16,-3-7-60 0,12 1 22 0,-12 2 70 0,6 4-75 0,-5-6-27 0,6-2 72 0,-5 12-22 0,-5-12-44 15,3 4 51-15,3 6 22 0,-6-6-36 0,0-3 62 0,0 13-50 0,-3-10-45 16,0 1 75-16,-5 9 2 0,1-4-71 0,-3-1 33 0,1 1 50 0,-3 5-58 0,3-4-22 0,-1 0 91 16,-5 4-54-16,3-1-53 0,-2-2 62 0,-3 4 24 0,-1 2-58 0,2-3-7 15,-5 0 91-15,5 2-81 0,3-2-34 0,-9-3 67 0,7 2-8 0,-4-2-57 31,1 0 48-31,-4 0 57 0,7 0-103 0,0 0-8 0,-1-1 43 0,1-2-72 0,2-5-54 16,0 9 33-16,-1-11-32 0,3 8-66 0,-1-8-5 0,-2 3-11 0,3-1-25 0,2 0-223 0</inkml:trace>
  <inkml:trace contextRef="#ctx0" brushRef="#br0" timeOffset="931.66">1537 9064 727 0,'0'0'0'0,"0"-2"80"0,3 0-24 0,0-4 17 0,-3 5-7 0,3-3-12 0,0 2-14 0,2-2-19 0,-1 1 1 0,3 1 1 0,-4-2-5 0,0 3 1 0,6 1 3 0,-6-2-3 0,9 2-6 0,-12 0 3 0,10 3 8 0,-7 1-2 0,7 5 10 0,-7-2 9 0,11 5 2 0,-11-3 2 0,8 1 1 0,-2 3 2 0,8 10 40 47,-9-11-32-47,3 1 1 0,-10-2-4 0,10 5 6 0,0-7 1 0,-8 2-12 0,8-1 3 0,-10-1 3 0,14-5-11 0,-12 9 46 0,4-9-32 0,-4 7 29 0,1-9 24 0,19 9-112 0,-23-9-36 0,10-2 91 0,-6 0-46 0,1-2 0 15,1-2 5-15,-3-10-7 0,9 4-6 0,-8-3 4 16,11-2-4-16,-6-4-12 0,1-2 7 0,4-2-3 0,3-5-26 16,0-2 5-16,3-5-15 0,23-41-31 0,3 1-22 0,4-3-43 0,58-81-220 0,-52 83 128 0,-2 7-41 0,-8 9-53 0,6 5-386 0</inkml:trace>
  <inkml:trace contextRef="#ctx0" brushRef="#br0" timeOffset="7760.92">9852 10491 427 0,'0'0'0'0,"0"-3"0"0,5 2 3 0,-2-2 17 0,4-4-9 0,-7 7 5 16,3 0 7-16,1 2-11 0,-4 0-2 0,3 11 5 0,2-11-5 0,-2 11-5 0,-2-2-1 0,7 0 8 15,-5 3-11-15,0 3-6 0,1-3 8 0,3-3-17 16,-4 0 6-16,6 7 12 0,-4-7 3 0,2 2 0 0,-4 0 4 0,7-4 3 0,-10 2-1 0,11-2 1 31,-10-4 5-31,14 2 0 0,3 0 22 0,-8-6-16 0,2 3-4 0,0-4 1 0,-2 0-2 0,2-4-5 0,3-4 0 0,-2-2 6 0,0 1-1 0,1-8-4 0,0 5 1 0,2-2-3 0,2-9 11 0,-6 5-6 0,10-6 17 0,-7-8-9 0,7 0-23 16,-3-2 7-16,5 0-2 0,34-47-23 0,-29 40-6 0,7-6-42 0,-6-2-31 16,8 1-11-16,-5-5-13 0,1-1-491 0</inkml:trace>
  <inkml:trace contextRef="#ctx0" brushRef="#br0" timeOffset="11565.02">13021 15899 412 0,'0'0'0'0,"-3"0"5"0,-6 0-3 0,0 0-1 0,6 0 4 0,-7 0-2 0,7 0 0 0,-9 0 4 0,7 0 1 0,-6 0-5 0,4-4 4 0,-4 4 0 0,3-2-1 0,-4 0 1 0,0-2 1 0,1 1 6 0,-3-1-4 0,2-4 8 0,-2 4 5 0,0-5-4 0,-4 7 4 0,3-11 2 0,-4 5-4 0,1-2-1 0,-4-1 3 0,1 2-2 0,-1-3-5 0,2-1 3 0,-1 0 0 0,-4-1-5 0,10 2 3 0,-7-6-2 0,2 1 0 0,3 0-1 0,-4-4 1 0,6-1 4 0,1-1-7 0,-2 0-1 0,1 0 8 0,6-1-12 0,-12-31 16 16,17 31-22-16,1-5 7 0,0-30 9 0,3 30-8 0,3 1-6 0,0 0 2 0,8-4-1 0,-2 5-1 0,-1 0 4 0,6 2-1 0,-2-1-3 16,3 3 1-16,2 2 3 0,0-3-6 0,3 6-2 15,0-3 7-15,3 1-4 0,5 3-1 0</inkml:trace>
  <inkml:trace contextRef="#ctx0" brushRef="#br0" timeOffset="11747.06">12671 15002 1029 0,'28'-17'3'0,"1"0"-3"0,10-2 4 0,-5 5 0 0,6 0-5 0,-3 2-1 0,0-1 3 0,1 3 1 0,2 1-2 0,0 1-2 0,-3 5 0 0,1-1-5 0,-1 1 2 0,-3 3 7 0,-1 3-3 0,-4 6-4 0,-2-1 6 0,1 1 0 0,-9 9-4 0,2-3 1 0,0 7-2 0,-8 1-4 0,0 2 0 0,-2 2 9 0,-3 0-4 0,-3 0 0 0,5 0 4 0,-10 5 0 0,0 0 0 0,0-3 4 0,0 3 7 0,-3 2-1 0,-10 0 2 0,2 2 4 0,-3 0-12 16,-2 0-4-16,-2-1 5 0,-1-2 0 0,-5 1 3 0,0-5 2 0,-1 3-5 0,-1-3 1 0,-2-1-5 0,2-1 6 0,-5-3 3 0,0-1-7 0,5-4 4 0,-1 0 0 0,-4-2-8 0,4 0-3 0,-1-2 6 0,2 0-9 15,-5-1-7-15,0 2-8 0,1 0-20 0,-1-5-36 0,0 4-52 0,2-3-18 0,-3 1-494 0</inkml:trace>
  <inkml:trace contextRef="#ctx0" brushRef="#br0" timeOffset="14097.97">14400 4279 486 0,'0'0'0'0,"3"-3"14"16,-3-8 8-16,3 10 3 0,-3-4-1 0,0 5-5 0,0-2-8 0,0 2-5 0,-3 0-2 0,0 2-1 16,-7 3 2-16,7 5-3 0,-11-8-1 0,3 9 2 0,2-4-2 0,-5 5 2 0,-17 9-5 15,21-10-1-15,-8-2 1 0,5 2 1 0,0 0 6 0,-2-2-1 0,0-1 0 0,0 0 1 0,-1 0-4 47,2 1 1-47,0 3 3 0,2-4-3 0,-3-1 5 0,2 2 7 0,3 2 3 0,-4-4 7 0,0 4 8 0,3 3 2 0,-1-3-1 0,-2 1 3 0,0 2-3 0,-2 2-2 0,3 1 2 0,-5 3-3 0,-1 0-3 0,1 3-6 0,-2-1-4 0,-3-2-2 0,-2 3-5 0,2-1-2 0,-1 3 2 0,-30 23 1 16,29-23-2-16,-1-3-5 0,-27 20 2 0,25-17-3 0,4-6-2 0,-3 1-1 0,4-2 0 15,-1-3-5-15,-1 3 0 0,6-3 5 0,-5-2-3 16,3 0 1-16,5-3 1 0,-1-1-2 0,3-5 0 0,-1 5 3 0,3-8 5 0,5 4-2 0,-6-2-5 16,7 0 4-16,2 0-5 0,-14-2-14 31,15-1 2-31,0 0-9 0,0 0-7 0,3 0-10 0,-5 0-11 0,2 0-9 0,3-1-10 0,-2-2-12 0,2 0-10 0,-5 0 5 0,5-6 13 0,-3 7-371 0</inkml:trace>
  <inkml:trace contextRef="#ctx0" brushRef="#br0" timeOffset="14316.78">13216 4894 419 0,'0'0'0'15,"0"-4"18"-15,0-3 5 0,3 4-1 0,-3-2 0 0,5 2-2 0,2 3 1 0,-7 0-13 16,0 0-3-16,3 3 0 0,1-2 3 31,7 7 1-31,-11-1 1 0,4 7 17 0,8-10-12 0,-9 7 0 0,7-4 0 0,-7 2-1 0,3 2-2 0,-2 0 2 0,4-1 1 0,-5-1 2 0,7 4-3 0,-7-3 2 0,7 1-2 0,-10-2 0 0,3 3 2 0,8 2 2 0,-11-5-1 0,3-2 4 16,12 3 1-16,-15-7-2 0,3 6-2 0,7-4-2 16,-7 4 2-16,7-8 0 0,-7 2 0 0,8 1 2 0,-7-2 0 0,5 1-2 0,1-2 5 0,4-1-1 0,-3 0-7 0,1 0-1 0,2 0 1 0,0-1-11 15,2-2 3-15,2-6 2 0,-3 8-7 0,7-4-2 0,-1-5 1 0,-2 7-3 0,5-8-3 0,-2 3 6 16,0 0-3-16,6 1 0 0,-1-5-1 0,-1 2 0 31,4 1-2-31,-2-1-3 16,3 0 2-16,-1-1 4 0,-4 2-1 0,2 1-4 0,0-1 1 0,-4 0-9 0,4 5-6 0,-6-9-4 0,22-2-63 0,-24 11 15 0,1-4-27 0,-4 6-23 0,3-10-2 0,-6 11-415 0</inkml:trace>
  <inkml:trace contextRef="#ctx0" brushRef="#br0" timeOffset="19494.57">11805 4883 516 0,'0'-7'36'46,"0"-2"10"-46,0 7 5 0,0-7 29 0,0 7-61 0,0 2-10 0,0 0-6 0,-3 0-2 0,-8 2-1 0,8 3 0 0,-8 3 0 0,2-1 2 0,-2 7-2 0,5-2-1 0,-5-2 3 0,2-1 1 0,-2 5 5 0,1-2 6 0,-3 1 2 0,1 2 2 0,0 0 0 0,1 0 5 0,-3-1 1 0,2 1-1 16,0 2 3-16,2-2 1 0,-2-1-3 0,0 4 2 16,4-4 3-16,0 2-5 0,-1 2-1 0,2-3 0 0,-3 0-4 0,-1 1-4 0,-2 16 21 15,2-14-24-15,0-3-1 0,8 0-3 0,-6 1-2 0,6-1-3 0,-8-1 2 0,8 2-5 0,-8 1 0 16,8-3 0-16,-3 1 4 0,-9 12-11 31,12-13 4-31,-4-1-6 0,4-3 0 0,-6 4 3 0,6 0-4 0,-6-5-7 16,-7 9-14-16,12-14 12 0,-2 7-4 0,3-10-2 0,-8 4-4 0,8-1-7 0,-4 0-1 0,4 0-6 0,-7 0-14 0,7-4-4 0,-2 1-6 0,2-1-4 0,-6 0 3 0,9-5 5 0,-5 3 3 0,-2-8-38 0,4-1 58 0,1 7 10 0,-1-20-8 15,3 16 31-15,0-2 1 0,-5-1 3 0,5 2 2 0,0 0 1 0,0-3 1 0,0 2 2 0,0-1-2 16,-3-2-2-16,3 3 1 0,0 2 3 0,0-3-1 0,0 3 3 0,0-1 1 16,0 4-1-16,0-4 4 0,0 6 5 0,0-2 2 0,-3-2 4 0,3 7 2 0,-4 0 1 0,4-3-4 0,-3 3-2 0,-1 0-1 47,4 0-5-47,-3 0-1 0,-4 4 13 0,5-1-8 0,-1-2 2 0,3 1 3 0,0 3 1 0,-5-2 2 0,5 1 3 0,-4 1 29 0,4 0-24 0,-3 3 2 0,3-7-2 0,0 9-1 0,0-9 0 0,0 3-2 0,0 8 0 15,0-10 0-15,0 10-2 0,3-9-1 0,1 9 0 0,1-4 2 0,-2 2-6 0,-3-1 2 0,2 1 1 0,1 0-7 16,1 2 2-16,-1-5 2 0,4 15 13 0,-7-12-19 0,4 0 0 0,-1-1-4 15,0 3 0-15,7-5 4 0,-10-3-5 0,3 7-2 0,1-3 2 0,-1-3 1 0,8 3-2 0,-11-4 4 0,11 5 2 16,-11-7-1-16,8 0 2 0,4 4 25 31,-9-6-23-31,11 0 8 0,-7 0-2 0,2 0-4 0,1-2 4 0,-4 0-7 0,6-7-4 0,-3 1-6 0,1 0 2 0,2-3-2 0,0 0-3 0,2 1-3 0,3-3 1 0,-4-1-8 0,5-4-2 16,-2 3 7-16,5 0-10 0,0-7-5 0,-4 5 4 0,3 0-3 0,0-1-5 0,1 0 4 0,21-19-42 16,-21 20 12-16,-1 1-12 0,0-2-22 0,1 4-27 0,-3 0-29 0,-2 3-34 0,18-15-357 0,-21 16 268 0</inkml:trace>
  <inkml:trace contextRef="#ctx0" brushRef="#br0" timeOffset="23654.11">12893 5587 470 0,'0'0'0'16,"0"-9"-5"-16,0 4 5 0,0-7-16 0,0 10-417 0</inkml:trace>
  <inkml:trace contextRef="#ctx0" brushRef="#br0" timeOffset="24102.84">13089 5998 309 0,'0'0'0'31,"0"0"103"-31,-5-3-101 0,5 1 1 0,0 2-2 0,-2 0-3 0,2 0 3 0,-3 2-1 0,3 1-1 16,-3 1 2-16,3 4-4 0,-6-2 1 0,6 5-1 0,0-8 0 0,-3 6 0 0,3-3-2 0,-3 2-1 0,3-4-6 0,0 5-43 0,0-7-269 0</inkml:trace>
  <inkml:trace contextRef="#ctx0" brushRef="#br0" timeOffset="24511.53">13067 6084 245 0,'0'0'96'16,"-3"-2"-59"-16,0 0-20 0,0 0-7 0,0 1-2 0,0-3-1 0,-2 2 2 0,-4 2-2 0,4-3-2 0,2 1 2 0,-6 2 3 0,6 0 0 15,-8 0 0-15,8 0 2 0,-8 0-7 0,-5 0 8 47,16 2-8-47,-14-2-2 0,-3 5 4 0,9 0-5 0,0-3 2 0,-4 2-1 0,3-2-2 0,-2 2 1 0,1 0 0 0,0-2 0 0,4 1 0 0,-5 1 0 0,1-2 2 0,0 2-2 0,1 0 0 0,0-4 2 0,0 5 0 0,-1-5 1 0,4 2 4 0,-9 1 1 0,6-2-2 16,-2-1 4-16,0 4 0 16,2-4 2-16,-1 0 0 0,0 0 2 0,-1 0-2 0,1 0 0 0,-1 0 0 0,2 0 0 0,-2-4-2 0,-1 3-4 0,2-4 3 0,-5 3-4 0,6-1-3 15,-1 3 3-15,-2-4-2 0,0 0-2 0,0 2 4 0,3 0 0 0,-4-5 0 0,1 7 2 0,6-10 2 16,-3 8 0-16,2-2 0 0,-3-6 4 0,5 8-2 0,-3-10 2 0,4 11 2 0,-7-14 16 31,8 2-21-31,0 4 3 0,0 1-3 0,-2-2-1 0,2 0-1 16,0 2 1-16,3 1-7 0,-3-5-2 0,3 5 7 0,0-2-11 0,0-9 7 0,3 11-5 0,0 2 0 0,0-9 1 0,2 11-2 0,4-10-4 0,-9 4-1 0,11 1 2 0,-7-2-4 0,4 1-1 0,-3 2 3 0,8-3 0 0,-2 2-2 15,-3-3 1-15,4 0 4 0,-3 1-4 0,4-1 1 0,2-1 5 0,-2-1-4 0,0 3 5 0,4-1 5 16,0-2 1-16,0 3-3 0,-2-1-2 0,1 3-1 0,2 3-2 0,2-5 0 0,-3 5 6 0,0-5-1 16,3 8-2-16,-3-11-1 0,-2 11 0 0,3-7 1 0,-1 7-5 15,-3 1 6-15,4-2-1 31,-5-1-4-31,-1 1 1 0,2 3 1 0,0 0-3 0,-4 0 1 0,1 0 3 0,-1 0-4 0,-3 3-3 16,-4-1 4-16,10 3-1 0,-9-4-1 0,-4 7-1 0,3-5 2 0,-1 1 1 0,4 7-3 0,-3-7 6 0,-3 4-3 0,0-6-2 0,0 9 5 0,-3-3 0 0,3 1 0 0,-6 1-4 0,4 1 2 0,-1-3 0 0,-1 3 0 0,1-3 8 0,-1 3 0 0,1-2 1 16,-3-1 2-16,-1 3 4 0,7 0-5 0,-8 1-2 0,6-1-1 0,-9 1-4 0,8-1 1 0,-1 1 2 15,-7 3 1-15,8-2-5 0,0 0 0 0,-3 4 3 0,3-3-4 0,-8 0-1 0,8 0 3 0,-8 1-2 16,1-1-1-16,3 1 3 0,-13 13-4 31,10-14-1-31,3-5-2 0,-2 1-2 0,-3-1 2 0,0 2-3 0,2-1-1 16,-5-3-6-16,3 1-8 0,-2-4-3 0,3 7-10 0,-1-7-14 0,-2 5-9 0,0-7-16 0,1 1 0 0,-1 1-11 0,0 0-365 0</inkml:trace>
  <inkml:trace contextRef="#ctx0" brushRef="#br0" timeOffset="49786.76">29033 9909 586 0,'0'0'0'0,"-2"-9"20"0,-1 8-24 0,-2-11 40 0,5 10-18 47,-4-2-10-47,4-5 31 15,0 9-25-15,0-4-26 0,0 2 32 0,4-2-4 0,1 2-31 0,-5 0 15 0,5 2 17 0,-2 0-24 0,2 0-13 0,4 0 47 0,2-1-14 0,-2-2-24 0,-1 3 25 0,5-3 19 0,-2 2-27 0,-3 1 1 0,7-2 53 0,-5-1-35 0,0 1-16 0,1 2 37 0,-2 0-7 16,2-2-40-16,-8 2 27 0,14 0 35 0,-11 0-51 0,-3 0 2 0,12 0 32 0,-11 0-29 0,8 2-34 0,0 0 41 0,-3 1 5 0,4-1-43 0,8 5 55 15,-11-4-41-15,3 2-25 0,19 6 82 0,-16-7-69 0,1 6 50 0,24-4-10 0,-24-2-9 0,3 5 17 0,0-6-28 0,5-1-12 16,1 5 23-16,-2-5 0 0,3-2-23 0,0 5 19 47,2-5 13-47,2 1-28 0,0-1 6 0,0 3 17 0,2-3-23 0,-2 0-12 0,34 2 23 0,-27-2-16 16,-8 0 4-16,-1-2 26 0,2-2-26 0,-3 3-13 0,3-3 31 0,-1 2-16 0,1-1-26 0,0-1 26 0,-6-4 12 0,2 7-24 0,-2-2-15 0,-6 1 44 0,2-2-17 0,-1 2-38 0,-2-2 46 0,-3 1 7 0,1-4-48 0,1 7 23 0,-4 0 53 15,3-3-58-15,2 3-14 0,-9 0 49 0,4 0-15 0,-3-1-44 0,4 1 44 0,0 0 31 0,0 0-59 0,-1 0 16 0,2 0 47 0,0 0-44 0,-1 0 4 16,3 0 1-16,0 0 0 0,4 0 0 0,-2 0-1 0,2 0 1 0,4-4 0 0,-4 4 0 0,4 0-1 15,-1 0 1-15,2 0 0 0,2 0-1 0,0 0 1 32,-1-4 0-32,4 4-1 0,-9 0 1 0,2 0-1 0,4 0 1 0,-8 0-1 0,3-2 1 0,-3 1-1 0,1 1 0 0,-11 0 1 0,0-3-1 0,4 3 1 15,-3 0-1-15,2 0 1 0,0 0-2 0,-1 0 1 0,4 0 1 0,-7 0-1 0,4 0-1 0,-2 3 2 0,-1-2-1 0,2-1-1 0,-4 2 2 0,2-2-1 16,-2 4 0-16,3-4 0 0,-4 4-1 0,12-3 1 0,-8 2 0 0,-2-2 1 0,1-1-1 0,3 2 0 16,-1 0 0-16,0-2 0 0,1 2 0 0,5 1 1 0,-5-3-1 0,5 1 0 0,0 2 1 15,-2-3-1-15,5 2 0 0,1-2 1 0,-2 3-1 0,1-3 0 0,3 0 1 0,0 0-1 0,-7 0 1 47,7 0-1-47,-2 0 0 0,-4-3 1 0,2 1-1 0,0 2 1 0,2 0-1 0,10-4 0 0,-21 4 0 0,-7 0 1 0,13-3-1 0,-7 3 0 0,-6 0 1 0,16 0-1 0,-7 0-1 0,3 0 1 0,-8 0 0 0,1 0 1 0,2 3-1 0,1-3 0 0,-12 1 0 0,6 2 0 0,2-3 1 16,-8 2-1-16,4-2 0 0,0 3 1 0,-1-3-1 0,0 1 1 0,4-1-1 0,-4 2 1 0,2-2-1 15,-2 3 1-15,6-3-1 0,-5 1 1 0,3-1-1 0,-4 3 1 0,8-3 0 16,-5 3-1-16,-3-3 1 0,11 2 0 0,-3-2 0 0,-2 0 0 0,1 0 0 0,0 0 0 16,5 0 0-16,-6 0 0 0,1 0 0 0,5 0-1 0,0 0 1 31,-5 0-1-31,5 0 0 0,-3 0-1 0,2 0 0 0,-3 0-1 0,2 0-1 0,0 0 0 15,-2 0 0-15,-1-5-2 0,3 2 1 0,-2 2-1 0,2-2 0 0,-2 1 0 0,0 2 0 0,-8-1 0 0,9-2-3 0</inkml:trace>
  <inkml:trace contextRef="#ctx0" brushRef="#br0" timeOffset="49985.92">32621 9724 473 0,'0'0'0'0,"0"0"1"0,0-2 43 0,3 2-46 0,-3-2 8 0,3 2 24 0,-3-1-28 0,5 1-7 0,-2 0 23 0,-3 0-8 0,0 0-11 0,0 0 0 0,0 0 27 0,0 0-27 16,-3 1 1-16,3 1 29 0,-11 0-29 0,8 2 0 0,-11 7 0 0,4-7 0 0,-18 11 1 0,15-1 0 0,-8-7 0 0,9 4 1 15,-7 1-1-15,1-2 1 0,-1 2 0 0,1-1 0 0,-4 2 1 16,-2-1-1-16,8 0 1 0,-5-1 0 0,-2 2 0 0,2 0 0 0,5-1 0 0,-5-1 0 0,5 1 0 63,-5 0 0-63,8 1 1 0,-8-3-1 0,3-2 0 0,8 3 1 0,-6 0-1 0,-8 5 3 0,17-7-3 0,-7-4 1 0,11 6-1 0,-2-3 0 0,0-4 0 0,-2 7 0 0,4-11-1 0,-3 12 0 0,3-12-1 0,3 3-1 0,0 6-1 0,0-6 0 0,0-1-1 0,9 0-4 0</inkml:trace>
  <inkml:trace contextRef="#ctx0" brushRef="#br0" timeOffset="50192.72">32573 9850 662 0,'0'0'0'0,"5"0"20"0,-2-2-37 0,-3 2 46 0,0-3-9 0,0 3-26 0,0-2 9 0,0 2 21 0,0 0-27 0,0 0 13 16,-3 0-14-16,-2 2-24 0,-8 10 64 0,2-9-41 0,1 5 23 0,0 1-5 0,-2-1-13 16,-7 3 2-16,10 2 13 0,-8-3-13 0,0 0-7 0,2 5 14 0,-1-1 6 0,0-2-11 0,-1 1 5 15,3-1 5-15,-3 2-15 0,3-4-6 0,2 2 14 0,-3 1-5 16,2-3-7-16,-1 1 11 0,4 0 1 0,-3 0-14 0,7-1-21 0,-3 2-20 0,-3-1-31 47,2-3-14-47,6 1-467 0</inkml:trace>
  <inkml:trace contextRef="#ctx0" brushRef="#br0" timeOffset="54722.86">29084 9682 167 0,'0'0'0'0,"-11"-13"97"0,3 2-50 0,-4 10-23 0,3-10 5 0,-4 7-9 0,-2-7-12 0,-2 0-1 0,-3 4 33 0,2-2-27 0,-1-2-12 0,-2 1 24 0,5 0-2 0,-5-3-24 0,1-2 13 0,0 2 16 0,3-5-28 0,-4 2 2 0,5-1 26 0,-2 0-14 0,-19-18-1 0,19 18 12 0,2-1-23 0,0-3 9 0,-2 3 23 16,9 0-18-16,-6-2-19 0,3-17 63 0,8 18-69 0,-6-3 25 0,10 7-24 0,0-3-17 0,0-6 31 0,0 3 5 0,10 6-1 15,-6-4 1-15,13-2-9 0,-4 9-6 0,3-2-2 0,2-6-1 16,1 5-1-16,2 4 0 0,-1-3 0 156,3-1 1-156,5 11-2 0,-5-10 5 0,6 2 1 0,-3 10-2 0,5 1 0 16,-4-15 2-16,7 14-1 0,0-2-2 0,0 1 4 0,-5-6 0 0,6 11 2 0,-1-2 1 0,-5 0 3 0,5 1-4 0,0 1-2 0,1-2 8 0,0 2-7 0,-2 7-1 0,-3-7 3 0,4 2-3 0,-6 9 0 0,-1-3-2 0,-5-6 4 0,0 10-3 0,-3 1-1 0,-1-3 5 0,-5 3-4 0,1 4-1 0,-8-1 1 0,-2-4 1 0,0 7-2 0,5 2 1 0,-9-4-5 0,0 3 1 0,-3 2-2 0,-7-3 2 0,6-1 11 0,-10 4 23 0,-5 17-32 0,5-18 25 0,0-3-31 0,2-1-5 0,-7 2 36 0,7 0-24 0,-6 0-15 0,5-2 19 0,-4-3 7 0,0 2-22 0,-1-5 2 0,2-2 36 0,-2 1-28 0,3 1-10 0,-2-3 25 0,0 4-8 0,3-5-23 0,-7 0 12 0,5 4 13 0,-5-2-30 0,2-3-14 0,1 2-485 0</inkml:trace>
  <inkml:trace contextRef="#ctx0" brushRef="#br0" timeOffset="56908.58">28373 8719 594 0,'0'0'0'15,"-16"-2"1"-15,-2-2 2 0,-6 4 4 0,0-7 2 0,7 7-4 0,-4 0 1 0,-1 0 0 16,1 0 1-16,-22 6 1 0,23-5-5 0,-5 13-4 0,-18-3 3 31,22 1-3-31,5-3-1 0,-5-7 2 0,3-2 4 0,2 14-6 0,1-9 3 0,2 3-1 16,0 1-4-16,2-1 4 0,3-5 0 0,-4 1-3 0,9 12-1 0,-6-15 1 0,4 8 0 0,-12 10-7 0,11-18 7 0,3 9-7 0,0 1 1 0,-8-9-6 0,7 1-345 0</inkml:trace>
  <inkml:trace contextRef="#ctx0" brushRef="#br0" timeOffset="57301.03">28569 8727 458 0,'0'0'0'0,"-13"-8"48"0,0 6-7 0,-5-13-16 0,-1 13-12 0,1 0-2 0,-2-10-3 0,0 9-5 0,0 3 0 0,-1-9 0 0,0 7 1 0,-3 2-5 0,7-1 4 0,-6-9 1 0,3 10-3 0,0 0 5 15,0-2 3-15,-1-8-1 0,8 10-4 0,-5 0 2 0,5-2 0 0,-5 2-3 0,6 0 3 0,1-3 0 16,-3-1-3-16,1 4 3 0,0 0 0 0,2-2 1 0,1 2 1 0,-4 2-3 0,0-2 6 0,2 4-5 16,-1 9 1-16,-2-13 2 0,-1 2-6 0,-2 11 1 0,2-5-2 0,-5-5-2 0,-16 27-7 15,21-20 5-15,-6 5-3 0,-1 4 3 0,3-7 2 47,-1 2-3-47,2 4-1 0,-5-1 1 0,7-7-2 0,0 5-2 0,0 3 2 0,0-8 2 0,-1 5 0 0,5 0 2 0,3 0 5 0,-1-7-5 0,5 8 0 0,4-6-2 0,-4-4-3 0,0 10-3 0,3-8-1 0,3-1 3 0,0 0-3 0,0 1-2 0,0-4 3 0,3 1-4 0,3 4-2 0,0-5-2 0,-4-3-83 0,9-1-395 0</inkml:trace>
  <inkml:trace contextRef="#ctx0" brushRef="#br0" timeOffset="57633.14">27909 8712 661 0,'0'0'0'0,"0"-2"8"0,3 0 0 0,-3-8 1 0,-3 10-3 0,-3 0 0 16,-5 2-1-16,-3-2 1 0,5 2-3 0,-6 9 0 0,5-11-1 0,-2 6 1 0,0 3 0 0,-1-2 2 16,4 0 3-16,-6 3-6 0,6 2 7 0,-3-12 0 0,4 9-2 0,0 2 6 0,5-11 2 0,0 9-1 15,0-1-1-15,-5-6 4 0,4 3 1 0,2 5-3 0,-1-5 3 0,-2 0 0 0,2 2-3 47,0 1 2-47,0-5 2 0,0-2 2 0,-1 10-7 0,4-7 2 0,-4 0-1 0,1 9-7 0,-1-6 3 0,2-7 2 0,2 1-3 0,-3 13-3 0,-2-14 3 0,5 4-7 0,0 7-3 0,-3-6 4 0,3-3-2 0,0 2-2 0,0 7 4 0,0-11 3 0,0 2-2 16,3 1 1-16,-3-1 1 0,5-2-1 0,-2 5-4 0,6-1 4 0,2-2 0 0,-5-2-5 0,5 4 1 15,-2-3 0-15,5-1 3 0,-3 3-5 0,2-2 1 0,0-1 0 0,5 4-3 0,-5-1 2 0,5-3 7 32,1 0-6-32,-1 0-1 0,3 0-2 0,-2-3-1 0,4 3 2 0,-2 0-3 0,3 0 8 0,2 0-6 0,-2 0-2 0,1 0 1 0,-4 0-13 0,1 3 1 31,1-3-7-31,-2 0-3 16,3 0-8-16,-8 0-17 0,5 0-8 0,-5 0-17 0,2 0-7 0,-5 1 9 0,2-1-125 0,-6 0-295 0</inkml:trace>
  <inkml:trace contextRef="#ctx0" brushRef="#br0" timeOffset="92575.31">18073 4428 436 0,'0'0'0'0,"0"-10"32"0,0-3-22 0,0 0 5 0,0 4 0 16,-5 7-5-16,-5 1-5 0,6-3 0 0,-6 0-4 0,-4 1 2 0,5 3 0 0,-5-2-3 0,0 2 1 16,2 0-1-16,-4 2 5 0,1 1 3 0,1-3 2 0,0 4 0 0,-2-2-2 0,5 1-2 0,-5-1-1 15,2 2 0-15,4 1 1 0,-1-3 2 0,8 3 0 0,-6-3 5 0,1-1 2 0,5 5-1 0,-8-5 4 16,8 1 6-16,0 3 2 0,0-3 3 0,-6 3 7 31,4-5-1-31,-2 5-4 0,-9 9 40 0,6-10-39 0,-5 6 2 0,-12 13 36 0,14-12-36 0,-5 5 1 16,-2 0-4-16,2 1 1 0,-7 2 0 0,1 2 0 0,-4 0-8 0,2 0-7 0,-4 3 2 0,3-4-9 0,-4 5 2 0,0-1 10 0,1 4-10 0,-4-2 5 0,3-1-6 0,-4 2-3 0,7 0 2 0,-3 1-1 0,1 2 7 0,-1-4-4 15,3 1-5-15,-22 26 13 16,22-29-17-16,5 1 11 0,3-5-5 0,-1 2 2 0,8-5-1 0,-5 2-5 0,5-3-3 0,0-1-3 0,-1 0 9 16,0 0-4-16,5-2-2 0,-2-4-2 0,8 4-1 0,-7-5 3 0,10 2-2 0,-10-1 3 0,5-5-4 15,-5 3 0-15,7-2 4 0,0 3-2 0,-7-5 0 32,10 1-3-32,-3 1 5 0,-9-1-5 0,9-2-1 0,-6 2 1 0,6-2-5 0,-19 2-18 0,13-4 9 0,-2 0-13 15,2-1-5-15,-5-2-2 0,4-1-8 0,0-4-2 0,-1 3 1 0,5-3-5 0,-4 4 0 0,0-8 7 0,-1 5 6 0,7-4 6 0,-5 0 3 0,6 0 3 0,-2 2 8 0,2-5-1 0,0 1 5 16,0 0 8-16,3 2-2 0,-4-3 4 0,4 2 6 0,0 1-1 0,0-1-1 0,0 1 0 0,0 2 1 0,0-1 0 0,0 0-6 15,4 7 2-15,-1-7 0 0,-3 5-4 0,3-3 8 0,-3 6-1 0,3-7-6 0,-3 9-2 0,0-4 2 16,5 1-4-16,-5 2-3 0,0-1 2 0,0 2 1 47,0-2-5-47,0 2 5 0,0 0 0 0,0 0-1 0,0 0 4 0,0 0 1 0,0-2 3 0,0 2-3 0,0 0 6 0,0 0 0 0,0 0 2 0,3 0-2 0,-3 0 7 0,0 0 4 0,0 0-3 0,0 0 0 0,0 0 3 0,0 0-1 0,0 0 2 0,3 0-1 0,-3 0 0 0,0 0-4 16,0 0 2-16,0 0 5 0,0 0-1 0,0 0 0 15,0 2 0-15,0-2 5 0,0 2-4 0,0 1 1 0,0 2 4 0,0 4-1 0,0-7 1 0,-3 7 0 0,3-8 6 0,-3 7-2 0,-2-2 4 0,5 3 6 16,-3 2-8-16,0 2 0 0,-4 7 20 0,3-6-26 0,1-2 1 0,-3 3-6 0,6-1-2 15,-3 0 1-15,0-1-4 0,-2 16 8 32,5-14-12-32,-3-1 0 0,3 0-4 15,0-2 1-15,0 1 1 0,0-1-4 0,3 0 0 0,-3-4 4 0,5 3 1 0,-2-7-6 0,0 7 6 0,-3-4-2 0,3 0-5 0,0-3 7 0,0 9 1 0,1-11-7 0,0 2 5 0,-1-1 0 0,0-2 0 0,0 2 5 0,-3 0 1 0,5-1-5 0,-5 1 1 16,3 0 6-16,0-2 0 0,7 2 18 0,-6-1-12 0,5 0-3 0,-6-1 3 0,8-1 2 16,-4 4-4-16,4-3 1 0,-3 1 3 0,4 0-5 0,-3 2-6 0,2-4 6 0,3 1-4 0,-2 3-5 15,3 0 0-15,-2-2 2 0,5 1-6 0,-5-2-2 0,3 2 5 0,2-1-6 0,1-2 0 0,-2 3 6 47,3-3-2-47,2 0-7 0,1 0 6 0,0 0-2 0,1-3 1 0,1-2 1 0,24-9-9 0,-21 14-1 0,3-10 1 0,-4 6 0 0,-1-5-3 0,5 0 4 0,-3 7-5 0,2-11 1 0,-4 4-9 0,3 1-7 0,-2 1-4 0,-4-4-16 0,1 4-8 16,-1 3-9-16,-3-10-12 0,4 6-8 0,-3 4-12 0,0-8-18 0,-2 3-20 15,18-12-176-15,-16 11 155 0,-4 3 22 0,-5-1-274 0</inkml:trace>
  <inkml:trace contextRef="#ctx0" brushRef="#br0" timeOffset="98837.47">11619 6295 263 0,'0'0'0'0,"0"-1"87"15,0-2-70-15,0-1-8 0,0-4-2 0,0 8 0 0,5-7 1 0,-1 3-4 0,-4-4-3 0,4 8 0 16,0-2 3-16,-1-1-2 0,0 1-1 0,3-5 2 47,-3 6-4-47,-3-1 2 0,5 2 1 0,-1 0-3 0,-2 0-1 0,-2 0 2 0,3 0 1 0,1 0-1 0,-4 0 2 0,0 0-1 0,4 2-2 0,-1-1 1 0,-3 3-1 0,0-1 1 0,3-2 0 0,0-1 1 0,-3 1 0 0,3 2 1 0,6-1-1 0,-6 0 0 0,0-2 0 0,3 3 9 15,-2-1-7 1,2-2 1-16,-2 1-1 0,-1-1 0 0,8 4 2 0,-11-4 1 0,9 0-1 0,-5 0-2 0,6 0 3 0,-7 0-1 0,8 0 0 0,-8 0-1 0,11 0 0 0,-8-4-1 0,-3 4-1 0,12 0 2 16,-12-1-2-16,7 1-1 0,-7-2 2 0,8 2 1 0,-7 0 0 0,2-3-1 15,-3 1 2-15,3 2-1 32,-1-2-1-32,3 2 3 0,-8 0-2 0,6 0-1 0,-3 0 2 0,6 0 3 0,-9 0-3 0,0 0 0 0,3 0 0 0,-3 0-2 0,3 0-1 0,-3 2 1 0,0-2 2 0,5 2-4 0,-5 1 2 0,4-3 3 0,-2 2-1 0,-2-2-1 0,3 1 4 0,-3 3-3 15,0-4-1-15,5 0 3 0,-2 4 0 0,0-4-3 0,0 1 3 0,0-1 2 0,0 0-5 0,9 0 3 0,-12 0-4 0,10 0 0 0,-7 0 1 16,6-5 0-16,-5 5 2 0,7-4-4 0,-9 3 1 0,12-4 1 0,-4 3-3 0,1-3 0 15,-1 4 0-15,0-8-1 0,-1 7-1 0,2-1 3 0,-4 1 1 0,6-1-2 16,-7-2-1-16,6 3 0 0,-9-1-2 0,10 1-3 16,-10 0 3-16,6 2-1 0,-6 0-2 0,0 0-1 15,0 0 0-15,7 2-4 0,-10-2-4 0,0 2 0 0,3 1-2 0,0-1-5 16,-3 3 2-16,0-2-5 0,4-1-8 0,-4 3 1 0,0 0 1 0,0-1 0 0,0 0-397 0</inkml:trace>
  <inkml:trace contextRef="#ctx0" brushRef="#br0" timeOffset="99057.42">12310 6187 468 0,'0'0'0'16,"0"-10"10"-16,-3 8 1 0,-3-1 0 0,3 0-1 0,1 3 0 0,-6 0-6 0,5 3-1 0,-6 0 0 0,2 9-3 0,-3-5-1 0,-1 5 2 15,1-5-1-15,-1 5-1 0,-1 2 1 0,1 0-3 0,2-2-1 0,-4 2 1 0,1 1 0 0,0-3 0 47,-3 1 0-47,5 2-1 0,1-2 2 0,-3-3-1 0,-1 3-1 0,7 0-2 0,-6-2 2 0,9-7-1 0,-6 9-5 0,6-4 3 0,-8-8-6 0,8 10 1 0,0-8 7 0,-2 1-4 0,2-3-1 0,3-1-4 0,-3 3-88 0,3-3-197 16</inkml:trace>
  <inkml:trace contextRef="#ctx0" brushRef="#br0" timeOffset="107895.31">20030 15755 456 0,'0'0'0'15,"0"-9"6"-15,0 7-1 0,0-11-3 16,0 9 0-16,0-6 2 0,0 10-2 0,0-3-5 0,0 2 4 0,0 1 2 0,3-4-5 0,-3 2-1 0,0 0 4 0,0-3-2 0,0 3-5 0,0 2 11 15,0-4-9-15,4 1-1 0,-4 2 6 0,3-4-1 0,0 4 0 16,-3-1 0-16,3-4 2 0,1 3-2 0,0 1-1 0,-2 0 2 0,1 0 2 0,0 0-2 47,3-1 2-47,-3 2 1 0,0-2-5 0,0 3 1 0,0-2 3 0,0 0-1 0,-3 2 0 0,0-2-1 0,3 1 3 0,-3 1-4 0,5 0 1 0,-3 0 5 0,-2 0-3 0,4 0 2 0,-4 0 3 0,3 0 0 0,-3 0 0 0,0 0 3 0,0-4 5 0,5 4 0 0,-2 0 1 0,0 0 10 0,0 0-2 0,0-4 5 0,0 3 5 16,-3-2 2-16,9-1 44 0,-9 2-31 0,0 1-5 0,2-2-2 0,-2 1 7 15,3-4-3-15,-3 4-1 0,0-5 55 0,0 5-55 0,0-3-4 0,0 5 1 0,0-4-9 16,0 0-4-16,-3 2 5 0,1-2-4 0,-4 1-4 0,-3-1 0 0,6 2-1 0,-3-1-5 0,-2 2-1 15,-3-1 11-15,5 2-5 0,-3 0-6 0,-3 0 7 32,3 0-3-32,-1 0 0 0,-13 3 34 0,8 6-36 0,-2-5-2 0,-9 16 36 0,12-12-35 0,0 5 6 0,0-3 4 0,4 5-13 0,-3 0 4 0,-2 0 9 0,6 4-10 0,0-2 0 0,-1 3 6 0,-5-2-10 0,9 1 2 0,-5 0 0 15,5 1 3-15,-2 2-9 0,5-3-2 0,-6 4 11 16,6-3-8-16,3-2 1 0,-4 2-1 0,4-3-3 0,0-3-6 0,4 4-5 0,5-6 9 0,-6-1-9 0,10 0 2 0,-1-1 11 0,-3-6-1 16,8 7-6-16,-3-9-2 0,-2 0 9 0,23 1-18 0,-15-3 16 15,2 0-8-15,-7-5-1 0,7-4 6 0,-2 5 2 0,0-10-4 0,1 3 4 0,-4 0 6 47,3-1-7-47,0-2-10 0,0-4 16 0,-3 1-8 0,1-1-5 0,-2-2 9 0,-3 0 0 0,0 0-8 0,5-2-3 0,-7 0 9 0,2 0-10 0,-3-1-5 0,-7 2 14 0,8-1 0 0,-8 3-11 0,1-6 7 16,-4 2-1-16,0 0-13 0,3 0 5 0,-3-1 6 0,0 2-3 0,-3 3-5 0,-9 4 8 0,9-3 2 0,0 3-17 0,-3 2 7 0,3 0 0 0,-8 5-11 0,0-1-1 0,8 7 12 0,-6-11-1 0,5 12-11 15,-6-8 12-15,7 9-5 0,-8-3-15 0,8 3 8 0,-4 0-7 0,4 0-17 0,3 0-5 16,-4 0-4-16,0 3-14 0,-1 2-105 0,5-1 72 16,-5 6-9-16,5-6-8 0,0 5 0 31,0-4-19-31,0 10-18 0,0 5-189 0,0-7 179 0,0 0-461 0</inkml:trace>
  <inkml:trace contextRef="#ctx0" brushRef="#br0" timeOffset="108210.19">20473 16073 418 0,'0'0'0'0,"0"0"15"0,0 0-6 0,0-1-5 0,0-3 1 0,3 3 2 0,1-1-2 0,-4 2 5 0,4-2 3 0,-2 2 3 0,1 0 2 0,2 0 6 0,-5 0 4 0,4-2 5 0,-1 2 7 15,0 0 2-15,-3 0-2 0,0 0-6 0,0 0 4 0,0 0-5 0,0 0 2 0,0 0 2 16,0 0 1-16,0 0-3 0,0 0 4 0,0 2 8 16,0 0-9-16,0 0 2 0,-3 4 36 0,0 2-42 0,-1-5 0 0,-1 7 4 0,2-5-9 31,1 5 2-31,-2-1 0 0,0 0-8 0,1 0-5 0,0 2 5 0,0-2 1 0,3 0-10 0,-4-1 3 0,4 2-3 0,0-1-11 0,0 1-1 0,0-3 11 0,4-3-12 0,-1 4 1 16,0-5 10-16,8 2-5 0,-9-5 2 0,10 6-2 0,-9-5 6 0,6 1-3 0,-6-2 0 0,11 0 9 0,-9 0-4 0,4 0-7 0,-6-2 3 0,12 1 4 0,-12-5-13 0,7-3 3 15,-7 6 5-15,6-5-10 0,-6 1-1 0,3 1 9 0,2-7 0 0,-3 3-11 0,-2 8 7 0,0-11-3 16,-3 11-12-16,3-11 15 0,-3 2 0 0,0 3-5 15,0 0-6-15,0-1-2 0,0 1 5 0,-3-2-9 0,0 8 7 0,0-12-3 0,3 13-8 16,-5-10-5 15,3 8 1-31,-1-5-8 0,0 6-16 0,3 1 0 0,-6-3-15 0,3 0-16 0,3 1-12 0,-3 3-22 0,3 0-18 0,-3 0-19 0,3 0-3 0,-3 3 14 0,3 1 3 0,-3 0-345 0</inkml:trace>
  <inkml:trace contextRef="#ctx0" brushRef="#br0" timeOffset="108455.57">20877 16173 763 0,'0'0'0'0,"0"-2"182"0,3 0-127 0,-1-2-12 0,3 1-14 0,-5 3-14 15,0 0-12-15,0 3 12 0,0-2 1 0,0 4 4 0,0-3 13 0,0 2 9 0,0 1-3 0,0 3 4 0,-5-4 11 0,5 0-2 0,0 0-1 0,-2 0 8 0,-1 1-4 0,0 0-12 0,3 3 2 0,-5-7-2 0,5 3-12 0,0 5-10 0,-3-3 7 0,-1-3-6 0,4 6-8 0,-3-8 6 0,3 4-1 0,-3-3-19 16,3 2 6-16,0-1 0 0,0-2-11 0,0-1 11 0,3 1 5 0,-3-1 9 0,3 0-8 0,1 0 4 16,4 0 3-16,-5-2-14 0,7-1 2 0,-7-6 3 0,7 6-6 0,-7-6-5 0,11 6 8 0,-3-6 0 46,-5 7-8-46,3-10-2 0,10 0-1 0,-10 9-1 0,-3-5 14 0,6 6-6 0,-2-7-8 0,-7 5 2 0,9 0-8 0,-9-4-10 0,9 8-9 0,-9-5 6 0,10 4-11 0,-10-4-7 0,9 3 0 0,-9 0-16 0,7 2-7 0,-7 0-9 0,10 0 0 16,-13 0-20-16,5 0-12 0,4 0-5 0,-9 0-15 0,3 2 0 0,1 0-4 0,0 0-1 0,-1 1 14 0,1-2-25 0,-2 2-274 0</inkml:trace>
  <inkml:trace contextRef="#ctx0" brushRef="#br0" timeOffset="108688.4">21625 15864 721 0,'0'0'0'0,"0"-7"66"0,0 3-1 0,0-5-6 15,0 9-7-15,0-2-6 0,0 2-11 0</inkml:trace>
  <inkml:trace contextRef="#ctx0" brushRef="#br0" timeOffset="108756.72">21622 15842 1074 0,'0'0'35'0,"0"2"2"0,-4 1 10 0,4-1 18 0,0 2 15 0,-3 7 9 0,3-7 4 0,-4 8 9 0,4-1-8 0,-3 2-10 0,0 2 0 0,-1 1-16 0,-5-1-10 0,9 3 2 0,-7 2-8 0,-4 2-7 0,7-3-6 0,-5 2-1 0,4 1-5 0,2-2-17 0,-6 0 4 0,9-4 4 0,-4 1-15 0,0-4 0 0,4 2 8 0,0-1-24 0,0 5 0 0,0-8 2 0,0-3-4 0,0 2 4 0,4-7 12 0,0 8-19 0,-4-9 12 0,4 6 9 0,-4-3-9 0,4-3-2 0,-4 3 1 0,0-3-3 0,1 1-20 0,-1 1-2 0,3-1 1 0,-3-3-19 0,0 3-4 0,0-3 1 0,0 0-8 0,5 0-11 0,-5 0 9 0,0 0-2 0,0 0-14 0,0 0 9 0,0 0-12 0,-5 0-10 0,5 0-13 0,0 0-7 0,-3 0-5 0,3 0-21 0,-1 0 0 0,-3 1-7 0,0-1-14 0,0 0 12 0,0 2 13 0,4-2-316 0</inkml:trace>
  <inkml:trace contextRef="#ctx0" brushRef="#br0" timeOffset="109176.5">21753 15700 500 0,'0'0'0'0,"0"-2"60"0,0-8-31 0,-3 6 12 0,3-5-5 0,0 9-4 0,-3 0-4 0,0 0-3 0,3 0-5 0,-3 0-1 0,-1 0 9 0,1 1 0 0,3 3 8 0,-3 0 11 0,3 3 6 0,-6-4 3 0,3 1 8 0,0 7 7 0,3-3-2 0,-3 2 2 0,0 2 7 0,3 0-3 0,-3 1 0 0,0 4 11 0,0 0-5 0,-1 0-6 0,-4 4-4 0,4 0-2 0,-5 1-12 0,6 1-5 0,-14 25 63 0,13-21-63 0,-6-1 1 0,1 2-6 0,5-2-11 0,-10 1-2 0,11 1 4 0,-7 0-16 0,-2-2-2 0,7 0 7 0,-5-1-5 0,-7 26-6 0,8-24-13 0,5-3-10 0,-8-1 4 0,6 1 15 15,-5-2-9-15,7 0-6 0,-5-5 15 0,2 2-2 0,4-4-13 0,-6 0 5 0,4-3-6 0,1-4-3 0,-1 4 4 0,5-3 12 0,-4-6-2 0,1 9-10 0,-1-12 11 0,4 5-1 0,-3 4-17 0,0-8 10 0,3 4-4 0,-3-3-3 0,3 0 9 0,0 1 4 0,-4-3-16 0,4 0 9 0,0 0 9 0,0 0-30 0,-5 0-4 0,5 0-10 0,0 0-42 16,0-3-39-16,0-1-45 0,0 2-51 0,0-9-52 0,0 9-39 0,0-9-33 0,5 8-403 0,-5 3 740 0</inkml:trace>
  <inkml:trace contextRef="#ctx0" brushRef="#br0" timeOffset="133274.1">19375 16388 587 0,'0'0'0'0,"0"-12"5"0,0 1 9 0,0 0 2 0,0 1 9 0,0 8 5 0,0-1-3 0,0 0-2 0,-3 1-3 0,3 2-6 16,0 0-6-16,0 0-1 0,-3 0 0 0,3 0-7 0,0 0 3 0,-3 0 2 0,3 2 0 0,0-2-1 15,0 0 8-15,0 3 1 0,0-3-2 0,0 3 9 0,0-3 0 0,0 2-1 0,0 3-1 0,0-4 5 16,0 3-6-16,3-3-2 0,-3 1 6 0,0 0 2 0,3 0-2 0,0 1 6 0,7 3 25 47,-6-3-31-47,0 0 1 0,6 1-5 0,-7-1-2 0,12-2 5 0,-10 3-3 0,9-1-10 0,-4-1 1 0,3-2 3 0,1 0-6 0,1 2-2 0,-3-2 9 0,2 0-10 0,2 0-2 0,2 0 5 0,-4 0-1 0,-1 0-6 0,3 0-1 0,-1 0 6 0,-2 0-5 15,2 0 1-15,-6 0 2 0,0 0 0 0,2 0-6 0,0 0 5 0,-11 0 6 0,12 0-10 0,-9 0-1 0,3 2 5 0,-1-2-2 16,-5 2-4-16,3 1 7 0,-3-2 1 0,5 2-7 0,-2-1 3 0,-3 0 2 0,3 0-4 0,0-2-3 0,-3 3 10 16,0-1 0-16,3-1-8 0,1 2 8 0,-4-3-1 0,0 3-5 15,3-2 1-15,2 1 6 0,-3 3-9 47,1-4 7-47,0-1 0 0,12 6-6 0,-6-6 5 0,-4 4-7 0,0-3 5 0,-2-1 3 0,12 2-2 0,-12 0-2 0,22 3 9 0,-16-4-10 0,0 2-2 0,0-2 7 0,1 2-7 0,-7-3-4 0,6 1 7 0,3 3-3 0,-9-4-6 0,10 1 9 0,-10 1 4 0,7-2-6 0,-7 3 0 0,8-2 3 16,-8 2-4-16,8 2-1 0,-11-5 1 0,3 5 7 0,8-3-9 0,-5 5 9 15,-3-3-9-15,0 0 2 0,0 4 6 0,-3-5-3 0,5 1-6 0,-2 4 5 0,-3-6 2 0,3 2-9 16,-3 1 5-16,0 0 0 0,3-1-3 0,0-3-3 0,-3 4 1 0,5-1 1 0,-2-1-15 0,0-1-5 47,0-1-5-47,4-1-19 0,-3 3-13 0,5-3-18 0,-6 1-21 0,9-1-18 0,-9 0-4 0,11 0 17 15,-12 0 16-15,10-1-411 0</inkml:trace>
  <inkml:trace contextRef="#ctx0" brushRef="#br0" timeOffset="133445.4">20220 16488 474 0,'0'0'0'0,"0"-2"4"0,0 0 3 0,0-1 2 0,0 3-1 0,0 0-2 0,0 0 2 0,0 0 2 0,-4 0-1 0,-6 3 0 0,7 1 7 0,-8 2 0 0,4-4 1 0,-3 10 4 0,1-11-1 0,-3 4-5 0,3 5 2 15,-2-8 0-15,-3 8-2 0,2-7 0 0,-3 5 2 0,2-5 0 0,1 8-7 0,0-10 4 16,-1 11 0-16,0-10-9 0,0 5 3 0,2-2 1 0,1 3-9 0,-1-6 2 0,2 2 2 0,4 7-4 15,-4-8-2-15,6 6-4 0,0-5-3 0,-5 5-24 16,5-8-18-16,0 3-14 0,-1 2-79 0,4-1-358 0</inkml:trace>
  <inkml:trace contextRef="#ctx0" brushRef="#br0" timeOffset="133583.31">20203 16666 466 0,'0'0'0'0,"-5"0"30"0,2-2-24 0,-7 2-2 0,7 0 3 0,-8 0 2 15,6 2-2-15,-7 1-1 0,6 0-2 0,-8 6 2 0,3-5-4 0,2 6-2 32,-5-4 2-17,5 3-4-15,-2-1-2 0,-1 1 2 0,3 0 0 0,0-5-13 0,-1 7-4 0,7-2-4 0,-9-4-458 0</inkml:trace>
  <inkml:trace contextRef="#ctx0" brushRef="#br0" timeOffset="137498.41">16517 5766 277 0,'0'0'0'31,"0"3"5"-31,3 7 1 0,1 1 0 0,-1 0 0 0,1-1-2 0,-4 0 0 0,0-1 1 0,3 4-1 0,-3-3-2 0,0 3 2 0,0 1-1 0,3-4 1 0,-3 1-2 0,0 5 0 0,0-2-1 0,0-3-2 0,0 4 2 0,0 1-1 0,0-2-2 0,0 1 3 16,0-1-1-16,0 0-1 0,0-2 0 0,-3 0 0 0,0 2-1 0,3-2 0 0,-4-2 2 16,-6 1-1-16,5 1 0 0,-1-1 2 0,-6-3-1 0,1 2-1 0,0 0 0 0,-5-5 1 0,3 5-2 0,-5-5-1 15,2 5 3-15,-5-9 0 0,5 4-1 0,-8-3 1 0,2 2-1 0,-2-2 1 0,2-2-2 16,-2 2 4-16,-4-2-2 0,2 0-1 0,-6 0 0 31,6-4 0-31,-2 2 0 16,-1-2 1-16,0-5 1 0,4 7 1 0,-3-8-2 0,-30-7 4 0,32 6-2 0,1 0 5 0,1 1 0 0,2-3 1 0,4 2 1 0,1-3 1 0,3 0 1 0,2-2-3 0,0 1 2 0,4-2-2 0,3 1-2 0,2-1-3 0,0 1 1 0,0-4-4 0,3 3-1 0,0 2 3 15,0-2-3-15,3 2-1 0,8 1 2 0,-11-4-2 0,12 4-1 0,-1-1 0 0,-5 1 0 0,8-2-2 0,-4 3-1 0,3 1 0 16,2-3-2-16,1 2 1 0,-1-1-1 0,0-1 3 0,2 0 1 0,0 0-1 16,0 1 2-16,3 0-1 0,2 2-1 0,-6-1 3 0,5 0 0 0,3-2 2 0,-1 2 1 0,0 2 0 15,0-2 0-15,5-1-2 0,-1 2 2 0,4 1 2 32,0 3-1-32,-5-2 1 0,5 7 0 0,-4-8-2 0,1 10 1 0,-2-4 1 0,-3 3-3 0,2 0 1 0,-9 2-2 0,5 0 1 0,-5 2-1 0,-3 6-1 0,5 1 2 0,-7-5-1 15,3 11-2-15,-8-3 2 0,-3-1-1 0,6 7-4 0,-9-4 1 0,6 5-2 0,-6 0-2 0,0 0-10 0,0 0-274 0</inkml:trace>
  <inkml:trace contextRef="#ctx0" brushRef="#br0" timeOffset="138626.09">15300 2979 404 0,'0'0'0'0,"-3"-8"4"0,0 4 3 0,-1-8 1 16,1 10 0-16,0-3-5 0,-8 3-1 0,8 2 3 15,-11 0-1-15,2 2-4 0,1 6 4 0,-3-4 5 0,5 9 0 0,-9 0 1 0,5-4 2 0,-8 5-4 0,5 3 1 0,-2 0 4 0,2 2-2 0,-5 5-8 47,4-2 3-47,-3 2 1 0,2 1-3 0,-2 6 2 0,0-3 0 0,0 2-3 0,-2 0 1 0,4-1 0 0,-2 1 4 0,3-3-3 0,-8 5 3 0,5-9 2 0,0 7-2 0,4-4 0 0,-3-2 2 0,4-1-2 0,-4-3-4 0,5 0 4 0,-2-4 1 0,6-1 2 16,-1-2 3-16,1-1 0 0,7-5-3 0,-6-4 0 15,9 2 7-15,-4-4 15 0,4 2 7 0,0-3 8 0,0 0-1 0,0-3-13 0,0-1-8 0,4-5-14 0,2 6-1 0,-3-11-6 16,14 6 1-16,-7-4-2 0,4-2-1 0,3-1 4 0,17-14 6 16,-14 14-11-16,4-3-2 0,0 2-2 0,2-1 2 0,3-1 1 0,-6 3 1 0,29-16-5 31,-27 19 5-16,-1-1-4-15,1 0 2 0,-2 4 3 0,-5 1-5 0,1 7 2 0,8-9-2 0,-17 6 1 0,2 4-3 0,-3 0 2 0,-6 0-7 0,3 6 5 0,-2-3 4 0,-1 6-4 0,1-6 2 0,-4 6-3 0,0-3 3 0,0 3 2 0,0-1 2 0,-4 4-2 0,-3-3 2 0,1 2 0 0,3 3-1 16,-6-5 3-16,-3 4-6 0,2-2 2 0,4 2 1 0,-4-3 2 0,2 2-2 0,2-2 4 0,-1 0 3 16,4-1-6-16,-3-1-4 0,2 9-5 0,-1-14 5 15,5 1 6-15,0 4-1 0,0-6-2 0,0 3 2 0,5-4 0 0,5 3-5 0,-7-1-1 0,7 2 4 0,1-3-2 0,-1 0 4 16,3-2-1-16,2 0-9 0,-3 3-7 31,1-3-17-31,2 0-13 0,0 0-19 0,-1 0-14 0,3 0-16 0,-3 0-9 0,3 0 5 0,-4 0 10 0,5 0-322 0</inkml:trace>
  <inkml:trace contextRef="#ctx0" brushRef="#br0" timeOffset="138878.17">15748 3386 382 0,'0'0'0'0,"0"-26"39"31,3 8-6-31,1 4 11 0,-4 2 6 0,0 5 1 0,-4 3-4 0,1-5-10 0,-5 4 17 0,6 1-37 0,-9 1-3 0,11 3-2 0,-7 0-6 0,1 0 2 0,3 3-6 0,-5 0-1 0,-2 5 4 16,10-5-8-16,-10 9 3 0,7-11-1 0,0 13 3 15,-8-7-1-15,8 5-1 0,1-5 3 0,-4 4-5 0,3-1 5 0,0-1-2 0,0 1 1 0,3 0 0 0,0-2-2 0,0 1 9 0,3 8 1 16,-3-15 0-16,3 7-7 0,8-5 8 0,-8 3 5 0,5-3-4 0,-5 0 6 0,9 0-1 0,-1-1-8 15,0-1 3-15,2 0-5 0,1-2-1 0,-4 0 2 16,6-2-3-16,1 0-4 0,0-1-2 0,4-7 3 31,-2 6-3-31,-1-7 4 0,-2 4-2 0,5-2-3 0,-4-1 4 0,3 1 0 0,-3-1-1 0,-3-1 4 0,0-3-3 0,0 6-1 0,-5-1 6 0,1-4-4 0,-7 4 6 0,7-5-7 0,-5 6-3 0,-2-3 3 0,-3 4-7 0,0-1 3 0,0 5 4 0,0-10-9 16,0 8 4-16,-3-3-4 0,-2 5-9 0,-5-1 2 0,7-4-6 0,0 8 3 0,-10-4-17 16,0 4 15-16,5 0-7 0,-5 0-7 0,2 0-5 0,-3 0-4 0,5 4-8 0,-5-1-5 0,4 7 2 15,-3-8-4-15,-2 6 3 0,6-3 11 0,-4 4 0 0,1-5-321 0</inkml:trace>
  <inkml:trace contextRef="#ctx0" brushRef="#br0" timeOffset="139164.35">16598 3086 577 0,'0'0'0'16,"0"-3"64"-16,0 1-28 0,0 0 0 0,0 2-2 0,-3 0-12 0,0 8 11 0,0 3 20 0,-9 4 2 16,3 2 4-16,2 2 1 0,-5 4-14 0,3 3-9 15,-4 1-2-15,3 2-10 0,-4 4-10 0,-1-2 0 0,2 3-5 0,-3 3-2 0,6-1 2 0,-4-1 0 16,1 3-4-16,10-1-3 0,-10 0-7 0,8 3-1 0,-5-6 5 0,7-1-2 0,3-1 6 0,-3-2 2 47,3-1-6-47,0-5-3 0,0 1-2 0,0-4-3 0,3 3 0 0,0-5-1 0,0 0-2 0,0-5-11 0,1-1-2 0,1-3-10 0,-5-1-14 0,3 1-10 0,-1-7-23 0,1 4-12 0,2-4-17 0,-2-1-12 0,-3 1 12 0,0-3-391 0</inkml:trace>
  <inkml:trace contextRef="#ctx0" brushRef="#br0" timeOffset="139421.98">17198 3354 563 0,'0'0'0'0,"16"-9"10"0,-2-3 12 0,6-3 7 0,-2 13 3 0,-5-1 3 0,-1 0-6 0,0 2-7 0,-2 1 0 0,3 0-6 0,1 0-7 0,-1 1-4 0,3 2-1 16,6 0-4-16,-2-1 2 0,27 8 5 0,-19-6-8 0,1-1 4 0,29 7-8 15,-24-8 8-15,-3 2-3 0,3-1-5 0,-4 3-3 0,1-4-5 0,0 3-4 0,0-1-4 0,-8 5-6 0,0-7-10 0,-2 2-12 0,-1 4-4 0,-3-4-11 16,-3 3 6-16,-5-4-19 0,-3 1-300 0</inkml:trace>
  <inkml:trace contextRef="#ctx0" brushRef="#br0" timeOffset="139553.39">17288 3494 777 0,'0'0'0'0,"15"-15"142"0,-2-2-90 0,3-5 27 0,9-1 65 0,-16 22-87 0,-9-2-19 0,14-1-18 0,-11 4-4 16,8 0-7-16,1 3-5 0,21 2-1 31,-17 5-3-31,5-6-1 0,5 5-3 0,1-4 9 0,7 4-11 0,3-5-4 0,1 7 0 0,4-7-19 0,-1 7 6 0,5-6-14 0,38 7-72 0,-36-2 21 0,-3-8-12 0,-2 6-25 0,-3-3-12 0,1-3 7 0,-4 3-406 0</inkml:trace>
  <inkml:trace contextRef="#ctx0" brushRef="#br0" timeOffset="139968.85">18989 3140 1051 0,'0'0'0'0,"4"-12"17"0,-1 1 46 0,1 4-9 0,-4 7-3 0,0 0-18 47,-4 0-17-47,-10 0 3 0,5 14 2 0,-2-1 6 0,-6 2-8 0,2 1 4 0,-4 6-7 0,4-2-7 0,-3 5 8 0,-2-1-10 0,3 0-3 0,-3 2 1 0,3 0-2 0,-2 0 0 0,3-1-2 0,3 1 0 0,-1 0-1 0,4-4-1 0,4 2-3 0,-1-2 8 0,3-2-3 0,0 2-5 0,4-5 7 0,0 0-4 16,0-5-3-16,0 0 14 0,4 1-1 0,-4-4 5 15,11-1-2-15,-8-4 0 0,6 6 3 0,-9-7-4 16,4-2 14-16,6 3 2 0,-6-2-10 0,3-2 15 0,-4 0-13 0,0 0 4 0,9-2 7 0,-12-6-14 0,8 4-1 0,-4-6-11 0,10 9-5 0,-8-13 4 0,3 6-5 0,3-1 4 0,-2-1-1 0,4 0-9 16,-4-2 6-16,3 0 2 0,2 0 0 0,-3-5 1 47,-2 2 2-47,5 0-4 0,-3-2 2 0,5 2-2 0,0 0 7 0,0 1-4 0,-3 1 3 0,-1-1 2 0,1 5-7 0,0-1 7 0,-5 2-2 0,-2 4 3 0,4-3 2 0,-1 7-2 0,-7-4-2 0,5 4 3 0,-5 0-4 0,7 0-4 0,-10 0 3 0,3 5-4 0,1-1 1 0,-4 7 1 0,0-8 0 0,3 8 2 15,-3-3 3-15,0 4 3 0,0 1-2 0,0-4-1 0,-3 6-4 16,-1-2 4-16,1 3-3 0,-2-3-3 0,5 0 2 0,-3 1-4 0,3 3 0 0,0-5 11 0,0 0-8 15,0 0-1-15,21 13-2 0,-10-15 4 0,2 2 2 0,0-5-8 0,2 5-2 0,4-9 0 0,2 5-3 0,5-5 0 0,2 1-2 47,-1-3-2-47,7 5-10 0,0-4-7 0,0 0-9 0,-4-1-21 16,7 2-26-16,-7-3-20 0,5 1-21 0,-6-1-22 0,-1 3-16 0,2 0-18 0,-2-1-8 0,-5 1-468 0</inkml:trace>
  <inkml:trace contextRef="#ctx0" brushRef="#br0" timeOffset="140225.07">18332 3942 453 0,'-3'-3'37'0,"3"-7"2"16,0 8 8-16,0-4 12 0,-4 5 35 0,4 1-61 0,0 0-13 0,0 0 22 15,4 0-15-15,-1 1 2 0,1 3 8 0,6 0 1 0,-7-2 3 0,6 1 1 0,13-1 38 16,-10 1-40-16,3 0-1 0,-2-2-2 0,0 1-2 31,5-2-3-31,-2 3 1 0,5-3-4 0,3 1 0 0,-4-1-2 0,4 0-2 0,23 0 27 0,-20 0-26 0,4 0 3 0,-3 0-7 0,2 0 4 0,-1 0-4 0,4 2-5 0,-4 0 2 0,2 2-2 0,-4-3-3 0,4 2-2 16,-6-1-11-16,6-1-1 0,-1 3-3 0,1-1 3 0,-3 2 2 0,-2-5-11 15,3 6-1-15,-6-2-11 0,20 5-45 0,-26-6 19 0,0-1-8 0,1 3-18 0,-1-4-8 16,-3 2-8-16,-5-3-15 0,11 4-119 0,-9-4 94 0,-8 0-4 0,7 0 12 0,-10 0-397 0</inkml:trace>
  <inkml:trace contextRef="#ctx0" brushRef="#br0" timeOffset="140410.24">19641 3836 651 0,'0'0'0'0,"0"-2"52"0,-3-1 13 15,-9-1 1-15,2 1 8 0,-2 3 0 0,-6 3 0 16,-2-2 0-16,0 9-4 0,-5-7-8 0,1 8-10 31,1 1-9-31,-5-5-9 0,3 5-6 0,1-3-6 0,-1 1-1 0,4 4-4 0,5-3 0 0,0-2-2 0,-2 3-4 0,8 1-1 0,-1-3-7 0,8 1 2 0,-7-2-7 0,10 3-1 0,-7 7 2 0,7-12 0 0,0 2 1 0,0-1-12 0,0-3-3 16,3 8-11-16,1-8-9 0,6 2-21 0,-10-3-25 15,3 2-21-15,2 1-27 0,5-5-18 0,-7 1-15 0,0 0 1 0,4-2-445 0</inkml:trace>
  <inkml:trace contextRef="#ctx0" brushRef="#br0" timeOffset="140548.97">19555 3931 843 0,'0'0'0'0,"-3"-11"49"0,-7 8 20 15,-3-4 2-15,-1 7-6 0,-6 0-7 0,-4 2-12 16,-1 2-16-16,0 7-8 0,-30 5-9 0,30-2-6 0,3-5-6 0,-2 5-4 0,0 1-6 15,4-1-14-15,6 1-12 0,0-1-27 0,5 2-31 0,6 1-35 0,-2-2-35 0,2-3 1 0,3 3-433 0</inkml:trace>
  <inkml:trace contextRef="#ctx0" brushRef="#br0" timeOffset="140945.97">19477 4446 554 0,'0'0'0'0,"-17"-14"52"0,0 5-26 0,-5-6 10 0,-6 3 1 15,1 10 1-15,-4-9-2 0,-3 11-7 0,0-2-5 0,-3-7 0 0,3 9-6 0,-3-9-10 0,0 6 1 16,0-5-2-16,-1 3-9 0,1-9 6 0,-3 4 2 16,3-5-5-16,3 1 4 0,-3-1 3 0,1 0-2 0,3-7 6 0,-1 3 3 0,1-4-1 0,2-1 2 15,0 1 0-15,4-2 6 0,-30-28 27 0,33 24-24 0,0-3-4 0,4 1-4 0,3-4-7 47,0-1 0-47,1-3-3 0,-2 2-8 0,3-1 6 0,3-2-6 0,2 6-5 0,3-6 11 0,-1 2-4 0,-1-2-8 0,9 1 4 0,-3 0-10 0,0 2-5 0,3-1 7 0,3 1-7 0,8 3 5 0,-10 3 3 0,14-2 0 0,-5 5 2 0,14-26-4 0,-8 30 5 0,-3 2 3 16,24-16-6-16,-18 23 8 0,-1 1-5 0,12 1-10 0,-4 1-1 0,4 1-6 0,4 3 3 0,0 6 2 0,6-7-4 15,3 9 1-15,-2-4-4 0,5 4 9 0,1 0 0 0,5 0 1 0,1 4 3 0,5-4-2 0,0 11 4 16,-5-7 1-16,6 8 3 0,1 1 0 0,-2-2-3 0,-1 4 6 0,-6 3 0 16,4-2 5 15,-8 6-1-31,0-2-1 0,-3 6 2 0,-4-1-4 0,2 1 7 0,-10 1-5 0,2 1-3 0,-2 1 4 0,-9 2-3 0,1-1 0 0,-7 2 5 0,0 1 0 15,-7 1 7-15,0 0 3 0,-7 32 17 0,-3-36-9 0,0 1 9 0,-3-2 9 0,-7 1 0 0,0-5 5 0,-4 4 3 0,-3-3 3 0,-1 1 3 0,0 2-4 0,-7-4-4 0,-25 20 36 16,19-26-43-16,-3 3-10 0,0-3-6 0,-3 2-8 0,0-2-7 0,0 0-1 0,-1 0-6 0,0 1 4 0,-2-3-8 0,3 1 1 0,-1 4-3 16,-2-3-6-16,-1 0-11 0,4 3-24 0,0-6-28 0,-4 5-40 15,4-2-43-15,0-1-33 0,-4 1-493 0</inkml:trace>
  <inkml:trace contextRef="#ctx0" brushRef="#br0" timeOffset="145237.95">20928 16872 401 0,'0'0'0'0,"0"-3"10"0,-4-8-11 0,-1 7 4 16,3 0-1-16,2 2-2 0,-3 0-1 0,3 0 2 0,-3 2-1 0,3-1-2 0,0 1 1 0,0 0 2 0,0 0-3 0,0 0-1 0,0 0 6 0,0 0-4 0,0-4 3 0,0 4 6 0,0 0 0 94,3 0 2-94,-3-1 5 0,3-2 37 0,-1 1-16 0,-2 0 9 0,0 2-4 0,5-2 4 0,-5 1 0 0,0 1 2 0,4-5 39 0,-4 3-40 0,0 2-3 0,0-3-1 0,0 3 0 0,0 0-9 0,0 0-11 0,0 0-2 0,0 0 0 0,0 3-6 0,0-3 0 0,-4 0 6 0,4 2-7 0,0-2 5 0,0 3 0 0,0-1 0 0,0-2-1 15,0 1-5-15,0-1 11 0,4 2-12 0,-1-2-2 0,0 2 11 0,6-2-6 0,-4 2-6 0,-5 1 9 0,8-2-3 0,4-1-9 0,-6 4 3 0,9-3 2 0,-5-1-6 0,-1 0-2 0,6 0 8 0,-6 0-1 0,7 0-6 0,-1-1 6 0,-2-3 7 0,5 3-12 16,-6-2 6-16,5 1 2 0,11-2-3 0,-11 3-4 0,-4-4 9 0,1 3-13 0,-3-2 0 0,1 1 6 0,2-8-12 0,-3 11 6 0,-2-1 8 16,-3-2-7-16,6 2-6 0,-9 1 7 0,7 0 1 15,-7 0-7-15,6 0 9 0,-4 0 1 0,-1 0-8 0,-1 0 3 0,0 1-3 0,7-1-3 0,-10 3 1 16,3-2 7-16,7 2-5 0,-10 0-3 31,3-1 14-31,2 1-3 0,5 1-3 0,-7-1 15 0,-3 2 3 0,3 2-9 0,1-5 9 0,-1 7 4 0,0-7-13 0,8 2 4 0,-1 11 21 0,-10-5-19 0,4-8 5 0,5 7 1 0,-6-5-18 0,8 3 5 0,-8-3 3 0,8 5-2 0,-8-5-2 63,9 5 5-63,0-4-4 0,5 5-12 0,-8-7 9 0,2 2-12 0,11 2 13 0,-13-4-15 0,0-1 1 0,2 2 10 0,-2-1-2 0,-1-3-6 0,1 3 5 0,13 1-3 0,-13-4-2 0,1 0 2 0,1 0-4 0,-1 0-8 0,0 0-2 0,-1 0-4 0,10-2-76 0,-10 2 38 0,0 0-11 0,-5-2-1 0,11-1-5 31,-12 3-9-31,3-3-19 16,-3 3-12-16,0 0-10 0,0 0-10 0,3-1-2 0,-3 1 16 0,-3 0 20 0,3 0 23 0,-3 0 27 0,0 0 14 0,0 0-19 0,0 1-310 0</inkml:trace>
  <inkml:trace contextRef="#ctx0" brushRef="#br0" timeOffset="145380.23">21896 16983 549 0,'0'0'0'0,"0"-11"84"0,0 9-25 0,0-12 11 0,0 13 4 0,-3-1-10 0,-1 0-19 0,-2-2-14 0,2 4-2 0,-5-1-4 0,6 1-4 0,-8 0 4 0,0 0-1 0,0 0-5 0,7 1 1 0,-8 5 0 0,2-4 1 0,-4-1-10 0,4 8 8 0,0-4-5 0,-4-1-9 0,-9 9 13 16,11-12-19-16,3 9-5 0,0-6 9 0,6 3-5 0,-9-2-3 16,8 6 6-16,-2-8-9 0,0 5-15 0,3-4-3 0,0 10-17 0,0-5-28 0,3 0-20 15,-5 1-22-15,5-2-11 0,0-6 1 0,0 8 26 0,0-6 22 0,5 4-367 0</inkml:trace>
  <inkml:trace contextRef="#ctx0" brushRef="#br0" timeOffset="145551.04">22025 17007 1001 0,'-3'-9'33'0,"-8"5"-18"0,-3 2-4 0,5-2-8 0,-9 4 3 0,2 2-11 0,-2 2-1 0,5 9-4 0,-3-3-24 0,2 5-45 0,0 3-46 0,5-1-21 0,-2-1 5 0,0 3-381 0</inkml:trace>
  <inkml:trace contextRef="#ctx0" brushRef="#br0" timeOffset="147798.45">18781 1341 688 0,'0'0'0'0,"0"-2"67"31,0-2-59-31,0-5 6 0,-5 3 24 15,5-5-23-15,0 11-6 0,0-2 0 0,-3 2-9 0,3 0 10 0,0 0 1 0,0 2-5 0,-4 0 7 0,4 9-3 0,0-7 3 0,-6 17 14 0,2-10-12 0,1 4-1 0,-1-2 10 0,-6 1-7 0,6 1 4 16,-5 4 3-16,-9 21 18 0,5-19-29 0,4 1-4 0,-13 5 7 0,-5 17 0 31,1-4 4-15,-1-3 6-16,3-12-4 0,4-2-6 0,-5 4 6 0,7 0 1 0,-31 22 19 0,26-22-21 0,-1-7 1 0,-22 19 32 0,27-22-21 0,-2-3-3 0,2 3 2 0,-3-4-1 0,4 1-3 0,-1-4-1 0,4 0-3 0,0-1-2 0,5-5 2 0,-1 5-7 0,-2-4 29 16,13-5-30-16,-3 0 5 0,3 3-8 0,-3-3-2 0,3 0 3 0,0 0-2 0,0 0-7 0,0 2 6 46,0-2 0-46,0 0-3 0,14 0 4 0,-14-2-13 0,13-1 2 0,-4-7-3 0,7 8 5 0,-4 0-3 0,5-9-1 0,0 7 3 0,3-9-5 0,4 3-2 0,0 1 1 0,-2-1 0 0,3-1-2 0,3 0 5 0,-6 1-1 0,7-2 3 0,-7 5-3 32,6-4 2-32,-8 9-1 15,0-11-6-15,2 12 7 0,-6-4 0 0,-3 3-6 0,11-4 4 0,-21 4-2 0,4 2-2 0,-4 2 7 0,-3-1-5 0,3 3-1 0,-3 4 4 0,0-4-9 0,-3 6 5 0,0-5 5 0,-4 5 5 0,4 2-3 0,-6-1-3 0,1 2 1 0,-2 2 3 0,0-2 2 0,1 1 5 0,-3 1-3 0,6 0-6 16,-8 0 0-16,5 0-1 0,-5 0-1 0,3 3-1 0,3-3 6 0,1 0-4 0,-5 0-1 0,5-3-3 0,4 6 2 0,-8-3-4 16,11-3 1-16,-1-2 5 0,1 1-9 0,-4-1 7 0,4 2 2 15,0-4-2-15,4 3-2 0,5-1-7 0,-6-1-12 0,10-5-8 0,-4 4-14 0,-2-2-8 47,7-2-14-47,-3-3-22 0,1 3-19 0,7-2-34 0,-5 1-21 0,-1-3-17 0,15 0-148 0,-13-3 191 0,4 1-275 0</inkml:trace>
  <inkml:trace contextRef="#ctx0" brushRef="#br0" timeOffset="148100.82">19366 2016 921 0,'0'0'0'0,"0"-17"61"0,0 0-37 0,0 0 2 0,-3 2 4 0,-12 7 2 0,2 6-7 0,0-2 4 0,-5-1 3 0,-1 5-8 0,-3 0 1 0,-1 0-4 15,2 0-7-15,1 2-4 0,-1 7 1 0,2-5-1 0,2 7-2 0,-3 0 2 0,5-2-6 0,-1 3 2 0,3 0-3 0,2-1-2 16,1 1 3-16,0-1-8 0,7 2 4 0,-4 0 5 78,3 1-6-78,1 1 7 0,-1-4 0 0,4 5-4 0,0-5 3 0,0 2-8 0,0 0 7 0,4-2-2 0,-1-1 0 0,8 0 7 0,-8 3-7 0,10-3 3 0,-6-1 3 0,4 1-2 0,-7-7-5 0,8 8 7 0,-2-9-3 0,1 8 3 0,-1-7-1 0,1-1-4 0,-2 1 2 0,2-2-8 0,-2 1 13 0,0-2-3 0,-6 0-3 0,9-3 8 0,-8-8-6 0,6 8-1 0,1-8-4 0,-6 7 2 0,6-8-5 0,-1 0 2 0,1 2 7 0,-2-3-6 0,-6 1-4 0,8 0 9 0,-8 1 4 0,11-7-5 0,-10 3 5 0,2-1-7 0,-3-1-4 16,-3 3 4-16,4 1 1 0,-1-2-3 0,0 0 3 15,-3 0-4-15,5 2 2 0,-2-14 4 0,-3 18-3 0,0 1-1 0,0-1-6 0,-3 5 2 16,-2-7 2-16,2 11-5 0,0-10-4 0,-1 10-2 0,1-4-4 0,0 3-2 0,-10-6-31 0,13 6 7 0,-8 1-9 0,5 0-77 47,0 0 47-47,3 1-12 0,0 7-109 0,0-6 107 0,0 2 11 0,3 4-52 0,8-8 83 0,-8 5 12 0,7-1 8 0,0 1-51 0,1-3-223 0</inkml:trace>
  <inkml:trace contextRef="#ctx0" brushRef="#br0" timeOffset="148453.38">19728 1924 598 0,'0'0'0'0,"10"-8"74"0,4-3-17 0,-4 1 3 0,1 2-2 0,-9 5-1 0,4-9-4 0,-1 10-4 47,-1-1 1-47,-1-1-2 0,3-2 35 0,-3 3-50 16,0 2-8-16,5 1 2 0,-8 0-7 0,11 0-5 0,-8 0 0 0,6 0-7 0,-3 1 1 0,5 5 1 0,0-4-3 0,-2 3 3 0,3-2-5 0,-3 6 0 0,4-6 0 0,2 2-1 0,-3 3 2 0,2-4 0 0,0 5 1 0,3-4 0 0,-3 5-2 0,-1-9 0 0,0 11 3 0,18 5 3 16,-19-9-1-16,3-6-4 0,-6 10 11 0,2-5-1 0,3-2-1 0,-8 7-2 0,-3-7-1 0,8 3-2 15,-8-4-3-15,0 7 4 0,-3-3-4 0,5-4 0 0,-5 7 3 0,0-7 3 0,0 4-1 0,-5-5 3 16,-3 7-1-16,-4-8-3 0,3 7 0 0,-6-5 2 0,-1 7-4 0,-2-8 10 0,-1 5 2 0,-2-7-1 15,-2 5 3-15,-5 2-11 0,-26-3 21 32,28 6-18-32,-1-8-1 0,-1 3 6 0,0 2-11 0,1-7 4 0,4 6 9 0,-4 0-7 0,6-3 4 0,-2 4-4 0,6-5-5 0,-12 12 9 0,17-14-6 0,2 10-1 0,7-7-9 0,-6 5 1 0,9-5 0 0,-6 7-4 0,3-7 6 0,0 5-4 15,3-5-5-15,-3 6-1 0,3-1 6 0,0 0-1 16,0-5 5-16,0 7 5 0,3-7-2 0,-3 8-4 0,3-4-3 0,0 1 3 0,6 2-6 0,-6-3 6 16,6 4 5-16,-5-5-6 0,5 1-2 0,3 1 0 0,-3 3 3 0,1-10-2 0,2 11 4 0,0-2 4 15,2-3-11-15,0 3-2 0,-1 3 10 0,3-5-5 0,2 0 8 0,-2-1-3 0,2 3-3 0,1 1-5 47,2-1-4-47,0 2 10 0,1-2-5 0,3 0-2 0,-1 1 1 0,4-1-3 0,-5 0-6 0,4-3 1 0,0 3 0 0,-4-2-11 0,4 0-1 0,-2 0-3 0,-2-5-18 0,0 4-17 0,-6-2-15 0,4 3-12 0,-5-7-16 0,-4 2-23 0,0-1-18 0,-7-1-35 0,3-2-20 0,-8 0 3 0,0 0-4 0,0-2 35 16,-2-7-332-16</inkml:trace>
  <inkml:trace contextRef="#ctx0" brushRef="#br0" timeOffset="148624.23">19796 2122 967 0,'0'0'0'0,"3"-17"81"0,8-4-42 0,-8-2 19 0,8 5 9 0,-11 6 1 0,0 5-4 0,0 2-10 0,0 2-11 15,-5-1-9-15,1 2-7 0,4 0-14 0,0 2-11 0,0 0 1 0,0 2-4 0,0 2-4 0,0 6 9 0,4-7-3 0,7 9-3 0,-8-5 7 0,11 4-3 0,0-1 0 0,1 3 0 0,23 14-13 0,-18-14 5 0,8-1 4 0,-5 2 5 0,9 0-5 0,-3 1-4 0,2-3-3 0,3 3 0 0,0-1-2 0,-4 0-3 0,3-1-8 0,28 16-60 0,-27-16 14 0,-3 0-35 0,-4-2-41 0,1-1-33 47,-2 3-14-47,-2-3 3 0,0-1-297 0</inkml:trace>
  <inkml:trace contextRef="#ctx0" brushRef="#br0" timeOffset="149134.16">17754 2588 672 0,'0'0'0'0,"-5"-9"58"0,-1-4 3 0,2 4 2 0,1 3-1 0,0-2-10 0,0 8-4 0,3-1-9 0,0-2-8 0,0 3-11 0,16 0 3 0,-8 0-19 0,2 0 4 0,2 4 1 0,7 1-2 0,-4-2-2 0,7 7 4 0,-3-7-3 0,9 6-1 0,3-3 4 0,-1 3-3 0,4-4 1 0,-1 4 0 0,4-5 5 0,4 7-5 0,-4-7 3 15,4 5-4-15,-4-4 3 0,3 3-2 0,1-4-2 0,0 6 5 0,-1-9-7 0,39 7 1 0,-42-2-4 0,0-6-2 0,0 5 6 0,1-3-5 16,-1 0 0-16,0 0 3 0,-6-2 3 0,3 0-2 140,-4 0 1-140,-4 0 1 0,2 0 1 0,-4-2-1 0,-3 0 3 0,-1 0 2 0,1 0-4 16,-5-1-2-16,2-1 1 0,-3 0 0 0,-1 2-3 0,-3-2 10 0,-2 0-3 0,2 1-2 0,0-1 4 0,-2 2-1 0,-6 0 5 0,4 2-5 0,-4 0-2 0,1 0-3 0,-1 0-5 0,-3 0 6 0,4 0-1 0,0 0-4 0,6 0-2 0,-10 0 1 0,9 2-1 0,-4 0 0 0,-3 2 3 0,5-1-1 0,-3 1-1 0,0 6 4 0,2-6 0 0,-3 5-3 0,0-4 4 0,-3 4 3 0,10 1-6 0,-7 1 2 0,2-8 0 0,2 12-3 0,-4-7 4 0,6 1-2 0,-4 1 1 0,4 1-2 16,-2 0 4-16,3-4-1 0,-4 4 0 0,8-3-1 0,-3-5-7 0,2 9 9 0,24 2 2 0,-17-12 1 0,2 2-8 0,1-2 3 0,1 2-11 0,1-1 2 0,0-2 0 0,2-1 0 0,1 0 14 0,2 0-7 0,-2-1-1 0,-2-2 1 0,5-4 2 0,-4 4-5 0,4-6 1 0,34-6-10 0,-36 11-1 0,-2-6 1 0,1 6-5 0,3-7-7 0,-6 9-8 0,-1-11-9 0,1 10-19 0,-1-10-16 0,-5 10-16 0,2-9-17 0,-4 3 1 15,3 0 9-15,-3 7 9 0,0-9 11 0,6 2-52 0,-12 3 76 0,-1-2 8 0,-7 7 7 63,7-4 10-63,-10 3 4 0,3-2 8 0,-3 1 2 0,0-1-3 0,0 2-24 0,0 0-181 0</inkml:trace>
  <inkml:trace contextRef="#ctx0" brushRef="#br0" timeOffset="149287.16">20392 2658 439 0,'0'0'0'16,"6"-1"82"-16,-3-2-19 0,11 0 4 0,-14 3-4 0,0 0-9 0,0-2 0 0,-3 2 25 16,-11 0-42-16,5 0-1 0,-5 2 1 0,-3 1 3 0,-1 1-1 0,-1 0-2 0,-2 0-4 0,-2 7-6 15,0-7-3-15,-2 5-9 0,-1-5-1 0,-2 7-2 32,-2 0-6-32,-1-4 0 0,-24 11 3 0,26-9-5 0,1-6-2 0,2 9 4 0,1-8-4 0,5 6 2 0,0-6 0 0,3 7 0 0,2-10-4 0,3 5 3 0,2-3-3 0,-5 3-10 0,12 0-5 0,3-6-3 0,0 4-12 0,0-3-5 15,0 2-7-15,0-3-14 0,3 1-19 0,8-1-23 0,-7 0-20 0,3 0-11 0,-4 0 10 0,9-1 23 16,-3-2 6-16,0 2-280 0</inkml:trace>
  <inkml:trace contextRef="#ctx0" brushRef="#br0" timeOffset="149443.43">20541 2780 776 0,'0'0'0'0,"0"-8"189"0,0 1-122 16,0-2-2-16,-9 4-12 0,-6-4-8 0,2 8-20 15,-11-2 1-15,-1 3 1 0,-1-2-8 0,-5 2 1 0,-3 0-4 0,4 2-7 0,-4 1-7 0,0-1 1 0,5 2-2 0,-2 0-6 0,4 1-3 0,2 4-9 16,2-5-8-16,3-1-7 0,2 5-8 0,8-3-13 0,-2-1-21 0,0 5-20 0,12-6-23 0,-3-2-9 47,1 7-6-47,2-6 14 0,0 2-3 0,2 1-259 0</inkml:trace>
  <inkml:trace contextRef="#ctx0" brushRef="#br0" timeOffset="149950.26">20452 2927 871 0,'0'0'0'0,"0"-11"38"0,-3 4-20 0,3-5 1 0,-2 10 0 0,-6 0-7 16,5 0-7-16,-10 2-4 0,5 0 1 0,-6 0-4 0,5 0 2 0,-5 2 1 0,0 0-5 0,-1 3 1 16,0-4 4-16,2 3-4 0,-5 0 2 0,2 0 2 0,-2-1-3 0,-1-3 5 0,-25 4-1 31,17-4-1-31,-1 0-3 0,0 0 6 0,-4-2-4 0,-5 0 1 0,-4 0 7 0,-4-3 2 0,2-3 3 0,-6 7 0 0,3-8 5 0,-9 5 1 0,-2-7 1 0,-1 0 1 0,-4 4 0 15,2-5-4-15,-4 1 1 0,-1 0 14 0,1-4-3 0,-4 1 6 0,5 2 4 0,-6-6-9 0,-2 4-4 0,4-1-6 16,-4 0-10-16,-3-1-4 0,5-2-6 0,2 3 3 0,-4-3 2 0,-3 0-5 0,5 3 5 0,5-8 0 16,-4 4 0-16,3 1 1 0,5-6-2 0,-1 6-3 0,3-7 0 15,4 2-1-15,8 2-1 0,-3-4 1 0,6 5 4 0,1-5 6 0,5 5 1 0,4-4-6 16,5 2-4-16,4 2 0 0,3-4 0 0,5 3 3 31,-2-1-3-31,5-3-5 0,0-19-11 0,10 18 1 0,3 3-1 0,0-2-5 0,3-1-13 0,7 1-2 0,-1 2-13 16,6 0-8-16,-2-1 1 0,8-3-7 0,-1 0-1 0,3 3-1 0,5-1-1 0,-1-5 9 0,3 5 6 0,3-3 8 0,4 3 9 0,-3-3 12 0,7 5 3 0,1-6 4 0,2 7 8 0,-23 10-6 0,5-3 12 0,4 0 0 0,7-2 0 15,4-1 0-15,3 2 0 0,5-2 0 0,6-4 1 0,4 0-1 0,2 1 0 0,4 1 1 0,-2 4-1 16,7 2 1-16,-4-5 0 0,8 9 0 0,1-2-1 0,0 2 1 0,3 10 0 0,3-11 0 0,-3 11 0 16,5 0 0-16,-6 0 0 0,7 0 0 0,-4 2 0 0,0 7 0 0,1-3 0 47,-1 6 0-47,-2-1 0 0,1 3 0 0,-1 2 0 0,68 18 0 0,-79-14 0 0,1 2 0 0,146 58 1 0,-140-44-1 0,-21-4 0 0,-8 0-1 0,-7-1 1 0,-4 6 1 0,-7 1-1 0,13 43 1 0,-30-43 0 0,-7-1-1 0,1 42 3 15,-8-38-2-15,-12 1 0 0,-2 0 0 0,-1-2 0 0,-8 2 1 0,-7-2-1 0,0 1 1 0,-4-2 0 16,-2-4-1-16,-5 3 1 0,1-1 0 0,-7-4 0 0,4 1 1 0,-7-1-1 0,-54 25 3 15,53-31-3-15,4-1 0 0,-7-2 0 0,9 0-1 0,-6-6 0 0,1 4 0 0,3-2-1 0,0-3-1 47,4 1-134-47,-1-4 18 0,4-2 0 0,-4 0-273 0</inkml:trace>
  <inkml:trace contextRef="#ctx0" brushRef="#br0" timeOffset="150702.82">20779 2484 817 0,'0'0'0'0,"12"-20"58"0,-1-10-49 0,6-5 19 0,0 10-5 0,-8 2 2 0,2 4-2 0,-1 1-2 0,-7 3-1 0,10 1 3 0,-5 1-4 0,2 3 4 0,1-2-5 0,-3 9-10 0,4-8 3 0,0 11-2 0,1-2-8 0,2 2 2 0,3 0-2 0,-2 0 1 0,5 0 2 0,1 2 0 0,6 7-2 0,-1-5-4 0,4 8 4 0,-2-9-9 0,3 9 5 0,2-3 3 0,-1-4-1 0,0 6 5 0,5 0-8 0,-1-4 2 0,5 6 2 0,-1-3 0 16,-4 4 5-16,0-1-2 0,-3-4-4 0,3 4 1 0,-6 2 1 0,-1-1-5 0,-1-3 3 0,-1 2 2 0,0 1-1 0,-9-3 0 0,5 2 3 0,-3-1-8 0,-4-3-2 0,-5 1 5 0,3 1-4 0,-5 0 7 0,-5-9 1 0,2 9-1 0,-2-11 0 0,-1 3 0 0,-4 3-1 0,3-2 4 0,-3-1 3 0,0-1 1 0,0 3 9 0,-7 3 37 63,-2-5-17-63,6 1 4 0,-8 7 0 0,0-7 1 0,0 8-2 0,-1-1 0 0,-2 0-8 0,-1 1 0 0,-1 3 1 0,-1 0-8 0,-18 24 26 0,20-19-33 0,-7 3-1 0,7 3 0 0,-3 1-2 0,-1 4-3 0,1-1-3 0,1 2-3 0,-3 5-3 0,3-4 6 0,1 4-3 0,1-1 5 0,-2 2-5 0,7-1-3 15,-6 1-1-15,3 4-14 0,-2 0 9 0,2-3 3 0,2 0 3 0,2-2-1 0,-2-3-1 0,-3 0-9 0,5 0-1 0,-13 35 8 16,10-38-3-16,2 1 5 0,-5 0-5 0,5-4 9 0,1 1 1 0,-1-1 2 0,-11 22 4 0,10-26-1 0,6-2-13 0,-7-1 0 0,3 1 6 15,3-1-6-15,0-1 11 0,-6-1-2 16,8-2 7-16,-8-1 0 0,9-1-2 0,-8-5 5 0,8 4-5 0,-5-6 0 0,5 2 0 0,-3-1 6 0,-1-1 0 47,2-3-3-47,2 2 0 0,1-1-2 0,-2-4 3 16,1 2 4-16,-1-3 3 0,1 3-5 0,-1 0-5 0,1-3-3 0,0 2 2 0,0 0-3 0,-2-3 2 0,2 3 6 0,1-3-8 0,-2 0-5 0,4 0 2 0,-3 0-4 0,-1 1-3 0,-3-1 10 0,1 0-2 0,3 0-6 0,-7 0 7 0,-1 0-2 0,1 0-1 0,2 0-6 0,-2 0 2 0,1 0-2 0,-4-1 0 0,-2-2 7 0,2 0-8 0,-2 0 0 15,0 2-2-15,-2-3 6 0,0 4 0 0,0-4-8 0,-4 3 6 0,2-3-5 0,-2-5 0 0,-4 8 6 0,5-2-4 16,-6-1-5-16,2-4 3 0,-4 5 1 0,5-1-3 0,-5-4-4 0,5 6-7 0,0-10-13 47,-1 9-7-47,2-9-8 0,-1 10-14 0,3-7-20 0,3 5-32 15,0-7-37-15,1 3-62 0,2-5-29 0,4 6-37 0,0-5-1 0,5 1-440 0</inkml:trace>
  <inkml:trace contextRef="#ctx0" brushRef="#br0" timeOffset="-109926.04">19348 9216 578 0,'0'0'0'16,"0"-15"158"-16,3 5-138 0,9-6 9 0,-12 1 9 0,3 12-6 0,0-8 1 0,0 5-7 16,0 4-3-16,-3 0 2 0,5-1-3 0,-3 1-8 31,-2 2-4-31,0 0-6 15,0 0-1-15,0 0-3 0,3 5-1 0,1-3 12 0,4 21-5 0,-8-19 2 0,3 11-9 0,-3-2 5 0,0-3 10 0,0 1 8 0,0 6 35 0,0 11-17 0,0-10 9 0,-3 4-54 0,-1-4-1 0,-4 2 55 0,5 4-54 0,-7-2-23 0,10 0 43 0,-3 3-15 0,0-5-37 0,0-1 34 0,0 6 31 0,0-8-48 32,-3 2 10-32,3-2 31 0,0 5-28 0,-1-4-31 0,4-1 34 0,-3-1 4 0,0 3-51 0,3-4-8 0,-3 2 7 0,0 1-44 0,0-3-12 0,-1 0 52 0,1-1-5 15,-2 1-432-15</inkml:trace>
  <inkml:trace contextRef="#ctx0" brushRef="#br0" timeOffset="-109532.2">19288 10005 902 0,'0'0'0'16,"0"-11"15"-16,0 9 11 0,-8-18 37 0,5 18-34 0,0 1 7 0,0-3-30 0,-1 0-9 0,0 4 15 0,-5-8-17 0,-2 8 7 31,8-2 7-31,-7-2-16 0,6 1 4 0,-5 0 19 16,6-6-16-16,-8 5-3 0,1 3 11 0,-1-14-3 0,3 5-7 0,-4 8-5 0,2-15 53 0,-3 6-20 0,2-1-17 0,-2-3 46 0,2-4-21 0,-2 5-32 0,0-1 36 0,2-5 20 0,-9-15-29 0,10 13 29 0,3 3-46 0,3-2-23 0,-6-1 55 15,7 2-19-15,3-3-14 0,-3-1 1 0,3-2 26 16,0 3-42-16,3-2-36 0,7-2 86 0,-7 1-48 0,15 1-27 0,-11-4 43 0,24-24-31 15,-19 24-2-15,9 2 53 0,-5 3-61 0,5 0-3 0,4-5 31 0,-3 8-67 0,2 0 3 0,4-4 30 16,-8 8-3-16,7 3 9 0,1-8 7 0,-3 5 6 0,6 5-2 0,-4-3 8 0,1-2 2 0,-5 8-2 47,1 8-3-47,0-16 1 0,0 7 0 0,-1 10 1 0,1-10 9 0,-5 1-5 0,2 9-5 0,1 0 2 0,-10-4 7 0,10 4-6 0,-7 0 1 0,2 0 8 16,0 0-9-16,0 4 4 0,-3 1-3 0,-1-3 1 0,0 10-4 0,5 2-1 0,-7-13 9 0,3 16-9 0,-5-2 5 0,0-2 4 0,2-3-2 0,-7 9-1 0,3-1 2 0,-4-4 3 0,-3 9 2 0,3 0-4 15,-3-5 4-15,0 3 5 0,0 6 34 0,0-7-27 0,0 1 26 0,-3 4 27 0,0 2-61 0,-8-5 25 16,0 7 36-16,2 0-45 0,0-2 1 0,-5 1 55 0,-3-1-49 0,2-1-34 0,-4-1 32 0,1 3-5 15,-2-3-49-15,0-3 22 0,-3 4 47 0,1-3-55 0,7 3-14 0,-7-1 41 0,7 1-26 32,-7-5-33-17,6 4 39-15,-1-4 32 0,-3 1-68 0,3 3 5 0,-3-2 34 0,2-1-73 0,-1-4-13 0,1 2 20 0,-2-3-52 0,0-2-22 0,-2 2 23 0,4 2-5 16,-4-1-437-16</inkml:trace>
  <inkml:trace contextRef="#ctx0" brushRef="#br0" timeOffset="-108630.33">18763 12890 686 0,'0'0'0'0,"0"-18"72"0,3-5-64 0,7-5 12 0,-5 4 4 0,3 7 6 0,2 2 5 0,-5 3-4 0,4-1-12 0,-4 1-5 0,7 3-2 0,-8 0-6 0,9-2-3 0,-2 10 6 0,-7-10 12 0,12 9-2 0,-2-11 5 0,-6 11 11 0,7-7-12 0,3 5-1 16,-6-6 6-16,5 8 4 0,0-7-4 0,4 9 14 0,-1-3 9 0,1-6-17 0,-2 9-2 0,-1 0 5 15,3 0-21-15,-1 0-7 0,-3 0 9 0,3 4-2 0,-2 4-8 0,1 1 10 0,-6-1 2 0,0-4-34 47,5 11 2-47,-7-4 0 0,1 1-14 0,-1-3 17 0,-2 4 8 0,-1 1 1 0,-5-1-7 0,7 0 2 16,-10-1 8-16,3-1-9 0,-3 1 5 0,0 2 9 0,0-4-4 0,-3-1 2 0,0 3 3 0,-7 1-1 0,-1-5-5 0,-3 6 1 0,2-3 2 0,-5-2-2 0,0 4 0 0,-1-4 13 0,-3-1-2 0,2 2-5 0,-1-1 2 0,-4 1-7 0,3-5-6 0,-3 5 0 16,-2 0 7-16,2-9-6 0,0 10-2 0,1-7 5 0,-2-2-4 0,7 2-3 0,-4-1 5 0,6 1 2 15,-2-4-7-15,5 2 2 0,-1-2 10 0,1 0-3 0,1 0 2 0,3-2 2 0,9-1-1 0,-9 2-7 16,4-4 0-16,5 3 3 0,-3 0-3 0,3-2 1 47,0 3-1-47,0-3 6 0,0 0-9 0,0 2 2 0,3 1 5 0,5-2-6 0,-5 1-3 0,8 0 7 0,-10 2-7 0,14-3-7 0,-8 3 9 0,4 0-3 0,-4-1 5 0,9 1 0 0,-2 0 6 0,-6 0-5 0,3 0-6 15,-1 0 8-15,5 0-2 0,-3 1-3 0,-1 4 4 0,0 3 0 0,1-6-8 0,-1 9-1 0,0-7 2 0,-2 5-9 0,1-4 0 0,4 6 0 0,-7 0-1 0,3-2-6 0,1 0-4 0,-2 3 0 16,2-2-5-16,-2 1-1 0,1 0 4 0,1 0-3 0,-1-2-5 0,1 0 2 0,5 12-26 0,-12-8 38 0,5-1 10 16,-6-5 3-16,6 4 1 0,-8-3 4 0,3-2 4 0,0 4-2 0,-1-6 5 15,-3 4 2-15,0-4-3 0,0 4 1 0,-3-5 7 31,3-2 7-31,-4 4 10 0,-13 1 57 0,8-2-42 0,-2 0 0 0,2 0 4 0,-2-4-7 0,1 2-1 0,-6-1 1 0,2-1 1 0,-4 2-4 0,2-2-5 16,-5 0 1-16,1 0-12 0,-5 0-4 0,-1 0 4 0,0 0-6 0,1 0-10 0,-2 0 5 0,1 0-1 0,-3-2-12 0,-24-13 16 0,22 11-5 0,4-7-1 0,1-1 7 0,1 2-4 16,1-2-6-16,2-2 9 0,0-2 5 0,0-4-9 15,4 1-1-15,2-3 0 0,-3 2-2 0,5-4-9 0,7-1 9 0,-9 1 0 0,10-2-12 0,-2 0 7 16,4-7 2-16,0 2-8 0,4-2-7 0,-5-4 4 0,5 3-9 0,5 1-15 0,3-3 1 0,6 6 12 47,-3-4-11-47,6 4-3 0,0 1 22 0,3-1-20 0,5 5 10 0,-3 2 19 0,6 3 0 15,3 1 0-15,3 7 14 0,-4-2-4 0,7 2-19 0,-4 3 6 0,4-1-9 0,5 2 15 0,-2 2-1 0,0-3 5 0,5 9 6 0,-1-2-14 0,1-1-3 0,-2 6-1 0,-3-1 0 0,1 10-17 0,-4 1 16 0,-3-3 0 0,-3 8-9 0,-1-2 10 0,-5 6-1 16,-3 1-4-16,-1-2 1 0,-4 6 16 0,-6 1 13 0,-2-2-7 0,-6 3-11 0,1-4-1 0,1 3-16 0,-5-3 4 0,0 3 19 0,-5 3 0 0,-5-7 8 16,0 5 7-16,-8 1 5 0,3-2-7 0,-2 3 6 0,-6-7 6 0,1-1-11 0,-2 0 4 0,-2 2-2 15,-2-3-7-15,1-2-11 32,0 2 12-32,1 0-3 0,-2-6-12 0,1 6 6 0,-1-4-10 0,1-1-10 0,-3 3-11 0,3-1-17 0,-4 0-39 0,-3-1-42 0,4 0-49 0,-1 3-52 15,-3-4-32-15,2 0-395 0</inkml:trace>
  <inkml:trace contextRef="#ctx1" brushRef="#br0">24034 14301 0,'-10'0'0,"-32"36"0,3-36 15,-5 11-15,-312 11 16,-340-159-16,-5 46 31,93 10 1,-204-22-32,-174 0 0</inkml:trace>
  <inkml:trace contextRef="#ctx1" brushRef="#br0" timeOffset="822.52">22076 14028 0,'0'0'0,"-480"57"172,-289-57-172,82 45 0,71 34 0,-311 188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1564.05725" units="1/cm"/>
          <inkml:channelProperty channel="Y" name="resolution" value="2085.7414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8T05:15:06.5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6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640.77783" units="1/cm"/>
          <inkml:channelProperty channel="T" name="resolution" value="1" units="1/dev"/>
        </inkml:channelProperties>
      </inkml:inkSource>
      <inkml:timestamp xml:id="ts1" timeString="2024-11-08T05:18:43.430"/>
    </inkml:context>
  </inkml:definitions>
  <inkml:trace contextRef="#ctx0" brushRef="#br0">15781 11839 282 0,'0'0'0'0,"0"-10"16"0,0 9-17 0,5-10 6 0,-5 9-3 0,0-7-6 16,3 9 4-16,0-4 3 16,-3 0-10-16,3 1 3 0,-3 2 7 0,3-2-8 0,0 0 0 0,-3 3 12 0,0-1-6 0,0 0-1 0,0 1 3 0,0 0 4 0,0 0-5 140,0 0-1-140,0 0 12 0,-3 0-11 0,3 0 1 0,-3 0 5 0,0 1 0 0,-3-1-6 0,1 4 4 0,-4-1 7 0,6 1-2 0,-5-1 4 0,5 6 9 0,-11-6-2 0,14-1-5 0,-9 7 10 0,4-5 0 0,-5 0-7 0,7 6 1 0,-7-8 9 0,6 9-7 0,-6-7-8 0,10 7 17 0,-10-7-16 0,7 5-6 0,0-6 8 0,0 9 1 0,-1-11-6 0,0 16 4 16,1-10 11-16,-5-3-11 0,5 11-7 0,0-7 10 0,3 3-2 0,-3-3-18 0,3 2 20 0,-3-1-3 0,3-1-13 0,0 5 20 0,0-2-2 0,0-1-3 0,0 2-5 0,0 0 1 0,0 0-6 0,0 2-4 0,0-4 7 0,0 5 2 0,0-3-5 0,0 2 2 0,0 0 8 0,0-4-10 0,0 4 3 0,3 3 3 0,-3-5-5 0,0 3-6 0,3 0 6 0,0-3 2 0,8-1-7 0,-8-1 0 0,1 8 4 0,6-7-11 0,-7-2-2 0,7 5 7 0,-3 0 0 0,4-1-2 0,-2 0 0 0,1-1 5 0,0 0-8 0,1 0 3 0,-1 2 7 0,1-1-8 0,3-1-7 15,-5 1 7-15,5-2 1 0,-4 2-7 0,3-1 5 0,-2 1 4 0,-2-2-3 0,2 0 1 0,-5 1 7 0,6 0-9 0,-9-1-7 0,6 2 4 0,-9-3 9 16,3 3-3-16,1-5 1 0,-4-1 9 0,0 4-14 0,0-3 2 0,0 6 0 0,0-5 1 0,0 0-3 16,-4 3-8-16,4-5 13 0,-6-3-3 0,-3 9 7 0,3-3 15 0,-3-1-4 0,2-4-2 0,-2 7 4 140,-3-2-3-140,9-5-4 16,-10 9 4-16,6-5 0 0,-2-4-3 0,-2 4-4 0,5-4 2 0,-2 8-5 0,-1-9-1 0,6 7 2 0,-2-3-1 0,2-6-5 0,0 7 0 0,0-5 2 0,-1 1-3 0,4 7-1 0,-3-9 5 0,3 5-3 0,0-4-5 0,0 1 4 0,0 5-2 0,0-9-2 0,0 12 2 0,0-4 4 0,3-5-3 0,1 10-3 0,-1-11 3 0,0 9 1 0,0-12-2 16,2 11 2-16,-5 0 4 0,3-9-8 0,0 11 3 0,-1-5 3 0,2-4-2 0,7 11-5 0,-11-10 4 0,3 6 4 0,0-3-9 0,0 1 6 0,2 3-1 0,-2-3-1 0,3 13-1 0,-2-18 5 0,-1 7-9 0,4 0 5 0,-7 0 3 0,3-2-5 0,8-2 1 0,-4 18 7 0,-5-16-7 0,9 4 2 0,-11-1 1 0,3-3-6 0,6 4 3 15,-9-2 4-15,6 1-5 0,3-2-1 0,-9 5 5 0,3-2 1 0,0 0-4 0,-3 1 6 0,4-5-2 0,-4 2-2 0,3 3-8 0,-3-4 4 0,0-1 6 0,0 2-4 0,0 1 11 0,0-1 5 0,0-2-16 0,0 3 3 0,0-1 4 0,0 1-5 0,-3-2 0 0,-1 1 4 0,1 0 0 0,0 0-5 0,-6 1 11 0,3-1 4 0,-3 16 2 0,-1-13-5 0,6 0-5 0,-1-2 5 0,1 2-1 16,-7-2 0-16,8 4-3 0,0-4-4 0,-8 3 2 0,8-2-2 0,0 1-5 0,0-3 3 0,-5 2 3 0,5-3-10 0,3 4 9 0,-3-5 5 140,0 4-16-140,3-4 9 0,-3 1-1 0,3 9-13 0,0-6 13 0,0-5-2 0,0 8-10 0,3-8 6 16,0 2-13-16,-3-4-3 0,3 3 6 0,-3 3-16 0,3-3 2 0,-3-1 2 0,0-1-8 0,0 2-5 0,0-4-6 0,0 5-1 0,0-1-15 0,0 0-2 0,-3 2-7 0,0-2-10 0,-8 1-8 0,7 0-12 0,2-3-9 0,-9 2-3 0,11 0 18 0,-9 1-246 0</inkml:trace>
  <inkml:trace contextRef="#ctx0" brushRef="#br0" timeOffset="1914.49">15142 13935 213 0,'0'0'0'0,"0"0"44"16,0 2-35-16,0 0-4 0,0-1 0 0,0 2 1 0,-3 0 1 0,3 1-1 0,-4 0 0 0,4-1 4 15,-3 1 2-15,-2 0-2 0,5 6 4 0,-3-9 1 0,0 2-1 16,0 6 3-16,-1-7 2 0,1 2-1 0,-6 0 0 0,5 5 6 0,-7-3 25 31,8-5-24-31,-8 4-1 0,8-3-6 0,-6 5 0 0,-2-5 4 0,0 3-1 0,4-4-4 0,-6 1 7 0,3 0-1 0,-4 0-4 16,-3 1 2-16,1-1 0 0,-2 0-5 0,3-1-2 0,-27 3 14 0,19-4-21 0,-5 0 1 0,6 0 1 0,-6-4-7 0,3 3 4 0,-2-1-3 0,-2-9-5 0,1 7-3 16,-2-9 8-16,3 2 1 0,-4 0-2 0,0-4 4 0,1-6-3 0,1 6 1 0,-2-6 3 0,0 1 3 15,4-3-7-15,-1 0-1 0,0-4 2 0,2 2 2 0,2-2 1 0,0 0-2 0,1-2 6 0,2-2-9 16,2 3 4-16,1-1 0 0,-2-4-2 0,3 2-2 0,4 0 2 0,-1 4 7 0,1-4-13 0,6 2 4 47,-3 1 2-47,6 1-12 0,1 1 1 0,0-1 3 0,-1 2-1 0,4-2 1 0,4-28 1 0,6 31-5 0,0-4 2 0,0 6 2 15,7-7-1-15,3 7-1 0,2-2 2 0,-1-2 6 0,4 3-7 0,6-3 3 0,-1 5 4 0,4 0-10 0,3-1 3 0,1 3 2 0,2-4-2 0,0 4-4 0,5 1 1 0,-1 0 0 0,1 3 0 0,46-8 2 16,-50 19 5-16,2-6-5 0,45 7 3 0,-48 3 0 0,1 0-2 0,-7 3 2 0,3 5-4 16,-10-4-3-16,4 13 6 0,-4 1-1 0,1-4-3 0,0 6 2 0,-6 2 2 15,-1 0-4-15,-1 5 4 0,-3-4 3 0,-4 5-1 0,11 27-2 0,-11-24 5 0,-3 0 2 0,11 34 12 31,-10-32-8-31,-9 5-1 0,9-5 3 0,-7 4 9 0,-1-3 0 0,-3-1 4 0,3 4 2 0,0-1-14 0,-3-2-1 0,3 2 1 0,-3 33-3 0,0-36-2 0,-3 0-2 0,-3-4-1 0,3-2-3 16,-5 4 1-16,1-5-5 0,0-1-3 0,-2 1 4 0,-6-2-2 16,2 1-2-16,-14 19-2 0,13-22-2 0,-1 1-4 0,-7-4-4 0,7 0-6 0,-7 0-11 15,-2-2-11-15,5-1-25 0,-2 2-24 0,-2-3-5 0,2-1 2 0,-3-1-260 0,24-13 360 0</inkml:trace>
  <inkml:trace contextRef="#ctx0" brushRef="#br0" timeOffset="14693.83">14632 4916 497 0,'0'0'0'0,"-12"0"174"0,-6 1-155 0,-2 2 7 0,0-2 1 0,-3 13-5 0,-2-7 1 0,-24 18 23 16,18-10-24-16,3 3 2 0,-2 1-8 0,-1 2-2 0,2 1-1 0,-7 4-2 0,3-2 4 15,0 2-2 1,-2-2-1-16,2 6-3 0,-1-2-2 0,-2 0 1 0,4 1 4 0,1 1-4 0,-22 23 15 47,28-30-13-47,2 0-1 0,-2 0 1 0,2-1-2 0,6-5 4 0,1 2-1 0,-3-4-1 0,7 0 0 0,-1-1-9 0,-2-1 6 0,-4 13-10 0,8-14 2 0,4-1-3 0,-2-2-1 0,4 3 1 0,-4-4 0 0,5 4-8 0,-6-4-3 0,7 0-4 0,-9-4-9 0,9 7-7 0,-9-4-61 15,5-4 21-15,3 2-14 0,-7-3-19 0,7 0-8 0,-7 0 15 0,7-2-14 0,-6 0-183 0</inkml:trace>
  <inkml:trace contextRef="#ctx0" brushRef="#br0" timeOffset="14954.27">13654 5280 850 0,'0'0'0'0,"0"-12"53"0,3 5-3 0,4-2 10 0,-3 5-4 0,-1 2-17 0,-3-2-17 16,0 4-12-16,0 0-7 0,0 4-3 0,-3 4 1 0,3 0 0 0,-4 2-3 0,-9 21 6 15,8-15-4-15,1 1 0 0,-11 22-1 0,11-22 0 0,-5 3 2 0,0 1 2 0,4-1 1 63,-9-1-1-63,8 3 4 0,-5-2 2 0,1 1 2 0,0-1 5 0,-1 2 6 0,1-2 0 0,1 3 9 0,-1-1 7 0,-2-3 2 0,-3 19 45 0,4-20-45 0,0 0-2 0,-1 12 46 0,9-17-43 0,-3-4-3 0,1 2 0 0,5-2-16 0,-3 1-2 0,3-7 1 0,0 7-8 0,0-8 1 0,0 2 1 0,3 5-2 0,-3-7 2 0,14 0-7 15,-11 2 5-15,10-4-6 0,2 4-1 0,-3-3 4 0,3-1-3 0,1 0-7 0,0-9 4 0,5 7 7 16,3-9-14-16,-2 2 8 0,4-1-7 0,-3-5-6 0,3 5 1 0,2-3 0 0,-1-1 2 0,4-1-10 16,-3 0 5-16,2 0 0 0,-1-2-10 0,-1 4-5 15,3-2-9-15,-8 3-15 0,3-1-11 0,-1 2-15 0,-1-1-19 0,-2 1-29 0,21-8-214 32,-23 10 120-32,0-1-5 0,3 2-374 0</inkml:trace>
  <inkml:trace contextRef="#ctx0" brushRef="#br0" timeOffset="19102.18">3231 5927 306 0,'0'0'0'0,"-18"4"65"0,5 5-62 0,-3-4-1 0,2 5 0 15,-1-1 2-15,2-4-2 0,4 6-1 0,-2-3 2 0,-1 2 1 0,1 0-1 0,8 0 0 0,-12 2 3 0,13-3-4 47,-6 1-2-47,5-1 4 0,0 1-1 0,-4 0 0 0,7 0 1 0,-3-2 0 0,-1 5-2 0,4-6 0 0,0 5 3 0,-3-1-2 0,3 0-1 0,0 1 2 0,0 3-1 0,0-2-1 0,3 0-2 0,-3 0 1 0,4 1-3 0,-1 1-1 0,0 0 1 0,4 2 1 16,-4 0 0-16,7 3 3 0,-10-2 2 0,11 0-4 15,-7 1 1-15,5 1-2 0,-4 0 0 0,3-2-1 0,-4 3 3 0,7 0 0 0,-11 0 1 0,14-2 0 0,-11 0 3 0,7 20-6 0,-4-17 3 0,-2-4-4 16,-1 3 1-16,3 1 1 0,-6-2 1 0,5 2-1 0,-2-1 3 0,1 0 1 16,-2 1 2-16,2-2 3 0,-1 2 5 0,-3 0 3 31,0-3 1-31,3 3 0 0,-3 0 4 0,0 0-4 0,0 1-1 0,-3 1 1 0,0 0-2 0,-1 1-2 0,2 1 1 0,-10-2 2 0,12 3-10 16,-9 1 1-16,5-1-1 0,-7 1-6 0,9-2 8 0,-12 4 1 0,5-4-3 0,1 4-1 0,-1-1 2 0,-2 0-3 0,-3 3-2 0,5-1 1 0,-5-1 0 0,4 0-5 0,-5 3 7 0,2-4-2 0,4 0-2 0,-5 2 0 15,0-2-2-15,5-2 0 0,-6 2-7 0,5 0 8 16,4-4 1-16,-4 5-5 0,-1-6 6 0,7 2 1 0,-5 0-5 0,6-1 4 0,-4 23-3 15,-1-26 4-15,8 1 0 0,-3-4 5 0,0 5-4 0,-1-5-3 0,4 1 0 0,0 2-1 0,-3 0 0 47,3 1-1-47,0-2 4 0,0 19-5 0,0-21 5 0,0 3-3 0,0-3 2 0,0 0-1 0,0 2-1 0,0-5 0 0,0 8-1 0,0-6 4 0,-3 0 0 0,-1 6-1 0,1-5 2 16,3 1-2-16,-3 6-1 0,0-5 0 0,0 2 0 0,-5 0 7 0,1 5-1 0,7-17 2 0,-4-1 2 0,4 7-9 0,-6 4 1 0,1-2 5 0,1 4-10 0,1 1 5 0,-2-1 0 0,-5 3-11 0,6 4 5 0,1-3-4 16,0-2-5-16,-2 5 0 0,4-1 1 0,1-6 3 0,0 3-4 0,-3 4 2 0,3-6-2 0,0-4-4 15,0 8 3-15,3-2 3 0,6-6-4 0,-6 6 1 16,8 7-2-16,0 8 0 0,1-2-3 0,-5-2-4 0,3-17 5 0,-5 7-3 0,4 21 44 47,1-28-33-47,-7 3 36 0,1 3-62 0,7-4 11 0,-8 5 41 0,0-1-38 0,4 23 11 0,-4-21 12 0,-3 1-21 0,0-2 23 0,0-1 23 0,0 2-36 0,0-3 6 0,0 4 41 0,0-5-24 0,-3 3-10 0,0 2 39 0,-4-3 0 0,-1 0-24 0,5 1 8 0,-10 3 37 0,9-6-36 0,-2 5-9 15,0-1 52-15,-9-5-48 0,8 1-5 0,-2 9 37 0,-2-2-33 0,11-18-15 0,-3 7 3 0,-4 8 4 16,0 2-7-16,4-8-16 0,-6 9 12 0,0-1-22 0,0 4-20 0,5 8 22 0,-8-8-4 0,0-2-9 16,3 1 6-16,5 5 15 0,-9-6-14 0,10 1 2 0,-11 4 21 0,7-5-23 0,-8 27 23 15,6-32 7-15,6-1 7 0,-7 0-1 0,6 0 1 0,-7-1-6 0,10 1 8 0,-7-1-7 31,5 1-2-31,-7-3-1 0,6 5-4 0,0-4 10 0,-3 1-8 16,6 0 5-16,1 0 7 0,-5-1-11 0,1 0 0 0,1 1 5 0,0-1-4 0,3 3-3 0,-3-2 8 0,3 2-5 0,-3-1-3 0,3 1 6 0,0 3-1 0,0-3 10 0,0 4-7 0,3-2-12 0,0-2 10 0,7 2-13 0,-10 2-11 0,10 0 25 16,-7-2-11-16,5 1-7 0,-5 2 7 0,7-2 6 0,-7 3-10 15,7-3-6-15,-7 2 21 0,5-1-15 0,-4-2-5 0,5 2 10 0,-9 1 0 0,3-1-13 0,7 1 7 16,-10 1 13-16,3-2-16 0,2 3 4 0,-5-2 12 0,3 0-8 0,1-1-3 0,-1 1 13 0,0 2-5 16,0-2-8-16,0-1 4 0,2 37-3 46,-2-35-1-46,7 0 10 0,-10-2-9 0,3 4 14 0,7-6 7 0,-10 6-3 0,3-6-7 0,10 0-11 0,-8 6 1 0,1-6-1 0,7 35-9 0,-7-33 8 0,0 0-8 0,-5 2 14 0,17 23 2 0,-14-9-4 0,7-9 4 0,-8-8 1 0,-3-1-5 0,1-1-1 0,10 3 8 0,-11-1-4 0,0-4-2 0,4 3 1 0,-4-3-2 0,0-1-2 0,0 3 2 16,0 0 3-16,0-1-6 0,0 2-1 0,0 0 3 0,0-2-7 16,0 3 0-16,0-4 0 0,0 2 10 0,-4-1 1 0,4-1-3 0,0 0 8 0,0 3-14 15,0-3-2-15,0-1 7 0,4 2-5 0,-4 0-6 0,0 1 3 0,4-4-1 0,-1 1-3 0,-3-2-6 16,3-2 2-16,2 3-9 0,-2-4-12 0,0-2 1 31,7 1-10-15,-10-2-7-16,10 1-5 0,-7-6-1 0,8 1-3 0,-8-2-4 0,7-2 3 0,0 0-4 0,-4-5-7 0,6 5-1 0,-3-4 6 0,1-4 0 0,1 2 12 0,2-1 17 0,1-2 7 0,3 0-102 0,-5-5 80 0</inkml:trace>
  <inkml:trace contextRef="#ctx0" brushRef="#br0" timeOffset="20095.66">1469 12899 575 0,'0'0'0'0,"-3"-1"6"0,3-7 23 0,0-2-7 0,0 7 10 0,-4-6 26 16,4-1-32-16,0 9-9 0,0-13 4 0,0 2-16 0,0 10-7 0,4-7 2 0,-1 5-3 15,7-5-2-15,-6 8 6 0,6-3 1 0,-6 1-1 0,8-1-3 0,2 1 4 0,0 1 0 0,-2 0-3 47,7-3 7-47,0 0 1 0,-1 3 0 0,6-1 5 0,1-1 6 0,-4 0-5 0,31-6 22 0,-22 1-10 0,-3 7-3 0,41-11 21 0,-34 3-30 0,30-2 4 0,-1 1 6 0,2 0-6 0,-7-1-5 0,-3 3-11 0,45-2-3 16,-55 1-5-16,-4 8 16 0,44-8-16 0,-42 10 13 0,-1-2-10 0,-1-3-4 0,-1 3 17 15,1-1-2-15,-4 2-5 0,40-2-1 0,-16 1-8 0,-10-2-2 0,-17 2 7 0,-10-1-5 0,-4 2-9 0,-3-2-4 16,0 1-3-16,-3 0-10 0,-2 2-2 0,3 0-7 0,-5-2-8 0,0 2-10 16,1-2-8-16,-9 2 6 0,9-2-8 0,-7 1 12 0,-1-3 14 0,3 0-387 0</inkml:trace>
  <inkml:trace contextRef="#ctx0" brushRef="#br0" timeOffset="20320.47">2922 12447 328 0,'0'0'0'0,"0"-12"189"0,0 5-180 0,0-5 7 0,0 10 10 16,0-9 7-16,3 9-11 0,-3 0-1 0,4 0-2 31,-4 0-11-31,3-1 2 0,12 3-5 0,-15 0-2 0,9 0-4 0,4 0 1 0,-5 3 5 0,5-1-6 0,1-2 0 0,0 4 4 0,-2-2-3 0,2-2-2 0,3 5 5 0,1-3 0 0,-5 0-6 0,0 0 3 0,4 1 6 0,-6 0-7 0,3 2 2 16,-6-1 7-16,3 5-6 0,-1-8 5 0,1 8 0 15,-7-5 7-15,5 5-2 0,1 6 23 16,-10-5-23-16,3-6 1 0,-3 7 5 0,3 0-2 0,-3-7-1 0,0 12 2 0,0-5 3 0,-3-3-5 0,0 5 1 0,-4-2 3 0,4 1-3 0,-10-1-7 0,5 2 3 0,-5 2 3 0,2-3-6 0,-2 3 2 16,4-2 1-16,-6-3-15 0,-11 13 1 15,10-12-3-15,-2 0 3 0,0 2 3 0,5-1 1 32,-4-1-4-32,8 0 4 0,-8 1-1 0,2-1-10 0,2 0-3 0,1 1-10 0,-10 1-89 0,9-3-3 0,2-1-24 0,1 2-478 0</inkml:trace>
  <inkml:trace contextRef="#ctx0" brushRef="#br0" timeOffset="23042.93">4626 12117 396 0,'0'0'0'0,"-16"3"11"0,1 1-9 0,-4-3 3 0,1 11 3 0,2-10-2 0,-5 6 0 0,0-3 2 0,5 3 4 0,-7-6-6 0,2 4 3 0,2 3 5 0,-5-9-6 0,-1 4 2 0,1-2-1 16,1 2-2-16,-1-4 1 0,0 4 1 0,1-4 4 0,-4 0-4 0,-4 0-3 0,3 0 16 0,-1 0-3 0,-5-8 0 0,2 6 8 0,0-6-5 0,-2-3 3 16,0 3-5-16,3-2 8 0,-3-6-8 0,4 4-5 15,-1-2 16-15,0-4-11 0,2-1 2 0,-3 1 5 0,3 0 0 0,4-2 14 0,1-1-18 0,5 0 7 16,-2 0-1-16,8-2-22 0,-14-21 27 31,16 16-19-31,2 6-11 0,4-1 18 0,-4 0-8 0,6 2-18 16,-2-1 17-16,2-16 4 0,3 20-19 0,3-1 7 0,5-3-10 0,-5 6 1 0,11-5 8 0,-4 6 5 0,0-3-24 0,4 2 9 0,-1-5 13 0,3 3-15 0,2 2-4 0,2-3 13 0,0 4-5 0,2 0-10 15,2-2 17-15,1 4-3 0,-1 0-10 0,4 0 3 0,-2 1 21 0,2 2-12 0,-1 1-9 16,4 0 18-16,-5-1-14 0,5 7-12 0,-1-9 6 0,4 8 9 0,0-7-18 0,-3 9 4 0,3-1 17 0,0-7-12 0,-4 10-5 0,1 0 13 0,-2 0 5 0,5 0-14 16,-2 0 8-16,-6 0 11 0,5 4-14 0,0 2-3 0,-4 3 19 0,-1 2-10 0,2 0-10 0,-8 3 10 15,0-2 8-15,1 9-16 31,-5-3-4-31,-1 2 14 0,-2 3-14 0,-4-2-3 0,3 5 21 0,-9-3-5 0,10 28-8 0,-10-28 10 0,-3 0-4 0,0 1-7 0,0-1 13 0,0-2 0 0,0 2-15 0,-3-3 15 0,-1 4-7 0,-2-4-9 0,3 1 6 0,-12 2 8 0,9-2-6 16,-7 0-4-16,1 3 9 0,-7 18-5 0,4-19 4 0,0-6 8 0,4-3-16 0,-6 3 11 16,4 3 3-16,0-6-13 0,-19 21-4 0,15-20 3 0,5 1-2 0,-6 4 3 0,5-5 0 15,-4-1-9-15,0 3-8 0,-4 0-5 0,5 0-38 0,-2 0-29 0,2 2-23 0,-5-2-209 16</inkml:trace>
  <inkml:trace contextRef="#ctx0" brushRef="#br0" timeOffset="25468.62">3039 8843 312 0,'-12'0'4'15,"9"-10"1"-15,-11 1-1 0,11 9 0 0,0 0-1 0,-5 0 2 0,5 4-2 0,3-4 3 0,-3 1-6 0,3 3 4 16,0-2 0-16,0-2-2 0,0 3 3 0,0-2 2 0,3-1 1 16,0 4 0-16,8-4 1 0,-8 0 2 0,11 0-4 0,-5 3 2 0,2-3 2 0,3-3-3 46,-1 3 3-46,4 0-1 0,-3-8 2 0,6 8 0 0,-3 0-2 0,-1-2 6 0,5-2-5 0,0 3 2 0,-2-3 1 0,2-8-2 0,1 12-2 0,1-2-1 0,0-11 3 0,0 13-2 0,32-14 15 0,-30 4-22 0,-2 10 1 0,3-8 4 0,5-5-2 0,-4 11 8 0,4 2-3 0,0-19 3 0,-5 16-3 16,8-8-2-16,-4 0 4 0,4-2-3 0,3 6-3 0,-3-5 3 0,4-3-2 0,-1 5-2 0,3-4-2 16,-3-1 3-16,1 4-1 0,-1 2-4 0,0-4 2 0,-3 2-4 0,3 8-9 0,2-10 1 0,-5 2 5 15,0 3 0-15,-8 6 3 0,2-11 1 0,-5 9-5 0,0 2-1 16,-2-4 1-16,16-3-21 0,-21 7 2 0,2-7-9 0,-3 9-12 0,-7 0-17 0,6 0-9 0,-11 0 1 0,4 0 6 47,-7 0-297-47</inkml:trace>
  <inkml:trace contextRef="#ctx0" brushRef="#br0" timeOffset="25688.43">4285 8435 403 0,'0'0'0'0,"0"-5"18"0,3-5-4 0,0 8 0 0,4-6 4 0,-7 5-3 0,0 3-7 0,0-2-2 0,0 2-4 0,0 0-3 0,0 2-1 0,0 1 2 0,0 7-4 0,0-9 4 0,0 2 0 0,0 8-2 0,0-7 2 0,3 0-2 0,1 9 0 0,-4-4 2 0,3-5-1 16,0 3 0-16,-3 5-2 0,3-10 0 0,0 2 4 0,2 9-3 0,-5-8 2 0,3-3-1 0,1 7-1 15,-1 0-1-15,-3-6-1 0,0-2 2 0,0 10 0 0,0-7 3 0,0-1 3 0,0 7-5 16,0-9 0-16,-3 5 7 0,-1 4-3 0,1-5 4 47,-8 4 5-47,8-9-4 0,-7 11 1 0,10-7 0 0,-13-1 1 0,2 8-5 0,5-7-2 0,-5 0 4 0,0 6-6 0,5-8 4 0,-4 11-3 0,0-13-5 0,-4 14 0 0,1-2-5 0,3-9 7 0,-5 6-2 0,3 2 5 0,2-7 5 0,-5 5-4 0,3 0-3 0,0 3-7 0,-1-10-6 0,4 13-5 0,-3-4-7 16,4-10-6-16,-3 8-12 0,1 4-10 0,2-5-2 0,3 3-245 0</inkml:trace>
  <inkml:trace contextRef="#ctx0" brushRef="#br0" timeOffset="26307.01">4070 8334 475 0,'0'0'0'0,"-2"-3"6"16,2-9 8-16,-3 9 2 0,-2-1 0 0,2 2-4 0,0 2-2 0,0 0-7 0,3 2-4 0,0-2 2 47,0 2-2-47,0 9 1 0,0-9 1 0,0 2-1 0,3 9-2 0,0-8 0 0,8 4 0 0,-11 1-1 0,10-1 1 0,0 1 0 0,-7-6 1 0,8 10-2 0,-3-5 1 0,4-7-6 0,0 12 0 0,0-5-1 0,4-5 5 0,-7 7 4 0,6-2 1 0,1-7 1 0,-4-1-3 0,1 9 1 0,6-5-3 15,-5 4-1-15,-6-5 0 0,1 0 5 0,2 0-1 16,-8-1 0-16,7 1 1 0,-10-4 1 0,4 3-1 0,-1-1 0 0,0-2 4 0,0 3-1 0,-3 2 1 0,3-5 2 0,-3 1 4 0,0 2 1 0,0 1 0 15,-3-2 6-15,3 7-2 0,-3-5-1 0,-7-2 6 16,7 7-5-16,-7-5-7 0,7 4 6 0,-11-3-7 0,6 8 0 0,-1-3 2 0,-2-6-6 0,-2 9-2 0,3-1-3 0,-4-8 2 0,1 9 2 47,0 2-5-47,-2-4-2 0,3 0 11 0,-2 3-6 0,0 3 4 0,-1-4 0 0,-1-1-13 0,4 10-1 0,-5-11 1 0,3 1 1 0,-4 7-8 0,5-2 1 0,0-4-5 0,-4 1-11 0,3 4-6 0,5-8-18 0,-10 0-18 0,7 5-8 0,-3-2-8 0,2 1-185 0,13-14 273 16</inkml:trace>
  <inkml:trace contextRef="#ctx0" brushRef="#br0" timeOffset="28634.31">4864 5246 371 0,'0'0'0'0,"0"-4"26"0,0 1-8 0,0-1 1 0,0 3-5 0,0 1-7 0,-3 0-4 0,3 0-7 0,0 1 0 15,0-1 2-15,0 4 1 0,0 0 0 0,3 5-1 16,0-7 1-16,-3 1-1 0,3 7 1 0,0-9 1 0,0 3-1 0,9 6 0 0,-9-7 2 16,7 0 2-16,-7 1-2 0,7 2 2 0,-7-1 0 0,11-1 0 31,-7 1 1-31,3 2 4 0,-4-5 2 0,8 8 0 0,-3-6 1 0,-2 4 2 0,2-2 1 0,3 1 2 0,-2-5 4 0,0 9-2 0,1-7 0 0,-1 6 0 0,3-1-2 0,-2-1-5 0,5 3 0 0,-6-2-1 0,5 0-3 0,0 4-1 0,-2-4-2 0,1 5-3 16,2-4 1-16,-2 2-1 0,0-1-1 0,3 0-3 0,-1 3-2 0,1-1 3 0,-4-3-2 0,4 5 3 15,-4-4 0-15,6 2-4 0,-4-1-3 0,0 1 3 0,2-3 2 0,13 9-4 16,-15-10 0-16,0 0-5 0,1-5-6 0,-6 7-6 0,2-10-10 0,3 8-13 0,-8-7-9 0,7 2-5 15,-4-2 1-15,-3 2 9 0,3-1 13 0,-2-3-26 0,-1 0-100 0</inkml:trace>
  <inkml:trace contextRef="#ctx0" brushRef="#br0" timeOffset="28897.99">5741 5434 466 0,'0'0'0'0,"0"-8"38"0,0 3-17 0,0-5 1 0,0 10-9 0,0-2-12 0,0 2-7 0,0 2-3 0,0-1-2 0,0 1 1 0,0 8 5 0,0-6-1 0,0 10 1 0,0-7 2 0,0 4-1 0,4-3 2 16,-4 0 2-16,3 3 0 0,-3-3 0 0,3 3-1 0,1-3 2 0,-1-3-1 0,3 14-1 15,-1-11 1-15,-5 3-2 0,1-3 1 0,2 0 2 16,3 1 0-16,-3 0 1 0,-3-5 2 0,0 9 2 0,0-9 0 0,0 6 6 0,0-5 1 0,0 5 3 16,0-1 5-16,0-1 3 0,-3 6 38 0,-3-4-30 0,3-6 5 0,2 7-7 0,-7-3 1 0,5 0-1 0,-7-4-17 0,7 10 0 0,-10-6-1 46,2 0-1-46,0 0 4 0,0-3-3 0,2 5 2 0,-1-5-5 0,0 5 3 0,-1-8-2 0,1 9-8 0,0-9 0 0,0 9-3 0,-1-7 1 0,2 5 0 0,-1-5-2 0,3 0 0 0,-4 0-6 0,2 6-9 0,3-10-18 0,-2 3-20 0,-3-1-23 0,5 1-17 16,-5 0-7-16,10 1-4 0,-11-3 7 0,8 0 23 0,-5 4-196 0</inkml:trace>
  <inkml:trace contextRef="#ctx0" brushRef="#br0" timeOffset="33097.28">4572 16828 507 0,'0'0'0'0,"-40"-2"112"0,-12-1-41 0,-16-9-1 0,7 3-18 0,8-2-6 16,-2 0-7-16,5-4-19 0,-65-14 11 0,57 11-27 0,0 1-2 0,1-3 8 0,-4-1-7 16,4-5-7-16,-1 3-1 0,-4-1-1 0,4-4-5 0,-3-3-2 0,4-2 5 31,1 0 0-31,-2-2-4 0,1-1 7 0,-1 2-2 0,-57-43-26 0,56 33 18 16,-2 2-4-16,3-7 0 0,2-2 2 0,25 25-1 0,-7-9-2 0,-2-1 6 0,-6-7 6 0,-3-7-10 0,-9-10 3 0,1-3 6 0,-11-11-5 0,-3-6 1 0,-1-5 2 0,39 41-2 0,-7-7-11 15,-1-3 17-15,-4-7 8 0,1-4 7 0,-3-7 12 0,1-2 1 0,-6-9 5 0,1-5-7 0,-3-5 4 16,0-2 4-16,-4-8-13 0,4-6-1 0,0-5 2 0,-2-2 3 0,-6-9 3 0,7-1 4 0,1-4-4 0,-1-2-6 0,4 1 5 0,8-2 1 15,-5-1-3 1,7 2-5-16,1-5-7 0,3 4 1 0,0-5-1 0,3 0-11 0,7 1 9 0,-4-1-2 0,4-1-21 31,7 1 14-31,-1-2-6 0,0-1-8 0,5 2 11 16,3-2 12-16,0 2-2 0,2-6-6 0,7 2 11 0,-5-2-4 0,4-2-9 0,5-2 3 0,0 1 33 0,0-4-40 0,11 3 10 0,-1-3 6 0,3-3-43 0,1 2 32 0,6-6-3 0,4 2 2 0,0 0 9 16,10-5-1-16,-2 3 13 0,4-1 1 0,8 1 7 0,-1 2 5 0,4-2-23 0,5 0-2 0,3 3-13 0,4-2-2 0,-2 2 1 0,87-163 0 0,-10 23 9 0,7 26 10 0,-2 22 0 0,-8 21-7 15,-1 27 0-15,-9 23 1 0,5 12 5 0,63-58 6 0,-26 37 1 16,-25 45 3-16,-35 41-9 0,0 4-5 0,6 12 3 0,-3 1 3 0,115-62 29 31,-110 79-15-15,1 3-12-16,3 5-6 0,-3 2 4 0,6 7-2 0,-3 4-2 0,-4 6-2 0,7 10-12 0,2 2-2 0,-5 8 3 0,3 4 4 0,-2 5-2 0,-1 10-13 0,0 0-2 0,3 5-2 0,-1 12 3 0,-3 0 13 0,1 6 4 15,5 5 5-15,-2 4-3 0,0 5-3 0,116 48-8 0,-119-38 10 0,5 3 1 0,-2 4-8 0,-4-1 3 16,1 4-1-16,2 3-4 0,-2 1-6 0,-5 6-6 0,6 1-11 0,-3 1 0 0,-7 4 5 0,-1 4-5 16,2 1-3-16,-7 1-17 0,-1 2-10 0,-4 0-11 0,-5 5 6 0,-2 2 14 0,-5-2 12 0,-9 6 20 0,0-2 3 0,-6-1 4 0,3 2 1 0,-10 2 1 46,-1 0 3-46,-5 8 3 0,-4 0 0 0,-3 0 3 0,-4 1 3 0,-4 0-3 0,31 105 7 0,-40-98-6 0,-4-3 3 0,-4 2-1 0,-1-4-1 0,-7 4 2 0,3 2 4 16,-7-2 2-16,-3 2 9 0,4-1 7 0,-9 0 9 0,7-1 4 0,-10 6 0 0,4-6 1 0,-4 2-4 0,0 2-2 0,0-5-2 0,0-4-2 0,-4 9 34 0,-6-6-20 0,3 2 6 16,-6 8 39-16,-1-7-48 0,1 6-5 0,-4 0 29 0,-3-5-44 0,-1-1-6 0,-4 2 31 0,3-2-27 0,-5 2-18 0,-4 5 9 0,0-5-8 0,-6 4-15 15,-4 8 22-15,-2-2 16 0,-6-2 0 0,0 10-4 16,-7-6-3-16,0 1 7 0,-9 4-14 0,-3 0-5 0,1 3 8 0,-8-1-17 0,-80 132-4 47,72-128-9-47,-1-2-45 0,-3 9-25 0,-5 3-55 0,0 6-37 0,-2 9 19 0,2 4 31 0,-2 0 47 0,2 0-67 0</inkml:trace>
  <inkml:trace contextRef="#ctx0" brushRef="#br0" timeOffset="58486.03">17214 4210 482 0,'0'0'0'0,"-3"-2"28"0,-6-1-5 0,-2-1 9 0,7 3-5 0,-3-1-1 0,4 2-4 0,0 0-6 15,0 0-6-15,3 0-1 0,0 0-4 0,-4 0-3 0,4 0-1 0,0 2 3 0,0-1 3 0,0 2 2 16,4 1 7-16,-1 1 4 0,6-4-3 0,-5 2 4 0,3-3-1 47,-3 2 0-47,6-1 3 0,-7-1-1 0,11 3 3 0,-4-3-4 0,0 0-3 0,-1 0 4 0,3 0-3 0,-2 0-3 0,9-6 20 0,-5-6-23 0,3 11 6 0,0-9 0 0,1 4-5 0,-2-9 0 0,1 6 1 0,3-5-5 0,5-1-3 0,-3 0-1 0,6-3-3 0,-2-4-2 0,6 2 4 15,2-3-4-15,-2 0-2 0,2-1 1 0,3-2-4 0,-3 1 2 16,2-2-5-16,-3-2 3 0,4 4 1 0,1-2 0 0,-5 1-4 0,4 1 5 0,-4 2 1 16,1 0-2-16,-3 1 13 0,-3-3-13 0,-1 3 6 0,1 2 0 0,-5-2-2 0,1 5 7 0,-4 1-7 15,0 1-1-15,-2 2-3 0,-5 4-2 0,-1 5 3 0,-4-5 1 0,-4 9-2 0,0-3-2 0,-1 3 0 47,-3 0-2-47,0 0 1 0,0 3 3 0,0 2 4 0,-3 3 3 0,-13-4 3 0,10 9-7 0,-5 1 5 0,3 1 0 0,-4-1 2 0,0-1-4 0,-2 4 2 0,4 0 0 0,-3 0-1 0,3 0 7 0,-1 1 5 16,-3-2-4-16,5 3 2 0,1-3 7 0,-1-2-5 0,-2 3 4 0,8 3 6 0,-5-6-7 0,7 4 1 0,-4-3 0 0,5-3-4 0,-3 2 4 0,3-3-5 0,0 1 0 0,0-2-2 0,3-1-4 15,2-4 4-15,-1 4 2 0,15 5 4 0,-10-13-4 0,0 4-6 0,16 0 16 16,-13-5-15-16,7 0-4 0,-5 0 4 0,2-2-6 0,6-6-5 0,-7 7 7 0,10-13-5 0,-2 5 2 16,0-4-2-16,-2 2 0 0,4-5-1 0,-2 2-5 31,4-2 0-31,-3-2-2 0,2 3 0 15,-2-2 1-15,1-3 3 0,-2 3-2 0,-5 1-2 0,4 2 0 0,-1-2 0 0,-2 4-2 0,-1 2 5 0,-5-4-2 0,2 3 4 0,-6 2-1 0,3-2 14 0,0 0-2 0,-8 8 4 0,-4-7-8 0,3 10-1 0,0-4-3 0,-3 3 1 0,0-2-3 0,0 3 2 16,0 0 0-16,0 0 5 0,0 0 8 0,-3 3-3 0,0 0-13 0,-1 12 0 16,-8-3 4-16,9 0 4 0,-6 12 18 0,3-13-12 0,-2 3-6 0,4-4-2 0,1 2 8 15,0-2-12-15,-1 4 10 0,1-3-5 0,3-2-3 0,-3 4 0 0,3-1 5 0,0 9-5 47,0-9-1-47,3-1-1 0,0-3-3 0,1 3 1 0,-4-4 4 0,10 4-10 16,-5 1 4-16,4-2-3 0,-6-1-10 0,6 1-7 0,3 0-9 0,-2 2-11 0,-1-5-15 0,2 1-13 0,12 11-116 0,-9-16 61 0,0 11-18 0,4-6-24 0,-6-4 18 0,5 3-440 15</inkml:trace>
  <inkml:trace contextRef="#ctx0" brushRef="#br0" timeOffset="58615.65">19240 4153 1213 0,'0'0'0'0,"-3"-9"190"0,-11 7-105 0,5-8-6 0,-6 10-39 0,-2 2-17 16,-3 6-11-16,-3 3-4 0,-4 4-3 0,0 2 0 0,-1 2-10 0,-3 2-5 0,5-3 3 0,-4 3-7 15,-1-2 2-15,3-5-7 0,4-1-9 0,5 0 0 16,1-6-3-16,2 2 3 0,0-5 0 0,5 5-6 0,-3-7-3 0,6-2-2 0,-1 0-10 0,6 0-7 0,-7 0-10 0,10 0-18 0,0-2-22 0,-4-9-26 15,4 9-16-15,0-7 10 0,0 2-422 0,0 7 560 0</inkml:trace>
  <inkml:trace contextRef="#ctx0" brushRef="#br0" timeOffset="59820.98">20237 3631 390 0,'0'0'0'0,"0"-12"132"0,0 5-119 0,3-6 13 0,-3 13-8 0,0-12 2 0,-3 12-8 0,-5-3-7 0,-1 3-3 0,-3 0-4 15,-1 0 1-15,-3 13-3 0,-2-11 2 0,-6 11-1 31,4-4 1-31,-6 2-2 0,3 2-1 0,-8 0 8 16,3 2-1-16,-2-4 4 0,-1 4 2 0,0-2 0 0,2 3-2 0,-2-1 8 0,-2 0 1 0,-1 3 5 0,-1-2 10 0,4 4 7 0,0-1 9 0,-2 0 6 0,2 2 6 0,0 0-4 0,2 3-5 0,2-4 0 0,3 5-6 0,1-4-6 0,-22 14 23 16,32-17-43-16,-1-3-3 0,3-4-2 0,2 3-4 15,6-6-2-15,3 0 5 0,-3 2-7 0,3-6 1 0,3 6 4 0,3-8-3 0,5 6 5 0,-2-3-2 0,5-3-2 0,1 0 1 0,-3-1-7 0,5-1 7 16,3 0 1-16,0-1-10 0,5-1 9 0,-1-10-7 0,-2 2-4 0,6 1 6 0,30-16-1 47,-27 13-3-47,1-6 1 0,-1 1-4 0,4 1 1 15,-6 0 1-15,5-5 1 0,-6 6-3 0,-1-4-6 0,4-2 5 0,-8 2-5 0,4 4 4 0,-3-1 3 0,-7 3 2 0,1 1-1 0,-6 0 1 0,1 2 6 0,2 3-4 0,-9-3 0 0,-3 7 1 0,0-7-1 0,0 8-2 0,-3 0-1 0,0-1 0 0,0 1-4 0,0 0 2 0,-3-1 5 0,-6 0-3 0,3 3 1 16,-6 0 3-16,-1-1-4 0,-11 0-5 0,8 1 7 0,-2 0 1 0,2 0 3 0,-5 0 3 16,1 0-5-16,0 0 2 0,0 0-2 0,2 1 2 0,-4-1-2 0,4 0 0 0,2 0 3 0,-5 0-2 0,4 0-2 0,0 0 2 15,-1-1 1-15,8 1 0 32,-3-3 3-32,2 1 3 0,-5-5-1 0,6-2-4 0,7 8-1 0,0-1-5 0,-2-8 2 0,5 7 3 0,-3 1-4 0,3-6 1 0,0 6-2 0,0-10 0 0,3 10-7 0,8-9 6 15,-8 7 1-15,7-9-6 0,0 6 6 0,1-2 4 0,-1 1-4 0,3-2 3 0,2 0 2 0,0 1-6 0,4-3 11 0,-1 5-2 0,1-6 2 0,5 5 6 0,-2-1 0 16,2-3 2-16,4 10-3 0,-2-11-3 0,2 10 7 0,2-7 1 0,1 8-7 0,3-7 7 0,-5 6-16 15,9 1-4-15,-5-7 5 0,4 9-6 0,2-4 1 16,5 2-7-16,-4 0-5 0,4 2-7 0,-1 0-11 0,-4 0-12 0,2 2-12 0,-1 0-25 0,0 1-21 16,1 1-19-16,-4-3-34 0,3 4-10 0,-3 0 5 31,-2-3 24-31,0 2-302 0</inkml:trace>
  <inkml:trace contextRef="#ctx0" brushRef="#br0" timeOffset="60368.9">20524 4257 356 0,'0'0'0'0,"-17"0"110"0,-4 4-109 0,-5 0 1 0,2 5-2 0,0-7 2 15,-2 10-1-15,-5-1-1 0,0 0-1 0,1 2-4 16,-1-1-1-16,0 3 4 0,-3-2 0 0,-3 2 0 31,5-2 0-31,-6-2 1 0,1 1 7 0,-4 1 0 0,-1-6 3 0,2 2-1 0,-1-6-4 0,-2 1 2 0,1-1 0 0,-1-3 1 0,-44 3 20 0,41-8-3 0,3-4 5 0,-1-1 6 0,-1 1 0 0,6-3 0 0,-2-3-1 0,-1-1 7 0,5-6 5 0,0-1 0 0,3-2 1 0,1-2-3 16,5-1-6-1,4-4-3-15,4 3-3 0,3-3-9 0,0-2-7 0,11-1-8 0,3-1-6 0,-1-4-2 0,4-1-4 0,4-1 8 16,5-5-6-16,8 1-4 0,3-1 2 0,4 4-6 0,4-3 2 0,6-5 0 0,0 6-2 0,10-4-3 0,-1 5-3 0,6 1 7 0,-3 1 1 16,5 5 6-16,4 3 3 0,-2-2-6 0,8 5 0 0,1 2-2 0,-1 0-1 15,2 0 1-15,2 9-3 32,3 0 8-32,-3 3 0 0,1 5 0 0,0 3 7 0,-6 6-14 0,5 2-1 0,-1 1 1 0,-4 4-5 0,1 11-1 0,1-1-2 0,-7 4-5 0,-1 5-7 0,-5 4-2 0,-6 6-4 0,-3 2 1 0,-6 2 3 0,-7 0-2 0,-1 5 7 0,-5 3 4 0,-5 2 2 15,-5 4 11-15,0 1 2 0,-11 55 2 0,0-53 4 0,-6 2 1 0,-7 1-2 0,1-1 3 16,-2 5 2-16,-6-2 0 0,-8-3-2 0,4 5-1 0,-5-4-3 0,-8 3-6 0,-1 2 7 0,-7-3-2 15,2 1-4-15,-4-2 5 0,-4 1-16 0,-3 0-17 0,0-2-16 0,-4-2-13 0,3-4-322 0,55-51 387 0</inkml:trace>
  <inkml:trace contextRef="#ctx0" brushRef="#br0" timeOffset="61091.29">18288 4665 947 0,'0'0'0'16,"-29"-14"-28"-16,-12 1 55 0,-14-2-6 31,6 2-4-31,3 9-4 0,-1-7-8 0,-9 10 0 0,1-2-1 0,0 0 0 0,-4 2 4 0,-1 1-1 0,-1 0-3 0,4 0 0 0,-4-1 2 0,2-5-6 0,10-5-4 0,-6 4 3 0,7-5-4 0,2-3 2 0,0-4 7 0,6-3 2 0,6-3 1 0,4-2-6 16,0-7-3-16,9-2 2 0,5-6-2 0,1-1 10 0,9-6 1 0,3-4-8 0,3 0 2 0,3-4-9 15,7-4 0-15,3 0-3 0,27-64-3 0,-15 67 5 0,5 0 6 0,1 4 1 0,6-2 1 16,2 6 7-16,0 4 2 0,1 0-2 0,5 3-4 0,-1 6 0 0,3 2-1 15,8 0-5-15,-2 4 5 0,3 2-5 0,58-18-13 32,-53 32 6-32,0-1-9 15,2 5 4-15,63 5-18 0,-60 6 24 0,-1 0-3 0,1 9-3 0,4 3-5 0,0 3-3 0,-3 4-2 0,-3 6-5 0,1-1 7 0,-4 7-5 0,-4-1 6 0,-6 6 3 0,-3 2-5 0,-8 6 3 0,-3 0 2 0,-7 5 1 16,-2 4 3-16,-4-1 1 0,-11 4 6 0,-3 56 3 0,-10-55 8 0,-3 2-3 0,-10 1 4 0,-5-2-4 0,-4-1-1 0,-6 1-5 0,-49 61-29 16,36-61 10-16,-7 3-1 0,-6 1-4 0,-7 1-3 15,-7 1-5-15,-1 1-2 0,-1-2-1 0,-7 1-348 0</inkml:trace>
  <inkml:trace contextRef="#ctx0" brushRef="#br0" timeOffset="66282.44">19982 8195 464 0,'0'0'0'15,"-3"-1"3"-15,3-14 3 0,0 13-2 0,3 0-3 0,0-1 6 16,-3 3-6-16,0 0-1 0,3 0-1 0,-3 0 0 0,5 3 0 0,-2-1 1 0,0-2 0 0,0 3-2 16,4 0 1-16,-3-1 0 0,0 3-2 0,4-1 3 0,-3-3-1 0,-2 2 2 0,4 1-3 0,-7-2 2 15,3-2 1-15,-3 5-3 0,7-3 3 0,-7 1-1 0,4-3 1 0,-2 3 2 0,-2-3 1 47,0 2 1-47,0 0 0 0,3-2 2 0,-3 0 1 0,0 2 0 0,0-2 6 0,0 3-2 0,0-3-1 0,0 2 4 0,0-2-1 0,3 0 15 0,-3 0-15 0,6 1 1 0,-3-1-1 0,-3 0-3 0,9 3 1 0,-6-3-4 0,7 2-2 0,5-2 3 0,-6 0-4 0,3 0-2 0,1 0 3 0,-4 0-8 16,6 0 2-16,1-2 1 0,0 2-2 0,2-3 3 15,-2 2-3-15,6-4 1 0,-2 3-3 0,3-2-2 0,-2-4 4 0,1 8-1 0,2-5-5 0,4-5 8 16,-5 7-4-16,1 2 1 0,0-2 1 0,-3-1-3 0,-1-4 4 0,0 8-4 0,-3-3 5 0,1 1 2 16,-2 0-5-16,-4 2 5 0,0 0-3 0,-2 0-2 31,-1 0 3-31,-2 2-1 0,-2-2-1 0,8 2 0 0,-13-2 0 0,10 3 3 0,-7 1-3 0,0-4 1 0,5 1-1 0,-5 4-1 0,0 0 2 0,0-4 2 15,5-1-1-15,-8 4-1 0,3-4 5 0,0 3-1 0,6 1-2 0,-9-2 2 0,11-2 0 0,-7 2 0 0,10 3-1 0,-9-5 0 0,16 3-11 16,-10 0 6-16,-6-1 2 0,10 2 0 0,-5 1 1 0,0-4-1 0,1 4-1 0,-2-1-1 16,2 0 1-16,-2 0 2 0,2 1-2 0,10-1 4 0,-11-1-6 0,-7 0 1 0,10 0 2 0,-2-2-1 0,-8 4 0 0,8-3 1 0,-8 1 1 0,6-2-3 15,-6 1 1-15,2-2 1 0,-2 2-1 0,8 1 1 16,-11-2-1-16,3-1 3 0,0 3-3 0,0-1-2 31,0-2 4-31,0 0-3 0,9 1 2 0,-12-1 5 0,3 0-4 0,7 3 0 0,-7-3 2 0,6 2-3 0,3-2 2 0,-2 0-2 0,-1 0-2 0,6 0 2 0,-2 0-2 0,3 0 2 0,1 0 2 0,0 0-3 0,0-2-1 0,1 2 2 0,21-3-7 16,-18 3 4-16,4-1 0 0,-6-1-3 0,5-2 3 0,-3 1-1 0,2 3 0 0,1-4 0 0,0 3 2 15,-1-2-2-15,2 1-2 0,-2-3 3 0,-3-3 0 0,4 8 1 0,-2-2 3 0,-7 0 1 0,3 0 0 16,-2 0-1-16,-2-4 0 0,0 5 0 0,-1-2 0 0,-3 2 0 0,0-1 1 0,-6 0-3 0,9 2 2 16,-13-2 0-16,9 2-1 0,-5 0 1 0,0 0-1 31,4 0-1-15,-5 0 1-16,0 0 1 0,0 0-2 0,0 2 2 0,0-2-2 0,3 4 0 0,-6-3 2 0,4 2 1 0,8-2 3 0,-9 5-1 0,3-4-1 0,-3 2 1 0,6-2-1 0,-3 6-2 0,7-5 4 0,-4-1-3 0,-2 3 1 0,7-4 1 0,-4 3-2 0,3 0-1 0,1 7-2 0,0-11 3 0,-2 4-3 0,3 1 0 0,0-3 2 15,-3 2-3-15,-2 5 3 0,4-7-1 0,0-2-1 0,-1 4 0 0,-3-2-5 0,1 0 2 16,-2-2-5-16,1 2-2 0,-7-2 2 0,9 0-5 0,-9 0-3 0,0 0-8 15,0 0-6-15,-3 0-5 0,3 0-3 0,-3 0-2 0,0-2 1 0,0 2-1 0,0-4-16 47,0 0 37-47,-3 4-43 0,3-2-163 0</inkml:trace>
  <inkml:trace contextRef="#ctx0" brushRef="#br0" timeOffset="66447.88">22123 8177 129 0,'0'0'0'0,"3"-2"86"0,1-1-28 0,0 1-45 0,-1 0-7 0,-3 2-3 0,0-3 4 15,0 3-4-15,0 3 1 0,-3-3 1 0,-1 2 0 16,-8 0 3-16,9 3 0 0,-9-3 6 0,1-1 3 0,5 4 3 0,-8 0 2 0,4-1 3 0,0 6 1 47,-4-5 0-47,1 3 4 0,3-6-2 0,-5 11-3 0,3-11 0 0,2 2-5 0,-2 9-4 0,3-11-2 0,-3 9-3 0,3-7 0 0,-1 8-3 0,1-9-1 0,0 7 1 0,0 1-6 0,-1-8 0 0,7 6 0 0,-9 6-6 0,9-12 5 0,2 7-1 0,-2-1-2 0,-2-5 1 0,5 4-3 15,-3-5-1-15,3 6-5 0,0-7-1 0,0 1-7 0,0 6-9 0,0-8-12 0,0 4-13 0,3-1-11 0,2 0-1 0,-1-2 4 0,-1-2-274 16</inkml:trace>
  <inkml:trace contextRef="#ctx0" brushRef="#br0" timeOffset="66589.61">22152 8153 437 0,'0'0'0'0,"0"-8"96"0,3-2-59 16,-3 10-22-16,0 0-2 0,-3 0-3 0,-6 1 3 15,3 8-2-15,-5-5 0 0,0 7 1 0,-1 1-6 0,-2-1 0 0,0 6 1 0,1-3-5 16,3 4-3-16,-4-1 3 0,4-2-2 0,1 4-2 0,-2-3-1 0,6-1 1 0,-4 5-3 0,9-4 1 31,-3-1-2-15,0-1-4-16,0 5-3 0,0-3-7 0,-1-3-5 0,4 3-17 0,-5-1-18 0,2-7-11 0,-1 6-342 0</inkml:trace>
  <inkml:trace contextRef="#ctx0" brushRef="#br0" timeOffset="68556.95">21110 8530 237 0,'0'0'0'0,"-26"0"157"15,-10-10-157-15,-4 4 5 0,3-6 1 0,3-4-2 0,-3 5 1 0,3 1 0 0,-7-4 1 0,1 2 1 16,0 1 3-16,-6-3 5 0,6 1-4 0,-4 0 0 0,-2-2-2 0,-2-1 1 0,-3 3 2 0,-4-4-2 16,1-3 1-16,-4 2-2 0,0-1 1 0,2-2 0 31,-4-2 0-31,2-3 1 0,-4 1 3 0,4-5 4 0,1 1-2 0,-1-5 0 0,3-2 1 0,5-5 2 0,3 1-8 0,1-2 3 0,3 2-2 0,9-5-8 0,5 1 11 15,5-3 3-15,3 1-3 0,8-1 6 0,-1-1-1 0,12 0-11 0,-1 1-2 0,3 2 5 0,0-3-10 0,8 2-1 0,6-1 5 0,4-1-7 0,2 3-1 0,3 3-3 0,5 2-5 16,1-1-2-16,5-2 0 0,7 4 5 0,51-37-9 0,-44 41 6 0,3 3 0 0,2 7 0 0,4-2-6 16,5 3 5-16,2 1 5 0,0 3-4 0,4 2 5 15,3-1 0-15,2 4-6 0,3-1 0 0,2 1-1 0,-4 1-2 0,9 0-2 0,75-5-5 47,-76 11 13-47,-1 2 4 0,3-2 1 0,2 7-1 0,-3-4 0 0,3 3 0 0,-4 2 7 0,-2 0 1 0,6 2 3 0,-8 10 7 0,2-3-9 0,0 5 0 0,-7 0-1 0,-6 2-4 0,-3 4 1 0,2 1 0 0,-5 0 4 0,-5 1 1 0,-4 1-1 0,-5 3-2 16,-7-3-2-16,1 8-4 0,-5-1 3 0,-1 1 2 0,-8 3-4 0,1 1 1 0,-6 3-1 0,-3-1-4 0,-10 0 2 0,0 1 6 0,-9 1-6 15,5 0 5-15,-5 0 1 0,0 2 0 0,-9 0 0 0,-2 1 4 0,-7 1-1 0,2-5-4 0,-5-1 2 16,-5 3 3-16,-2-2-6 0,-6 3 1 0,-3-4 8 0,-3 2-3 0,-1 0-5 0,-5-2 1 0,-3 3-4 16,-7-4-3-16,4 2 5 0,-6-3 3 0,4 1-2 31,-4 1 0-31,-1-1-2 0,-1-1 1 0,-1 0-5 0,4-2-4 0,0-3 0 0,-1 0-6 0,4-1-10 0,-4 1-4 0,1-4-16 0,2 3-17 0,2 2-416 16</inkml:trace>
  <inkml:trace contextRef="#ctx0" brushRef="#br0" timeOffset="69636.1">23178 8310 257 0,'0'0'0'0,"0"-11"99"0,0 7-66 0,2-11-19 15,1 13-4-15,1 0-3 0,-1-9 2 0,1 11-1 0,-1-1-1 0,-3-2 2 0,3 0 0 0,-3 3-3 0,0 0-1 0,0 0 0 0,0 0-4 0,0 0 0 0,0 0 6 0,0 0 1 0,3 0 2 0,-3 3 3 0,0-3 4 16,4 4 5-16,-1-1 1 0,2-3 7 0,4 2-2 0,-9 0 3 0,10 1 3 0,0-3-2 31,1 3-1-31,3-3-3 0,-2 0-1 0,6 0-6 0,1 2-4 0,5-2 1 0,3-2-3 0,5 0-7 0,2-2 1 0,3-7 3 0,0 11-4 0,4-8 9 0,2 4 1 0,0-6-3 0,49-6 15 47,-41 7-14-47,4 6-4 0,2-10 1 0,-2 2 0 0,2 7-5 0,0-9 0 0,1 11-2 0,4-8 0 0,-6 7 3 0,3-7 1 0,-6 8 3 0,-2-1-4 0,0 2-6 0,1-2 4 0,-6-2-5 0,3 4-2 0,-7 1 4 0,0-2-4 0,-5 2-5 0,0 0 2 0,-3-2 0 0,0 2-2 0,0 0-2 0,-5-2 3 16,3-1 0-16,-2 3-1 0,0-1 10 0,-2 1-1 0,-2 0-2 0,3 0 1 0,-7-3 2 0,6 3-4 15,-4 0-1-15,0-1 5 0,-1 1-3 0,-1 0-2 0,3-3 2 0,-1 3 1 0,-2 0-6 0,-4 3 6 16,2-2 0-16,1 2-2 0,3 1 1 0,-7-2-1 0,1 2 2 0,0 5-4 0,16 1 5 15,-15-6-7-15,-4 7 1 0,3-10 3 0,2 11-2 32,-3-2-2-32,6-6 1 0,-1 9-3 0,-2-4 0 0,3 1 3 0,1-5 4 0,-2 6-3 0,3-1-2 0,-1-6 2 0,2 4-2 0,-1 1-2 15,2-7 4-15,0 2 0 0,3 7-3 0,36-5 1 0,-34-1 1 0,5-1-3 0,-1-2 1 0,1 0 0 0,-3-1-2 0,2 2 2 0,2-3 4 0,-4 2-4 0,0-2-3 0,3 0 3 0,32 0-6 16,-32 0 13-16,-3 0 2 16,29 0-7-16,-33 0 3 0,1 0-4 0,3 0 2 0,0 0 2 0,0 0-4 0,3 0 0 0,-4 2-2 0,4-4-2 15,1 2 2-15,-4 0-4 0,6-8 2 0,-3 8-3 0,3 0-1 0,-3-5 5 0,0 4 3 0,0-4 2 47,0 2 3-47,-5 0-1 0,-1 0 1 0,-1 2 0 0,1-4 1 0,-3 5 1 0,-5 0-3 0,1-2 1 0,-3 2 2 0,-5 0-6 0,24 0 5 0,-25 0-3 0,-2 2 3 0,2-2-2 0,-3 2 3 0,-2 1-3 0,5 1 1 0,-3-2 4 0,-1 2-3 0,0 1-2 0,-5-4 1 0,4 2-1 0,-7 7-2 16,7-10 6-16,-7 9-1 0,5-5-6 0,-5 5 4 0,7-8-2 0,-7 3 0 0,10 10 3 15,2-13-1-15,-6 10-2 0,1-8-2 0,8 1 4 0,-1 7-4 0,0-7-3 16,3 6 5-16,4-9 1 0,-1 11-1 0,5-10 4 0,3 0 1 0,-5 8-4 0,8-7 2 0,-4-3 1 16,1 3-4-16,3 1 0 140,3-3 1-140,-2 1 0 0,5-2-2 0,0 2-2 0,0-2 5 0,1 0-6 0,38-4-5 0,-38 3 0 0,-1-3 8 0,0 1 2 0,-3-8 3 0,4 11 1 0,-4-2-8 0,34-11 6 0,-33 4-2 0,-4 0 1 0,0 5 0 0,3-3-2 16,1 3 1-16,-6-10 5 0,5 13-4 0,-2-10-5 0,-1-2 1 0,3 3-1 0,0 1-5 0,0-6 6 0,-2 4 3 0,5 2-4 0,0-2 6 0,-3-2 1 0,9 1 0 0,-6 2-6 0,0-2 1 0,4-1-1 0,1 4 0 0,-1-3 6 0,3 4 2 0,-2 3-2 0,2-5-9 0,0 8 6 0,1-7-3 0,-7 9 1 0,2-3 4 0,-2 2 2 0,3-1-1 15,-3-1-2-15,-7 3 7 0,3 0-8 0,-8 0 2 0,4 0 1 0,-4 0-2 0,-2 3-4 0,-1-1 1 0,-1-2 2 0,-1 4-3 0,-2-4 3 0,-4 2-3 0,2 2-1 0,-3-1 2 0,2-1 0 0,-4 0 2 0,0-2-6 0,-2 2 2 0,-4-2 1 0,2 0-3 0,0 0 6 0,-8 0-3 0,7 0 0 0,-10 1 2 0,3-1-1 0,0 0 2 0,0 0-3 0,1 0-2 0,-4 0-1 0,4 0-1 0,-1-1 0 0,1 1-3 0,-1 0-2 0,1-2-1 0,-1 0-1 0,0 2-6 0,3-2-10 0,-3-3-7 0,-3 3-12 0,8-3-14 16,-5-2-7-16,2 7-8 0,4-11 5 0,-6 9-1 0,6-7-440 0</inkml:trace>
  <inkml:trace contextRef="#ctx0" brushRef="#br0" timeOffset="69822.95">30686 7857 517 0,'0'0'0'0,"0"0"64"0,0-2-62 0,0 0 6 0,0-1-1 0,-3 3 1 0,-3 0 1 0,-5 0 5 0,2 5 6 0,-5 2 2 0,-4-4 8 0,2 8 2 0,-5 0-2 0,-23 12 17 0,21-10-28 0,-6 2-5 0,3 0-1 0,-1 1 0 0,-4 6-4 0,0-4 1 0,-36 28 13 0,41-22-15 0,-5 3-2 0,0-5-1 0,0 1-3 0,5 3-1 0,-2-3-1 0,2 3 0 0,-1 1-1 0,4-4 1 0,-2 0 0 0,5-1-3 0,3 3-1 0,2-6 2 0,0 3-5 0,0-2 1 0,2-3 2 0,4-2-4 0,2 7-3 0,-5-11 0 0,9 3-4 0,-3 2-4 0,3-5-1 0,0-10-4 0,-4 8-4 0,3-4-8 0,1-3 0 16,-1-2-6-16,4 2-5 0,-7-2 3 0,1 0 5 0,3-9 6 0,0 8 8 0,-1-14-3 0,4 2-252 0</inkml:trace>
  <inkml:trace contextRef="#ctx0" brushRef="#br0" timeOffset="70013.39">30423 8092 282 0,'0'0'0'0,"-5"2"198"0,1 2-199 0,-5 7 5 0,-4-9 3 0,1 8 5 0,-3-1 4 0,2 1 11 0,-8-1 6 0,4 2 3 0,-3-1 1 0,-1 0 2 0,1 4-4 0,-1 1-5 0,-1-5-4 0,0 3-4 0,4 4-6 0,-7-5-2 0,1 3-3 0,-20 21-6 0,25-19-2 0,0 0-1 0,2 2-1 0,4-5-3 0,0 2 1 0,1 3-3 0,12-5 2 0,-15 0 0 0,11 2-3 0,4-2-3 0,-3 2 1 0,3-2-2 0,0-2-7 0,0-3-5 0,3 7-46 0,-3-13 21 0,4 0 3 0,11 6-54 0,-15-7 54 0,1-2-438 0</inkml:trace>
  <inkml:trace contextRef="#ctx0" brushRef="#br0" timeOffset="70208.71">30612 8131 499 0,'0'0'0'0,"-3"4"9"0,-11 0-8 0,-6 10 6 0,7-3-3 0,-8 0 0 0,5-1 4 0,-9 0-2 0,-2 4 0 0,5-2-4 0,-12 1 0 0,6 4 1 0,-6 0 0 0,1 2 4 0,2-2-4 0,0 6-3 0,0 0 0 0,-3-5 2 0,-24 35-9 0,29-26-4 0,1-3-12 0,6 6-343 0</inkml:trace>
  <inkml:trace contextRef="#ctx0" brushRef="#br0" timeOffset="71694.3">23011 8055 305 0,'0'0'0'16,"-20"-17"68"-16,-11-3-46 0,-7-7-15 0,4 3-3 0,6 3 3 0,2-4-2 0,3-2 1 0,2 1 5 0,1-2-6 0,3-3 1 0,0 1 4 15,4-6-5-15,6 1 2 0,3 0 4 0,-3-3-1 16,4-2-1-16,3 6 4 0,0-3-2 0,3-4-3 31,0 4 5-31,8-4-2 0,-3-1-3 16,1 0-3-16,4 0 3 0,2 1 2 0,1 2-6 0,5 2 2 0,1-1-1 0,3 5 2 0,2-2 6 0,4 3 0 0,0 2-1 0,3 5-5 0,3-1 4 0,3 6 5 0,1 2 0 0,2-3-1 0,5 6-6 0,-1 4 1 0,1-5-4 0,3 6-4 0,-1 1 2 0,4 7-6 0,4-7 0 0,1 5 8 0,-7 2-1 0,6 1 4 0,1-1 1 0,-2 2-1 0,61 0 4 16,-57 0-7-16,-3 3-5 0,-5 5-3 0,2-2 3 15,-4 2 2-15,0 3-1 0,-1 0 6 0,-4 0 3 0,-3 4-4 0,-3 0-2 0,-3 4 1 0,-6 0-2 16,0 4-2-16,-5 1 2 0,1 3-2 0,-5-2-1 15,-10 5 0-15,5-1 7 0,-9 4 0 32,-5-3 2-32,0 4 8 0,-3-2-3 0,0 2-2 0,-3 2 6 0,-10 2 1 0,-2-4-3 0,3 2 5 0,-6 2-2 0,-1-9-7 0,-6 4-1 0,1 0 1 0,-2-3-4 0,-5 0-1 0,-3 0 6 0,-3-1 1 0,-1 0-7 0,-5-3-3 0,-2 1-9 0,-2-2-14 0,-4 3 14 0,0-6 8 0,-50 28 10 15,46-27-20-15,1 3-7 0,-1-1-6 0,2 1-1 16,-2-3-6-16,-2 2-13 0,-1 2-18 0,0-2-18 0,-2-2-22 0,-2 3-17 0,-60 18-529 0</inkml:trace>
  <inkml:trace contextRef="#ctx0" brushRef="#br0" timeOffset="74050.17">17947 10928 566 0,'0'0'0'0,"0"-14"1"0,9 6-6 0,0-2 8 0,3 8 0 0,-2-9-2 0,2 10 8 0,3-2-6 0,-2-1 0 0,4 2 0 0,0-3 4 0,4 2-2 0,2 2-2 0,1 1 0 0,-2 0 4 0,33 0 0 16,-24 0-3-16,3-3 1 0,3 3-3 0,4-1 3 0,1-4 2 15,-4-4-5-15,54 8 8 0,-39-8-8 0,-3 9-1 0,58-12 11 0,-55 4-9 0,3 2 10 0,-1-3-4 0,4 7-4 16,2-10 4-16,1 11-2 0,2-8-2 0,0 7 1 16,1-11-1-16,5 4 1 0,1 6 0 0,-2-8 5 31,2 10 8-31,3-12-5 0,4 12-1 0,-1-9 1 0,6 2-9 0,1 4-7 0,-2 3 7 16,2-12-1-16,-6 12 3 0,7-2 5 0,-4-8 2 0,0 10-6 0,4-2 1 0,-3-1 4 0,-1 1 0 0,-3-1 7 0,-1 3 4 0,0-1 5 0,3 0-10 0,-3-1-4 0,7 3-1 0,5-3 2 0,-5 2-4 0,5 1-1 0,-8-3 0 0,4 2-14 0,0-1 2 0,-2-7 2 15,6 9-7-15,-1-4-5 0,1 1 7 0,0 2-15 0,-2-1 0 0,1 2 1 0,-4-3-1 0,1 3 9 16,1 0-2-16,1 0 4 0,1 0 0 0,-3 0-4 0,2 0 16 0,-1 0 9 0,-2 0-6 15,7 0 15-15,-2 0-8 0,5 0-4 0,1 0 7 0,-3 0 0 0,0-2 3 0,-5-3-8 0,5 5 5 0,-2 0-4 47,-2-2-4-47,7 4-4 0,-3-2 0 0,-1 0-8 0,1 5 1 0,-3-3 15 0,-2 1-9 0,1-3-3 0,4 2-3 0,0-1-5 0,-4-1-3 0,1 3 10 0,-6-2 7 0,1-1 2 0,82 3 6 0,-77-3-5 0,-4 0-3 0,2 0 6 0,-1 0 15 16,-6 0-2-16,2 0-1 0,0 0 11 0,2 0-17 0,2 0-1 0,-2 0 7 0,-4-8 3 0,1 8-4 16,-3-2-2-16,1-1-2 0,2 1 13 0,4 2-25 0,-1 0-11 0,1 0-2 0,-2 0-39 0,-3 0 27 15,-2-5 19-15,-7 3-11 0,4 2 2 0,2 0 7 0,-5 0-10 0,3 0-5 0,-4 2 8 16,0 0-15-16,-4 1 2 0,2 2 9 0,-6-3 8 0,-2 2 2 0,-2-3-4 0,-6 2 7 0,0 2-5 0,-1-3-3 47,3 6 6-47,-5-8-3 0,-3 1-7 0,-2 2 5 0,-1 0 5 0,-1-1-5 0,2 0-5 0,-4-1 7 0,-1 1-3 0,4-2-4 0,37 2-10 0,-40-2 1 0,2 0-3 0,3 0 9 0,-3-2-11 0,3 0-7 0,3 1-4 0,-1 1-7 0,-2-4-20 0,0 4-6 0,0 0-1 15,-3-3-10-15,3 0 9 0,-3 2-125 0,-1-3-295 0</inkml:trace>
  <inkml:trace contextRef="#ctx0" brushRef="#br0" timeOffset="74295.94">30368 10454 651 0,'0'0'0'16,"0"0"14"-16,0-4-23 0,-3-6 11 0,0 12 11 31,-12-2-5-31,2 0-10 0,-4 5 19 0,-3-5-1 0,-4 3-7 0,-2 5 10 0,-39-2 24 0,28 3-34 0,0 5 16 0,-6-13-8 0,3 12-8 0,0 2 9 0,-4-6 4 0,4 4-18 0,-4 2 13 0,4-1 14 0,3-2-15 0,-9 3-11 15,6-1-2-15,0-1-9 0,-1 2-6 0,3 2 21 16,5-5-1-16,-1 5-6 0,0-2-2 0,-3-2 3 0,6 6-5 0,1-8-4 0,4 4 5 0,1 0-3 0,1 1-1 0,8-3 1 0,-12 5-7 16,19-4-3-16,-3-10 3 0,9 7-8 0,0-7-6 0,0 6 0 0,0-9-12 0,3 3-61 15,3-1 47-15,9-3 1 0,0 2-477 0</inkml:trace>
  <inkml:trace contextRef="#ctx0" brushRef="#br0" timeOffset="74431.22">30173 10587 708 0,'0'0'0'0,"0"0"20"0,0-3-11 0,0 3 7 0,-3 0-9 0,-13 3 8 0,-1-1 18 47,4 3-10-47,-6-3-15 0,-6 10 12 0,-5-9-19 0,2 9-10 0,-6 3 16 0,5-6-5 0,-5 4-7 0,-4 6 1 0,1-4 1 0,0 1-3 0,0 7-3 0,-5-3 8 0,5 4-5 0,0-2-1 0,0 5 2 0,3-7-2 0,0 7-4 0,3-3-10 0,-2-4-9 0,-1 2-22 0,0 0-26 0,2 0-470 0</inkml:trace>
  <inkml:trace contextRef="#ctx0" brushRef="#br0" timeOffset="75977.89">17984 7146 976 0,'0'0'0'0,"0"-18"53"0,-7-19 87 15,4 21-75-15,-2 5-9 0,-8-4-2 0,4 12-40 0,2-7-12 0,-5 10-1 0,3-3-1 16,-4 1-2-16,-2-1 1 0,-1 3 4 0,-1 0-2 0,0 0-1 0,0-1 3 0,-3 1 1 0,3-3-1 16,-3 3 2-16,-1-2 0 0,-4 1-2 0,3-1-1 15,-2-4 0-15,-1 6 3 0,3-6-6 0,-2 4 1 0,1 0 5 0,-1-3-9 0,-1 1 6 0,-2 4 1 32,8-12 1-32,-6 10-1 0,3-6 0 0,1 3 8 0,1-5-5 0,-1 7 7 0,1-8 9 0,3 7-1 0,-4-6 2 0,5 6 5 0,0-7-5 0,-5 9-6 0,6-10 3 0,-1 10 1 0,-2-12-1 0,3 13-3 15,-4-10 5-15,3 8-6 0,3-7-2 0,-1 9 3 0,-4-10-1 0,9 8-4 0,-5-5 3 0,0 7 0 16,9-2-2-16,-10-6-2 0,6 9 9 0,-2-3 3 0,1 0-2 0,6 0 5 0,-8 3-6 0,6-2-1 0,0 2-1 15,4 0 5-15,-2 0-6 0,1 0-8 0,-7 0 3 0,6 5-4 0,1-2-1 0,-2 5 3 16,2-1 5-16,0 5-5 0,-3 13 13 0,3-8-10 0,-1 1-4 0,0 4 10 0,1 3-10 31,0 1 7-31,-8 7 0 0,11-2-2 0,-6 3-2 0,3 2-10 0,-8 0 12 0,5 38-8 16,-5-37 5-16,11-1-11 0,-13 40-1 0,10-34 3 0,-7-5-7 0,5 2 9 0,2-1 5 0,-4-1-10 0,4 3 5 0,-6 0 14 0,5 2-3 16,-8 0 1-16,9-3 12 0,-6 5 3 0,6 0 0 0,-7-2 4 0,7 2-7 0,-9 0 0 0,9 2-9 0,-6 0-5 0,-3 1 13 15,7 2-11-15,-6-3-2 0,2 1 6 0,0 1-7 0,4 4-5 16,-6-2-3-16,5-7-2 0,-4 3-12 0,0 1 4 0,3-11 12 15,-4 8-7-15,-3 8-7 0,8-10 18 0,-5 5-17 0,2 6 2 0,-5-10 9 0,4-6-8 32,0 2-4-32,1 6-3 0,-3-13 9 0,3 4-17 0,-1 4 9 0,-2-4 4 0,3-4-6 0,-1 6 89 0,0 0-74 0,-1-13-27 0,2 7 104 0,-2 2-113 0,0-8 9 0,5-4 77 15,-4 11-61-15,7-9-54 0,-7 0 83 0,7 3 36 0,-8-1-97 0,7-7 33 0,-5 5 71 0,4-1-83 0,0 14 15 0,2-18 20 0,-2-1-63 0,1-4 48 0,1 6 51 16,0-3-80-16,3-3-26 0,-3 3 137 0,3-1-95 0,-3-1-35 0,3-1 68 0,-3 0 0 0,3 0-68 16,0-2 11-16,0 0 115 0,0 0-101 0,0-2-33 0,0 4 116 0,0-14-68 0,0 11-36 15,3-7 88-15,0 0-21 0,-3 1-41 0,3 4-2 0,0-5 45 47,-3-1-36-47,3-1-36 0,1 7 77 0,1-9-5 0,3 0-36 0,-3 5 18 0,-2-4 33 0,7 2-50 0,-7-1-13 0,8 2 69 0,-6 1-48 0,7-4-28 0,-6 5 41 0,5-5 10 0,-3-1-44 0,7 9 10 0,-6-8 50 0,3 3-54 0,1-4-16 0,-1 11 49 0,3-8-5 0,-2-2-35 0,18 18 106 0,-18-13-92 16,4 5-6-16,-3-2 41 0,0-7-37 0,3 6-25 0,0 7 55 0,15-1-20 15,-17-2 2-15,2 0 35 0,0-9-62 0,0 15-14 0,0-5 53 0,-2-8-26 0,4 7-22 0,-3 3 35 16,2-3 10-16,1-9-38 0,-2 16 1 0,0-5 51 0,-3-8-48 0,3 6-20 0,0 0 33 0,0-9-6 16,-5 8-33-16,6 0 7 0,-1-4 40 0,0-5-55 31,1 8-22-31,-5 0 33 0,21-10-182 0,-18 2 130 0,2-2-5 0,1 0-39 15,0 0-15-15,-1 0-14 0,7-2-50 0,17-6-297 0,-20-6 278 0,-2 12-251 0</inkml:trace>
  <inkml:trace contextRef="#ctx0" brushRef="#br0" timeOffset="79494.25">16638 12932 268 0,'0'0'0'0,"0"0"39"0,3-5-9 0,8-4-13 15,-8 5-6-15,8-5-3 0,-8 9-1 0,0-2-3 47,8 0 1-47,-11 2 2 0,4-2-5 0,9 2 1 0,-13 0 2 0,10-1-1 0,-10 1 0 0,10 0 1 0,-6 0 2 0,4 0-4 0,-8 0 2 0,12 0 2 0,-9 0-1 0,11 0-1 0,-5 1 6 0,2-1-3 0,-2 0 1 0,3 0 4 0,16-1 15 0,-12-2-15 0,0 3 0 0,5-5-3 0,-2 3-1 0,6-2 3 0,-2-4-2 0,0 5-1 0,5-4 0 31,-4 4-2-31,2-6-2 0,-2 5 0 0,3 3 0 0,1-11 0 0,-1 10-4 0,-1-2 3 0,2-6-2 0,3 10 2 0,-4-9 1 0,29 3 8 16,-31-3-9-16,2 9 2 0,27-6 0 0,-27 3-2 0,-2-7 2 0,-3 10-3 0,5-5-1 47,-2 5 1-47,-1-4-3 0,-1 0-2 0,-3 3 6 0,3-2-2 0,-4 1-1 0,-1 0 0 0,-3 0 6 0,3 0-7 0,-5-1-1 15,0 2 3-15,2 1-7 0,-3-5 3 0,-2 3 4 0,2 2 0 0,-8-2-3 0,7 0 1 0,-8 0 0 0,11 0-1 0,-6-1-5 0,-7 1 3 0,14 1-3 0,-8 0-11 0,-4-2-1 0,14 3-11 0,-17-3-12 0,13 3-7 0,-2 0-3 0,-8-2 1 0,11 2-385 0</inkml:trace>
  <inkml:trace contextRef="#ctx0" brushRef="#br0" timeOffset="79714.33">18210 12691 642 0,'0'0'0'0,"0"-13"25"0,0 3-5 0,0 3 4 0,0-3-16 0,0 10 1 0,0 0-2 0,-4 0-7 0,-2 0-2 0,3 4 5 0,-10-2-8 0,2 9-12 0,-2-7 11 0,3 9-9 0,-7-3-1 0,3 1 14 0,-3 4-6 0,-3-2-2 0,-1 3 1 0,0-1-1 0,2-2 3 0,-3 4-4 0,0-2 2 0,1-3 1 0,1 3 0 0,0 1 7 0,-1-1 3 0,1-3-5 0,3 3 3 0,-3-1 1 0,6-3-2 0,-3 1 1 0,5-1 1 0,-3-3-1 0,-11 6-6 0,15-3 5 0,1-8-3 0,7 6-5 0,-9-5-1 0,12 0-4 0,-1 7-7 0,-4-11-2 0,5 5-9 0,0-4-3 0,5-1-2 0,8 2-364 0</inkml:trace>
  <inkml:trace contextRef="#ctx0" brushRef="#br0" timeOffset="79905.75">18325 12791 541 0,'0'0'0'0,"0"-3"25"0,0-1-5 0,0 0-4 0,-3 2 1 0,-1 2-3 0,-6 0-8 0,1 2 0 0,-2 9 2 0,0-10-3 0,-4 13-2 0,1-4 4 0,-3 1-3 0,-1 4-2 0,2-3 0 0,-5 6-3 0,5 0-7 0,-5-2-3 0,4 2 2 0,0-5 0 0,-3 4 1 15,3-5 2-15,-3 5-4 0,2-2-7 0,-1 0-5 0,6 1-9 0,-4-4-25 0,1 5-431 0</inkml:trace>
  <inkml:trace contextRef="#ctx0" brushRef="#br0" timeOffset="-213078.37">16577 12913 532 0,'0'0'0'0,"0"-18"7"0,0 0 2 0,3-5 1 0,6 8 7 0,-6 3 0 16,13-1-4-16,-6 9 5 0,13-15 9 0,-9 18-17 0,0-9 0 0,0 10-3 0,3-4 0 15,-4 1 2-15,3-1 1 0,2-4-4 0,1 8 3 47,5 0 6-47,-2-2-2 0,5 0 0 0,-1 0 4 0,2 0 0 0,3-1 1 0,2 2 6 0,-2-2-1 0,3 1-4 0,0 0 0 0,-2 2 3 0,2-4-7 0,1 2-2 0,-1 0 0 0,3-1 1 0,1 1-4 0,-1 1 2 0,0 1 4 0,0 0-10 0,-3 0 0 16,4 0 2-16,-4 0-4 0,-2 0-4 0,7 1 5 0,-2 1-1 0,-4 3-7 0,4-3 2 0,-2 0 2 0,-10 2-6 0,12-4-1 0,-12 5 2 0,5-4-10 15,-2 4-10-15,0-1-9 0,-2-2-13 0,-2 2-16 0,-3-1-12 0,1-2-7 0,0 3-9 0,-3-4 3 16,-1 0-427-16</inkml:trace>
  <inkml:trace contextRef="#ctx1" brushRef="#br0">26202 14280 0,'-81'0'0,"37"-23"0,-176-81 0,-261-35 16,0 39-16,-34 20 0,515 80 0,-642-48 16,-192 196-16,795-124 15</inkml:trace>
  <inkml:trace contextRef="#ctx1" brushRef="#br0" timeOffset="896.25">31174 14476 0,'-102'-48'0,"45"13"0,-242-101 0,79 44 0,-6-12 0,-15 1 16,-104-13-16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1564.05725" units="1/cm"/>
          <inkml:channelProperty channel="Y" name="resolution" value="2085.7414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8T05:17:26.1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9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2047.9375" units="1/cm"/>
          <inkml:channelProperty channel="Y" name="resolution" value="3640.77783" units="1/cm"/>
          <inkml:channelProperty channel="T" name="resolution" value="1" units="1/dev"/>
        </inkml:channelProperties>
      </inkml:inkSource>
      <inkml:timestamp xml:id="ts1" timeString="2024-11-08T05:17:34.421"/>
    </inkml:context>
  </inkml:definitions>
  <inkml:trace contextRef="#ctx0" brushRef="#br0">24348 7732 579 0,'0'0'0'0,"-4"0"124"0,-5 0-73 0,3 0-10 0,-4-2-15 0,7 2-16 0,-9 0-1 0,9-2-1 0,-11-1 10 0,8 2 20 0,-2-2 18 0,-4 0 11 0,0 0 3 0,7 1 4 0,-6-9-8 0,2 7-13 0,-3-6-4 0,4 8-5 16,-7-14-14-16,1 6 0 0,5 0 10 0,-2-1-12 0,2 0-4 0,-5 0 12 0,3-5-12 0,2 1-5 0,-2-2 13 0,1-3-2 16,3 2-4-16,4-2 8 0,-6 0 7 0,3-2-1 0,3-1-2 0,0 1 9 0,3-1-7 0,0 2-11 0,-3-1 8 0,3 3-7 15,0 1-11-15,3-1 0 0,9 0 8 0,-9 1-15 0,6-1-11 0,1 4 5 47,-3-3-10-47,4-1 7 0,-2 3 10 0,5-1 3 0,-3-2-1 0,5 1-10 0,-3 0 1 0,5-1 3 0,-2 4 3 0,5-2 5 0,-2 2 6 0,2-3 0 0,4 3-7 0,-1 2 7 0,1 3 1 0,0 0-7 0,2 1-7 0,1 5 4 0,-2-5-12 0,1 9 2 0,1-1 2 0,-6 1-2 0,6 0 0 0,-7 1-4 16,3 8 5-16,-5 2-9 0,-1-1 0 0,-1 6 7 0,-5-1 4 0,-2 3 3 0,2 0 7 0,-9 5 2 15,6-2 2-15,-6 2 3 0,2 26 40 0,-5-27-26 0,0 1 9 0,-5 2-6 0,5-2-10 16,-6-1 6-16,-3 0-4 0,-5 23 20 16,3-20-26-16,2-3-20 0,-3 1 16 0,4 0-4 0,-7-2-11 0,-2 1-1 0,-9 20 15 46,9-23-24-46,3-1 17 0,-4 0-10 0,5-3-12 0,-3 0 2 0,-1 0 9 0,3-1-15 16,-3-3-12-16,3-1-3 0,-3-6-24 0,-6 8-103 0,6-7 57 0,7-3-33 0,-3 3-21 0,-2-5-18 0,6 2-33 0,-4-2-33 0,-2 0-24 0,6 0-37 0,-5-2-20 16,3 0 51-16,-1-1-311 0</inkml:trace>
  <inkml:trace contextRef="#ctx0" brushRef="#br0" timeOffset="1741.97">24637 7818 587 0,'0'0'0'0,"-3"0"84"0,-5 0-18 0,5 0-3 0,-7 0-16 0,10 0-12 0,-3 0-14 15,-2 0-3-15,5 3 8 0,0-3 6 0,-3 0 0 0,3 0 6 0,0 0 5 0,0 0 27 16,0 0-29-16,0 0-3 0,3 0-2 0,-3 0 7 47,5 0-2-47,-2-3-12 0,0 2 3 0,7-2 3 0,-7 2-12 0,7-3 0 0,-7 1 0 0,9 0-9 0,-3-1-5 0,2 3 5 0,0 1 5 0,-2-3-8 0,0 3 1 0,6-1 3 0,-5 1-9 0,4 0-4 0,-1 0 7 0,-3 0 1 0,5 0-9 0,-3 1 3 0,1-1 3 0,2 3-12 0,-6-3 6 0,5 1 15 15,-3-1-9-15,1 2-6 0,0 3-3 0,1-2-6 16,-3 1 1-16,0-3 8 0,-6 2 9 0,9 1-7 0,-9-2-4 0,5 0 4 0,5 1-8 0,-3 1 6 0,-8-4 8 0,9 4-10 16,0-4 8-16,-10 0-5 0,3 0-1 0,-2 0 11 15,-3 0-1-15,3 0-4 0,0 0 9 0,-3 0 6 0,3 0-7 0,0 0-1 0,-3 0 6 0,3-4-1 0,-3 4-7 0,4 0 8 0,-4 0-4 0,0 0-9 47,5 0 6-47,-2 0-2 0,-3 0 0 0,2 0-12 0,-2 0 12 0,5 0-2 0,-2 0-5 0,0 0 6 0,0 0 0 0,0 0-4 0,9 0-5 0,-12 0 17 0,9 0-4 0,-5 0-9 16,5 0 14-16,-9 0 2 0,15 0-9 0,-12 0 8 0,7 0 2 0,0 0-10 0,-1-4-3 0,-1 4 3 0,6 0-1 0,-5-1-13 0,2 1 11 0,-1 0 3 0,0 0-12 0,-1 0 0 0,0 0 4 0,0 0-4 15,-6 0-7-15,8 0 13 0,-9 0-3 0,10-4-10 0,0 4 11 16,-12 0-15-16,4 0-3 0,-1 0 9 0,2 0-7 0,-1 0-11 0,-3 2 7 0,4 0-15 0,-2-2-13 16,0 0 2-16,-3 0-8 0,3 0-7 0,-3 0-9 0,0 0 0 0,0 0-10 0,0 0-113 46,0 0 74-46,3 0-30 0,-3 0-21 0,0 0-13 0,0 0-11 0,0 0 22 0,0 0-182 0,0 0 350 0</inkml:trace>
  <inkml:trace contextRef="#ctx0" brushRef="#br0" timeOffset="1941.15">25430 7718 439 0,'0'0'0'0,"0"0"123"0,-3-1-59 0,3-1-10 0,-5 2-16 0,5 0-24 0,-3 0-7 0,0 2 2 0,-2-2 4 0,2 4 2 0,0 5 11 0,0-5 12 0,-6 1 0 0,3 3 6 0,4-5 6 0,-8 9-2 0,6-5-8 0,-5 5 9 0,5-3 0 15,-9 0-14-15,6 5 4 0,-4-2-4 0,2 3-16 0,-1 0 5 0,-5-1-11 0,-3 20 8 16,6-16-19-16,2-1 9 0,-10 17-3 16,9-15-5-16,2-4-4 0,-3 0-9 0,9 2-18 0,-9-5-25 0,5-2-46 0,3-1-55 0,-7-5-50 47,8 7-5-47,3-5-400 0</inkml:trace>
  <inkml:trace contextRef="#ctx0" brushRef="#br0" timeOffset="2979.46">25523 7679 490 0,'0'0'0'0,"0"-10"81"0,0 8-47 16,0-1 9-16,0-1-4 0,0-1 9 0,0 5-28 0,-3 0-6 0,0 2 1 0,2 1 6 47,-11 1 4-47,9 1 4 0,-7 2 14 0,10-2 7 0,-15 5-4 0,12 0 2 0,-6-3 3 0,-2 3-14 0,0 4 0 0,2-1-1 0,-5-1-7 0,3 3-6 0,-1-1 4 0,-2 1-1 0,3 5-16 0,2-1 5 0,-5-2-6 0,0 2-2 0,1-1 2 0,4 0-1 0,-7 1-6 0,7-2-2 15,-2 0-9-15,1-2-3 0,7 2-14 0,-7-5-37 0,7 0-38 0,-8 1-59 0,7 0-43 0,-5-2 5 0,5 0-401 0</inkml:trace>
  <inkml:trace contextRef="#ctx0" brushRef="#br0" timeOffset="6050.58">21100 7948 559 0,'0'0'0'0,"-11"0"60"0,6 0-54 0,-6 0 8 0,1 0-6 0,7 0 2 0,-9 0-5 0,12 0-3 0,-3 5 0 0,0 2-2 0,0-2-3 0,3 6 4 16,0-5-2-16,0 3 0 0,0 1 1 0,3-2-1 0,7 1 4 0,-7-6-3 0,8 10 3 0,-4-11 1 0,-4 8 0 0,10-6 7 0,-2-2 5 0,3-1 3 0,-2 1 3 0,6-2 5 0,-2 0 2 0,2 0 0 0,1 0-2 0,2-2-1 0,4-1-3 0,-6 0-1 0,8-6-1 0,-4 7 0 0,6 0-8 0,0-8 1 0,-1 7-5 0,3-4-2 0,-4 2 1 0,4-3 4 0,-2 4 3 0,3 2-5 0,-6-2 2 0,5-5-5 0,-4 9-1 15,0-2 1-15,-1-2 1 0,2 4-2 0,-4 0-2 0,-1-4 1 0,1 4-3 0,0 0 0 0,-2 0 4 16,-4 0 2-16,4 0-5 0,15 0 8 62,-21 0-7-62,1 0 3 0,3 0 0 0,2 0 2 0,-7-3-3 0,7 1 2 0,-3 0 3 0,2-1-5 0,2-1 2 0,-2-4 5 0,2 6-2 0,0-3 1 0,2-3 2 0,2 4 1 0,-2-9-2 0,1 5-1 0,0 0 5 0,2 5-12 0,0-7 4 0,-2 5 8 0,4-5-13 0,-2 8 6 0,-1-1-2 0,-4-1-5 0,1 1 4 0,-4 3 1 0,1 0-5 0,-1 0-1 0,-3 0 0 0,4 3 3 0,-8 0-1 0,2 1 3 16,-3 7 2-16,1-10-2 0,-4 8 2 0,0 0-6 0,0-1 1 0,-5 0-1 0,7 1 0 0,-7-4 6 16,5 9-1-16,-6-6-3 0,7 0 6 0,-6 2 0 0,3 1-1 0,-3-3-2 0,5 2-4 0,-6-2-2 0,7 1-1 0,-6 0 3 0,7 0 1 0,-8-4-1 15,7 6 1-15,-7-8 4 0,14 11 10 31,-6-7-6-15,-2-7 0-16,1 6 0 0,2-4 2 0,0 2 0 0,-3-2-1 0,6 0-1 0,-2 0 3 0,5-2-1 0,-2 0-3 0,0 0-1 0,2-2 3 0,1-2-4 0,3-5-2 0,1 6 5 0,2 0-8 0,-2-8-2 0,1 9 4 0,4-6-2 0,-6 6-4 0,2-2 2 0,0-6 2 0,1 10-7 0,-6-3 3 16,4 1 1-16,-5 2-4 0,1-3 0 0,-1 3 4 0,0 0 1 0,-2 0-3 0,2 0 1 15,-3 0 1-15,-1 0-3 0,3 3-1 0,-3 0 4 0,0 1-2 16,-2 1 1-16,-1-1 0 0,3-1 5 0,-4 0-6 0,3 2 7 0,-2-1 7 0,-1 1-9 0,4 3 6 16,-5-7-6-16,5 2-1 0,-3 2 0 0,-2-1-6 31,2 0 6-31,1-2-5 0,0 6-1 0,1-4 11 0,-1-3-6 0,0 1-2 0,1 2 4 0,-3 0 0 0,4 0-4 0,-1-1 0 0,14 1-2 0,-13-2 1 0,3-2 7 0,-4 1 2 0,8 3-7 0,-5-4 2 0,3 1 2 15,-4-1-8-15,2 3 2 0,0-2 4 0,0 2-5 0,0-1 1 0,1-1 2 0,2 2 2 0,-3 1-7 0,0-2-1 0,0 1 1 0,0 1-2 16,-2-2-1-16,3 2 7 0,-2-4-2 0,-1 4-3 0,1-1 4 0,2-1 1 0,-6 0-3 16,2-1 0-16,3-1 5 0,-3 3 5 0,3-3-1 0,-4 0 4 0,5 0 0 0,-2-3-14 0,0 2 8 15,2-10-2-15,-2 11-3 0,2-8 4 0,2-1-3 0,0 4 4 0,1-5-5 16,23-9 4 15,-23 8-4-31,2-1-2 0,1 0 7 0,-5-1-6 0,6 4-4 0,-1-1 9 0,-3 7-3 0,-2-10-4 0,1 10 3 0,1-8 3 0,-5 9-5 0,-1 0 3 16,2-9 0-16,-3 11-5 0,-2-3 0 0,2 3 3 0,-3 0 2 0,-2 0-3 0,2 0-1 0,-8 0 7 0,7 0-7 0,-6 0-1 0,8 0 8 0,-9 3-9 0,9-2 1 0,-9 2 7 0,10 1-4 15,-10-3-1-15,9 3-2 0,-6-2 3 0,-3 2 2 0,12 0-5 0,-7-1 6 0,0 0-1 0,1 1-7 0,3-1 9 16,-4-1-8-16,3 2-1 0,-1 1-4 0,1-4 1 0,3 1 4 0,-5 3-10 0,5-5 9 16,-3 2-7-16,-2 1-4 0,5-3 2 0,-3 2-1 31,-2-2-8-31,4 0-6 0,-3 0 0 0,1-2-12 0,2 2-3 0,-2-3-5 0,-1-1-3 16,0 1-14-16,1 1-9 0,-2 1-2 0,-5 1-10 0,6 0-1 0,-7 0-2 0,8-2-8 0,-11 2-12 0,9 0 0 0,-9 0-2 0,5 0 13 0,-2 0-63 0,-3 0-170 0</inkml:trace>
  <inkml:trace contextRef="#ctx0" brushRef="#br0" timeOffset="6370.01">25172 8090 323 0,'0'0'0'0,"0"-2"22"16,3-2-19-16,-3-7 0 0,7 7-5 31,3-5 3-31,-10 7 2 0,4-1-1 0,10-5 3 0,-14 7 3 0,9-9 2 0,-6 8-1 0,8-8 4 0,-9 7 5 0,5 2 5 0,-7-1 7 0,5-2 2 0,-2 3 4 0,0 1-4 0,-3-4 2 0,0 4-1 0,0 0-4 0,0 0 2 0,0 4 33 16,-3-1-36-16,0-1 2 0,-9 7-5 0,10-5-2 31,-12 3 3-31,8-2-2 0,-6 5-3 0,3-8-2 0,-4 12-1 0,-2-4-4 0,6 3-2 0,-5-3 2 0,0 4-6 0,1-2-2 0,0 3 0 0,-5-5 0 0,2 5-4 0,1 0 0 0,-5-3 2 0,6 4-4 16,-1-1 1-16,1 1-1 0,-18 10 0 0,23-14-3 0,-4-8 0 0,-7 19-20 46,12-18 6-46,5 4-6 0,-7-3-6 0,10 2-13 0,-3-8-12 0,3 4-24 0,0 1-18 0,3-5 7 0,0 0 6 0,7-5 18 0,6 0-380 0</inkml:trace>
  <inkml:trace contextRef="#ctx0" brushRef="#br0" timeOffset="6478.98">25341 8146 449 0,'0'0'52'16,"0"0"-2"-16,0-1-3 0,0 1-14 0,0 0-14 0,-3 4-6 0,-5 7-8 0,-9 6 12 31,12-7-9-31,-7 3 1 0,3-2-2 0,-2-1 0 0,1 3-3 16,0 2 0-16,-13 11 9 0,12-14-7 0,-1 0 2 0,0 1-5 0,0 0 0 0,1-1-4 0,0 1-1 0,6 2 1 0,-2-3-7 0,-4-2-7 0,8 4-21 0,-5-3-37 0,5-3-15 0,0 2-444 0</inkml:trace>
  <inkml:trace contextRef="#ctx0" brushRef="#br0" timeOffset="6996.91">23383 8168 671 0,'0'0'0'0,"0"0"152"0,0-3-131 0,0 2 18 0,0 1-19 0,0 0-10 0,0 1-8 16,-4 2 2-16,4 8-4 0,0 1 0 0,0 1 4 0,-3 4-6 0,0 0 3 0,-1 0 1 0,-4 3 0 47,2 3 2-47,3-2 3 0,-10 21 15 0,6-21-8 0,5-2 5 0,-13 7-2 0,12-2 1 0,-3-4 3 0,2 0-2 0,-9 6 2 0,10-1-3 0,-5-5 2 0,-6 28-4 0,11-30-1 0,-1 3-7 0,2 2 6 0,-1-4 3 0,-2-2-7 0,2 3 2 0,3 2 2 0,-3-11 2 15,3 3-3-15,0 2 1 0,0-8 3 0,3 3-3 16,0 2 1-16,2-8 3 0,4-2 1 0,-6 9 1 0,8-9-1 0,-8-2 1 0,11 4-5 0,-4 8-2 0,0-13 7 0,1 0-7 0,12 1 15 16,-8-1-14-16,-3 0-3 0,1 0 2 0,5-1 1 15,-2-2-6-15,2 3 3 0,2-1 4 0,-3-2-2 31,4 3-6-31,-1 0 5 0,-1-8-1 0,2 8-11 0,-1 2 8 0,3-2-1 0,-1 0-5 0,2 0 3 0,-5 0 0 0,4-2-3 0,26 6-16 0,-29-4 0 0,3 0-6 0,1 4-11 0,1-1-10 0,-7-3-17 0,4 1-22 0,-1 3-8 0,-2-4-12 16,-4 0-9-16,1 2-7 0,0-2-7 0,-3 0-14 16,2 0 0-16,-6 0 16 0,2 0-353 0</inkml:trace>
  <inkml:trace contextRef="#ctx0" brushRef="#br0" timeOffset="7195.44">23952 8610 920 0,'0'0'0'0,"0"-12"99"0,0 12-67 0,3-2-14 0,2 1-12 0,-2 1-6 0,2 1 1 0,-1-1 2 0,10 13 10 15,-3-13 5-15,-3 1 14 0,1 9 6 0,-6-6 9 16,9 0 4-16,-7 6-5 0,5-1 2 0,-7-5 3 0,4 4-7 0,-4 5 3 0,0-2 0 0,0-3 1 16,-3 9-11-16,0-4 0 0,0-3-3 0,0 9-14 0,-3 0 12 0,0-1-6 0,-10-4 1 0,7 13-6 15,-9-9-1-15,6-3 3 0,-8 11-14 0,3-5 4 32,-6-2-4-32,-1 4-7 0,2 0-4 0,-2-4 5 0,-1-5-8 0,-1 8-5 15,0-5 13-15,-2-8 0 0,1 9-7 0,2-3 4 0,-22 0-15 0,27-4 6 0,-3-7-5 0,2-3-19 0,2 4-29 0,1-1-44 0,3-4-44 0,-1 0-57 0,-2 0-41 0,6 0-27 0,-3 0-471 0</inkml:trace>
  <inkml:trace contextRef="#ctx1" brushRef="#br0">30520 15263 0,'0'0'0,"25"-103"32,-17 83-17</inkml:trace>
  <inkml:trace contextRef="#ctx0" brushRef="#br0" timeOffset="17506.74">24461 8896 277 0,'0'0'0'0,"-5"-2"23"0,5-2-6 0,-3-6-2 0,0 10-13 16,0-1-1-16,0 1-1 0,-8 0-1 0,8 0 4 0,0 0 3 0,-8 0-1 0,11 1 8 16,-6-1 7-16,2 1 4 0,1 4 13 0,-1-5 5 0,-2 0 4 0,-2 4 0 0,5-4 57 15,0 4-54-15,-1-2 4 0,1 1 0 0,0-1-7 0,3 6 0 0,-3-8 1 0,-1 0-6 0,1 12 3 0,0-12 3 0,3 3 0 0,-3 11-3 16,-2-7-1-16,1-5-5 0,1 12-7 0,-3 12 35 47,3-19-38-47,-8 10-15 0,9-4-2 0,-1-3-1 0,-9 9-10 0,6-2 15 0,-5-7-2 0,2 4-9 0,4 5 5 0,-4-6 0 0,3-6-6 0,-6 13 1 0,2-8-1 0,1-8 0 0,-1 15-9 0,0-4 31 0,-1-12-23 0,1 8 1 0,-1 3 56 0,5-10-85 15,-5 0 43-15,5 10 48 0,-3-13-98 0,4-1 56 0,-5 5 50 0,6-2-72 0,1-3 2 0,0 0 27 16,0 2-11-16,3-2-56 0,-3-2 77 0,3 2 35 0,0 0-98 0,0-9 20 0,0 6-3 0,0 1-16 0,3-7-32 0,0-6 71 0,7 5-33 0,-3-1-36 16,4-8 74-16,1 4-30 0,-1 3 7 0,6-12 0 0,-7 8-6 15,3 3 7-15,2-4 6 0,-3 0-2 0,1 4 0 0,2 3 4 0,2-9 4 0,-3 8-8 47,-2 3 4-47,2-7-6 0,0 4-2 0,-1 8-8 0,5-5-4 0,-9-4 2 0,6 10-19 0,-6 0 0 0,5-9-7 0,-3 9-8 0,-5 2-9 0,4-3-4 0,0-6-8 0,1 9-11 0,-1 0-1 0,-4-3-8 0,4-1-7 0,1 4 1 0,-1-8-89 0,4 9 90 0,-12-1-1 0,13 0-82 16,-3 4 97-16,-8-4 14 0,6 0 14 0,-7 2 15 0,8 6-175 0</inkml:trace>
  <inkml:trace contextRef="#ctx0" brushRef="#br0" timeOffset="17885.58">24820 8903 1489 0,'0'0'0'0,"0"-2"108"0,0 0 16 0,0-10-60 0,0 11-35 0,0 1-20 0,0-2-13 16,0-2-16-16,0 5-24 0,0-1-5 0,0-1-10 0,3 1-3 0,0 0 14 0,7 0 17 0,-5 0 10 15,8 1 13-15,-4-1 14 0,2 0 0 0,1 0-1 0,3 3 5 0,-1-6 5 16,-1 3-6-16,0 0 2 0,3 0 1 0,-1 0-7 0,2 0-3 0,0 3 3 0,-1-3-5 0,-1 0-4 0,15 2-5 15,-17-2 6-15,0 1-8 0,5 2 4 0,-5-3-16 32,1 4-14-32,0-2-6 0,13 1-120 0,-17 1 38 0,2-4-29 0,0 0-20 0,-3 2-19 0,2 1 18 15,-9-3 32-15,10 0-155 0,-12 0 298 0</inkml:trace>
  <inkml:trace contextRef="#ctx0" brushRef="#br0" timeOffset="18117.46">25159 8940 1523 0,'0'0'0'0,"-4"0"440"0,-10 5-232 16,3-3-184-16,-1 15-19 0,-5-4-11 0,-1 2-24 0,-1 9-10 0,-2 5-6 0,-13 20-53 15,18-12 28-15,-2-11-16 0,6 5 34 0,-3 2 72 0,5-6-45 0,0-6 30 0,0 4 49 0,7-2-93 16,-5-12 32-16,5 4 63 0,0-1-79 0,-4-2-32 0,4 2 81 0,-2 0-23 0,2-4-40 0,0-5 42 16,3 4 33-16,-2 2-75 0,2-7-28 0,0-1 64 0,0 7-93 0,0-9-58 0,0 2 11 0,0 2-50 46,0-2-54-46,2-2 11 0,-2-1 52 0,3 0-239 0</inkml:trace>
  <inkml:trace contextRef="#ctx0" brushRef="#br0" timeOffset="18803.36">25015 9629 1050 0,'0'0'0'0,"-12"0"167"0,-19 2 0 0,14 2-104 0,-3 0-77 0,0-4 23 0,-1 5 37 0,1-3-74 0,-5 2-3 0,2 4 51 0,-1-8-42 16,2 4-37-16,-6-1 53 0,1 0 15 0,-1-2-44 0,2 1 16 0,-6-2 61 0,3 0-46 0,-2 0-19 16,0-3 73-16,1 0-24 0,-4-8-35 0,3 10 31 0,-3-13 43 15,5 4-60-15,-5 1-7 0,-1-5 82 0,1 3-59 0,5-4-37 0,-40-18 88 47,35 18-92-47,3-11 28 0,-27-19 88 0,36 16-106 0,-2 2 67 0,1 5-39 0,3-6-51 0,3 1 65 0,-1 2 22 0,4 2-85 0,4-9 36 0,0 8-8 0,7-3-66 0,-8-6 38 0,8 0 27 0,3 0-12 0,0 7 2 0,0-6 4 0,3 8-5 0,5 0-1 0,-5-3 8 0,10 2-12 0,0 6-2 0,-2-6 5 0,7-3-1 0,-1 12-3 0,3-1 4 16,0-8 4-16,4 3-5 0,26-14-29 0,-23 15 23 0,4 9-7 0,29-20-6 15,-23 24 14-15,-5-3 11 0,38-15-13 0,-33 22 11 0,2-6-3 0,1-1-1 0,1 11-3 16,-1-2 4-16,0-8 1 0,1 10 0 0,-1 0 0 16,2 1 9-16,2-1-1 0,-4 4-1 0,1 10 11 31,0-13-4-16,0 12 3-15,-1 2-6 0,-2-4 5 0,-4 4-3 0,3 6-5 0,-3 0 14 0,-2-4-6 0,-1 9-2 0,4 3 5 0,-5-8-2 0,-3 8 1 0,-4 4-1 0,2-6 5 0,-2 2 1 0,-2 4-2 0,-4 0 3 0,0-6 0 0,-3 5-3 0,-2 2 5 16,-1-7 2-16,-5 4 1 0,-1 2 24 0,-2-5-39 0,-3 1 15 0,0 0 38 0,0 1-48 0,-3-8 14 0,-13 5 48 0,7 1-54 0,-6-6-15 0,3-2 67 0,-5 6-48 0,0-5-33 0,-3-4 46 0,-5 5 17 16,4-3-48-16,-35 12 78 0,26-15-72 0,2-5-28 0,-6 2 53 0,0 0-31 15,5-3-57-15,-8-1 17 0,3 1-14 0,-4-7-123 0,-2 7-49 0,3-10-23 0,-8 5-36 0,4-5-203 32</inkml:trace>
  <inkml:trace contextRef="#ctx0" brushRef="#br0" timeOffset="25883.11">26107 8002 282 0,'0'0'0'0,"0"0"1"0,3-3 5 0,0-5-2 0,-3 8 2 0,3-4-1 0,1 3-5 0,-4 1 1 0,3-3-1 0,-3 2 0 0,4 1-1 0,-4 0-1 0,3 0 3 0,-3 0-2 0,5-6 1 15,-5 6 1-15,3 0-1 0,0 0 1 0,-3 0-2 0,3 0 2 0,0 0-1 0,0 0-1 0,0-4 6 0,1 4-2 0,-1 0 4 0,2 0 1 0,-2-3 4 16,-3 3 3-16,4-2 4 0,2 2 21 0,-6-2-19 0,3 2 1 0,0 0-1 0,-3 0-1 156,3 0 4-156,0 0-4 0,1 2 1 0,0-2 4 0,0 2-4 0,-4 1-2 0,7 1 18 0,2-4-20 0,-9 6 0 0,3-2-2 0,7 1-2 0,-5 3-2 0,1-6 1 0,-2 2 1 0,6 5-5 0,-7-9 0 0,6 4-4 0,2 5-1 0,-7-8 3 0,11 2 4 0,-8 2 2 0,5 0-3 0,-2-3 5 0,1 1-1 0,2-2-1 0,0 2 4 0,2-3 2 0,-3 0-1 0,1 0 2 0,5 0-3 0,-2 0-2 0,2-3-1 0,5 2 2 0,-3-4 0 0,5-3-3 0,-3 6 3 0,6-2-4 0,-4-5 0 0,7 7 3 0,-3-8-7 0,-3 9 0 0,2-2-3 0,-1-4-2 0,4 3 3 0,-4 0-4 0,1-7 0 0,1 11-2 0,3-4-2 0,-5 1-1 0,0 1 1 0,2-3 2 0,-1 3 2 0,1-1 1 0,-2-6 3 0,2 9-5 0,-4-2-3 0,1-1-1 0,27-2-2 0,-24 2 8 0,-5-1 3 0,28-2-7 0,-29 2 4 0,6 1-2 0,-3-2 1 0,-1 4 4 0,-2-3-2 0,-5 2-1 0,4-1 0 0,-1 3-1 0,-3-1 2 0,3 1-6 0,15-4 14 16,-19 4-8-16,2 0 9 0,16 0 4 16,-19 0-8-16,4 0-3 0,10 1-7 0,-12 2 8 0,-2-2 0 0,1 2 4 0,0 1 0 15,-2-2-5-15,0 2-4 0,3 1 3 0,0 5 0 0,-3-9 2 0,2 7-2 0,0-5 2 16,-1 2 1-16,1 5-5 0,2-8 5 0,0 7-1 15,-2-6-1-15,0 7 0 0,-3-6 2 0,5 5-1 0,-2-5-5 0,2 3 5 0,-2-4 1 0,2 2-5 32,-1-1 1-32,0-1 1 0,-5 7-8 0,6-8 5 0,-2 1 2 15,-1-1-3-15,1 1 2 0,-1-1-2 0,1-2 3 0,0 3-4 0,2-2 1 0,-5-1 0 0,8 0-4 0,-5 0 3 0,2 0 2 0,-1 0 1 0,3 0-7 0,-2 0 2 0,-2-1 6 0,5-2 1 0,-2 1 5 0,2-1 0 0,-4 1-6 0,3 0-1 0,0-1-2 0,-3 0 5 0,0 2-7 0,4-2 2 0,-5-1 3 16,2 2-4-16,-2 0 0 0,2-1 0 0,-2-1 0 0,2 1-1 0,-6 3 2 0,5-1 1 0,1-2-4 16,-5 3-1-16,1 0 7 0,-1 0-3 0,-2 0-1 15,3 0 5-15,-5 3-2 0,0-3-2 0,0 1-2 0,-6 6 1 0,10-6-3 0,-10 3 1 47,6-1 3-47,0 0-3 0,-6 7 0 0,7-10-1 0,-10 4 6 0,9 1-4 0,-5-1-2 0,-1 1 5 0,8-2-3 0,-11 9 0 0,10-12 6 0,-7 2-5 0,7 4-1 0,-7-5 5 0,8 5-2 0,-4-4 1 0,3 2-2 0,-1-2 0 0,2-2 4 0,3 2-7 0,-5-2 4 0,9 0 3 0,-2 0-8 0,-1 0 1 16,1 0 3-16,2 0-3 0,-2 0 2 0,5 0 5 0,-4-2-1 0,3 2-2 0,1-2 3 0,-1-2-3 15,0 4-1-15,0-2 3 0,20-1 3 16,-18 0-8-16,-7 3 0 0,0-1-1 0,5 1 5 0,-6 0-2 0,3-2 0 0,0 2-2 0,-4 0-1 16,2 0 4-16,-3 0 1 0,2 0-5 0,-4 0 4 0,4 0 1 0,-5 2-5 31,5-1 1-31,-3 2 1 0,-5-3-3 0,3 0 1 0,3 0 6 0,-2 3-1 0,-4-3-2 0,3 2-1 0,-4-2 0 0,6 0-3 0,-2 0 1 0,1 0 5 0,1 0-3 0,-1 0 2 15,0 0-6-15,-1 0 0 0,5 0-4 0,-3 0-1 0,1-2 7 0,3-4-3 0,16 3-11 0,-15-1 7 0,2 2-1 0,-2 0 1 0,-3-1 1 0,4 1-7 16,2 0-6-16,-7-1-2 0,5 1-11 0,-3 1-10 0,-1 1-14 0,-3-2-12 0,4 2-18 16,-4 0-8-16,-7 0-4 0,11 0-8 0,-10 0 5 0,6 0 14 0,-7 0 19 0,6 0-181 0,-9 0 252 0</inkml:trace>
  <inkml:trace contextRef="#ctx0" brushRef="#br0" timeOffset="26398.64">30087 8006 449 0,'-3'0'176'0,"-7"-1"-123"0,-3 1 10 0,2 0-12 0,-3 0-4 46,-1 4-12-46,-7 7-11 0,1 0 0 0,-3-1-6 0,2 4-6 0,-6 0-4 0,4 5-5 0,-6 0-3 0,3-2-3 0,-4 2 2 0,0 2-2 0,1-2-4 0,5 0 1 0,-3 0 1 0,0-2-1 0,6 0-2 0,-3-4-4 0,5 2 2 0,3 0-11 0,3-7 1 16,1 0 3-16,2-1-6 0,-3 1-3 0,14-3 14 0,-3-2 2 0,0-3-8 16,3 0 2-16,0 0 0 0,3 0-4 0,7-2-11 0,-10 1-15 0,11-2-18 15,-1 1-20-15,0-2-15 0,-1-7 10 0,2 1-200 0</inkml:trace>
  <inkml:trace contextRef="#ctx0" brushRef="#br0" timeOffset="26548">30240 8092 1180 0,'0'0'0'0,"0"0"82"0,-4 0 10 0,-3 0-43 0,-3 2-11 0,-3 6-16 16,-8 3-17-16,1 2 1 0,-8 4-6 0,5-2-4 15,-7 6-3-15,4 0-5 0,-7-2-12 0,7 5-14 32,-1-2-10-32,1 0-15 0,2 3-22 0,0-6-20 0,2 0-20 0,3-1-18 0,1 1-8 0,5-5-1 0,-4-1 15 0,7 0 24 0,0-5-153 0</inkml:trace>
  <inkml:trace contextRef="#ctx0" brushRef="#br0" timeOffset="28728.41">18549 11292 354 0,'0'0'0'0,"0"-9"28"0,-5 1-24 0,1 6 3 0,1 2-3 0,-5-3-2 0,0 2 1 0,-1 1-2 0,3 0-2 0,0 0 2 16,-6 0 0-16,2 0-1 0,-1 1-1 0,1 2 3 0,1-3-1 0,-6 2-4 0,5-2 6 0,1 1 0 15,2-1-3-15,-5 3 6 0,0-3 1 0,3 0-2 0,-3 0 3 0,4-4 3 0,-3 2 0 0,-3-2 1 16,3-5 7-16,-2 5 0 0,0-6-2 0,2 6 2 0,-5-6-5 0,2 0 1 0,0 8-4 0,-1-13 2 47,-1 7-4-47,-1-3-4 0,4-2 4 0,-3 2 1 0,3-4-1 0,-5 4-2 0,2-3 1 0,2-1-4 0,-3 0-1 0,3 1 2 0,0-3-2 0,0-1-4 0,1 4 4 0,3-2 2 0,0-2-4 0,1-1 1 0,4 0 2 0,-4-2-4 0,9 2-1 0,0-2 2 0,0-5 3 0,0 2-5 0,3 2 2 0,0 0 1 15,6-3-6-15,3 1 0 0,-2 6 3 0,5-7-2 0,-3 6-4 0,-2 3 7 0,23-23-8 0,-14 21 9 16,0 5 5-16,-1-1 7 0,1 2-12 0,3-2-7 0,-4-4 9 0,7 4-15 0,-1 1 8 16,-2 3 13-16,6 1-12 0,-1-4 0 0,-1 9 8 0,-1-8-1 0,3 2-7 0,28-5 11 15,-28 7-13-15,-2 5-1 0,2 2 8 0,0-13-9 47,-2 12-5-47,1 0 7 0,-2 1 9 0,2-5-4 0,1 6 5 0,-6 0 14 0,5 0-11 0,-2 0-6 0,-2 3 12 0,-4 0-6 0,23 13-4 0,-26-6 8 0,0 2-7 0,2 3-8 0,-3 0 17 0,-3 2-12 0,2 2-9 16,-3 1 19-16,-2 2-16 0,-6-2-4 0,8 6 11 0,-11-2-1 0,0 1 4 0,0 6 1 0,0-3 2 0,0-1-1 0,-4 7-2 0,-6-4 2 0,4-1 0 0,-5 3-4 0,1-3 2 0,0 2 3 0,-2-6-4 0,-3 5-2 0,-1-4 4 15,1-3-4-15,2 1-1 0,-17 22 5 0,11-23-5 0,4-2-3 0,-3 0 4 16,5-2-5-16,-4-2-2 0,0 0 3 0,4 0 0 0,-5-3-4 47,2 1 2-47,3-5-1 0,-5 4 6 0,1-5-10 0,0 4-7 0,1-5 4 0,-5 2-36 0,2 1-13 0,1-3-19 0,-1 2-10 0,-3-5-424 0,22-5 513 0</inkml:trace>
  <inkml:trace contextRef="#ctx0" brushRef="#br0" timeOffset="30779.46">19484 11169 588 0,'0'0'0'0,"0"-5"12"0,0 3-1 31,0-6-3-31,3 8 2 0,2-1-4 0,-5 1 3 0,3-6 0 0,-1 6-4 16,5-1 1-16,-3 1 2 0,0 0 1 0,5 0-5 0,-6 0 6 0,7 0-1 0,2 1-3 0,-6-1 6 0,8 0 3 0,-4 2-1 0,0-2-1 0,2 0 10 0,3 4-5 0,-2-4 2 0,5 0 6 0,-2 0 2 0,28 0 33 15,-20 0-25-15,0 0-9 0,2 0 3 16,-2 0 0-16,1 0-4 0,1-4-2 0,0 4 0 0,2 0-2 0,-1 0-4 0,4 0-3 0,0 0 2 0,3 0-10 0,-2 0-6 0,6 4 11 0,-4 0-7 0,1-3 0 0,-1 3 5 0,3 5-1 0,4-7-3 16,-4 9-5-16,6-9 4 0,-3 0-8 0,45 8-3 15,-39 1 8-15,-3-8-5 0,4 2-1 0,1 5 3 32,-1-9-7-32,3 3-3 0,5 3 15 0,-3-5-4 0,2 3-5 0,-5-4 7 0,10 2 4 0,-1-2-4 0,-1 2 1 0,1-1 0 0,3-2-6 0,-5 0-4 15,6 0 5-15,-1 0 5 0,0 0 1 0,-1 0 8 0,-1 0 7 0,-3 0-8 0,9-2-17 0,-7 2 8 0,1-3-8 0,-3 3-5 0,3-1 11 0,-7-2 0 16,3 3 4-16,-1-1 3 0,1-3-2 0,-5 3-4 0,2 1-12 0,-5 0 0 0,-1 0 7 0,-1 1-10 0,3 3 3 0,-4-3 6 0,-4 2-19 15,0-2 5-15,-1 2-4 0,-2 0-3 0,-4 0-6 16,1 1-6-16,-1 7 1 0,-5-10-4 0,0 7-20 0,-6-4-15 0,2 0-8 0,-6 6-31 0,1-7 15 47,-6 7 21-47,2-5-393 0</inkml:trace>
  <inkml:trace contextRef="#ctx0" brushRef="#br0" timeOffset="48524.24">28397 7912 311 0,'0'0'0'16,"0"-2"19"-16,0-6-5 0,0 5 1 0,0-6-4 0,-3 6 0 0,-5-6-5 0,1 7-6 0,4-6 2 16,-11 8-6-16,5-6-1 0,-2-1 2 0,-1 5 0 0,2-1 4 0,-5 0 0 15,1-4 5-15,1 5-1 0,0-4-2 0,-2-3 3 47,2 7-3-47,0-9-2 0,-4 10 7 0,3-10-1 0,0 3-2 0,2-1 4 0,-2-4-1 0,0 2 0 0,-15-11 18 0,14 11-14 0,1-2 1 0,0 0 4 0,2-2 0 0,-5 1-1 0,3 0 1 0,-14-16 21 0,13 14-20 0,0-2 2 0,5 3-5 0,-3-4-6 0,2 1 4 0,6-1 0 0,-7-3-9 0,9 2 6 16,-6-2-4-16,4-2-3 0,-1-21 0 0,4 16 2 0,2 7-7 0,0-4 6 0,0 2 3 15,0-1-7-15,8 2 2 0,-3 1 4 0,4-1-5 0,1 1-1 0,-3 1 3 0,17-18 12 16,-13 22-2-16,2 1 2 0,0 2-3 0,0-4-2 0,5 8-1 0,-6-4 0 0,3 5-6 16,-2-1 2 15,5 8 1-31,1-10-2 0,-1 9-3 0,2-1 0 0,0 2-4 0,-3-2 0 0,3 4-1 0,0 0-1 16,4 0 0-16,-2 0 0 0,1 3 1 0,0 0-5 0,2 1-1 0,-2 4 3 0,0-4 3 0,0 7 3 0,-2-7 2 0,4 7-5 0,-2-7 0 0,-3 8-3 0,3-3 2 0,1 2 4 0,-3-2-2 0,3 4 1 0,-4-2-2 0,0 2 2 0,0-3-1 0,1 2 9 15,3-1-1-15,-8 1-3 0,21 17 3 0,-22-16-7 0,-2 0 5 0,-1 5 1 0,0-4-4 16,-2 2 3-16,-7 3-5 0,7-5 1 0,-10 5 3 0,3-1 4 0,-3 1 6 0,0 21-4 15,-3-22-1-15,-7 4-5 0,7-4 5 0,-13 5 2 0,1-5-4 0,6 2 0 0,-10 2 3 0,4-2-2 47,-7-2-5-47,7 3 1 0,-10-1 4 0,1-1-6 0,1 1-1 0,-1-1 2 0,-3 3 1 0,4-3-10 0,-5 0 10 0,1-1-3 0,-1 0-15 0,2 0 6 0,-1-2-10 0,-1-1-12 0,2 0-2 0,3-4-19 0,-5 3-22 0,8-3-16 0,-3 0-14 0,-2-1 12 0,4-1-164 0</inkml:trace>
  <inkml:trace contextRef="#ctx0" brushRef="#br0" timeOffset="71601.83">17056 7931 717 0,'0'0'0'0,"0"-4"105"0,-5 0-83 0,2-7 13 0,0 11-13 0,0-2-9 0,-1 0-3 0,4 2-7 0,-3 0-2 0,-1 0-2 0,1 2 0 0,0 0 1 0,0-1-3 0,3 4 6 0,0-2 0 0,0-1-3 16,3 2 5-16,3 0 6 0,11 3 25 0,-6-6-5 0,2 0 5 0,0 2 2 0,7 0 8 16,-3-1 3-16,7 0-4 0,24 1 63 0,-22-2-55 0,2 2 6 0,0-3 6 0,2 1-3 15,1-1-8-15,-2 0-7 0,7 2-5 0,-3 0-12 0,0 1-1 0,1-1-3 0,-1 0-6 0,1 1-7 16,1 1-1-16,4 0-1 0,-7-1-12 0,5 0 2 31,-3 2 0-31,-4-5-3 0,4 6 3 0,0-2 0 0,-3-3-2 0,4 3-6 0,29 4 20 0,-35-6-5 0,5 2-1 0,2 0 1 0,-7-1 1 0,2-2 7 0,-1 2 11 0,1 0 2 0,0-1 3 0,3 0 0 16,-1 1 4-16,4-3-4 0,-4 2 1 0,5-2 1 0,-5 0-2 0,1 0-8 0,5 0 0 0,-8 0-7 15,6 0-4-15,-5 0-2 0,2-2 6 0,-1-1 4 0,-2-1-11 0,3 1 12 0,-3-7-13 0,-4 10-3 0,3-1 2 16,-1-3-2-16,-3 2-4 0,1-3-1 0,-2-3 0 0,1 6 0 0,-3 0-3 16,-1-4-3-16,0-2-2 0,17 7-42 0,-22-5 12 0,0 6-14 0,-4-4-22 0,-3 4-19 46,-1-3-24-46,2 1-28 0,-4 0-16 0,-4-1-13 0,10 1-11 0,-13 0-4 0,12 1 1 0,-12 1-7 0,1-3 8 0,-1 3-46 0,4-1-78 0,-4 1 310 0</inkml:trace>
  <inkml:trace contextRef="#ctx1" brushRef="#br0" timeOffset="64310.22">20749 13018 0,'642'0'0,"-230"58"0,56 35 63,108 7-63,40 39 0,-6-3 0</inkml:trace>
  <inkml:trace contextRef="#ctx1" brushRef="#br0" timeOffset="65338.92">16486 14828 0,'0'0'0,"9"0"0,50 36 0,-36-36 0,11-13 0,15 26 0,248 31 0,-22-31 0,-1-2 0,23 1 15,25-12 1,77 0-16,48-45 16,59 10 124</inkml:trace>
  <inkml:trace contextRef="#ctx0" brushRef="#br0" timeOffset="-165604.41">17180 4765 278 0,'0'0'0'0,"-3"-2"8"0,0-8-5 0,0 2-2 0,-1 2 2 15,4-2-1-15,0 6-3 0,-3-2 3 0,3-7-1 16,0 9 1-16,0 0-1 0,0-5 3 0,0 3-3 0,0 2 0 0,0-1-1 0,0-1 0 15,0 2 0-15,0 1 1 0,3-2 1 0,-3 2-1 0,0-2-2 0,0 3 2 0,0 0-2 0,0-1 3 47,0 1-1-47,0 0 0 0,0 0-2 0,0 0 0 0,0 0 2 0,0 0-2 0,0 1 2 0,0-1 0 0,0 3-1 0,0-3 4 0,0 1-1 0,0-1-1 0,0 3 2 0,0-3 0 0,0 1 1 0,0-1 1 0,-3 2 2 16,3 2 2-16,-5-4 0 0,5 1 3 0,-2-1-1 0,-1 2 1 0,-1 3-2 0,0-4 1 0,1 2 3 16,-7 1-1-16,-3 7 21 0,6-7-17 0,3 0 2 0,-9 6-3 0,-8 8 14 15,8-7-17-15,-1-2 1 0,4 5-3 0,-3-3 3 0,-2 5-3 0,6-2 1 0,-4 1 0 0,1 3 1 16,0 1 0-16,1-1-4 0,2 0 1 31,1 2 1-31,-1 2-4 0,6-2 3 0,-8 0-3 0,11-2-1 0,0 4-1 0,0-4-2 0,0-2 1 0,0-1-3 0,11 0 1 0,-2-2 2 0,-3-1-2 16,8 1 1-16,0-3-1 0,3-2 3 0,0-2-2 0,1 2 4 0,1-8 2 0,5 1-6 0,-3-1 3 0,1 0 3 0,3-1-3 0,-1-7 1 0,-1 2 1 0,-2-3-6 0,6-2 1 15,-4-3-1-15,1 5 1 0,-1-4 1 0,1 0-4 0,-3 0 5 0,19-16-6 0,-18 13 0 16,-6 0 1-16,1-1 1 0,0-2-6 0,-4 3 6 0,0 2-5 0,-2-4-3 0,-5-1 3 16,-3 5-1-16,9-4-1 0,-9-1-2 0,-1 3 4 0,-2-1-1 0,0 3 0 0,0-2 6 0,0 5-4 46,-2-4 1-46,-9 0 4 0,7 2-3 0,-2 0 1 0,-3-1-1 0,-2 3 2 0,0-2-2 0,2 3 1 0,-3-2 3 0,3 2-4 0,-4 2-1 0,1 0 0 0,0 5-1 0,1-5-1 0,2 6 2 0,-2-2 1 0,1 2-6 0,0-4-2 0,-1 3-2 0,5 3-6 0,-1 0-5 0,-3 0-5 0,7 0-4 0,0 2-5 16,-9-1-5-16,12 9-5 0,-3-8-6 0,2 7-4 0,1-5 0 0,-5 8 2 0,5 7-38 16,0-9 54-16,0 2-250 0</inkml:trace>
  <inkml:trace contextRef="#ctx0" brushRef="#br0" timeOffset="-164758.35">17650 4754 293 0,'0'0'0'0,"0"-4"0"0,5-7 1 32,-2 9 1-32,-3 0-1 0,0-1 1 0,0 3 1 0,-3 0-3 0,3 0-1 0,-5 0 1 0,-1 0 1 0,0 3-2 0,3-1 2 0,0 0-1 0,-5 1-1 0,5 0 3 0,0-3-3 0,-5 3 2 15,5-1 0-15,3-2 3 0,-3 3 0 0,3-2 0 0,-4 2 1 0,4-3-1 0,0 2 2 0,-3-2 1 16,3 2 1-16,0-2 0 15,0 2 4-15,0 3 0 0,0-5 1 0,0 4 2 0,0 0 1 0,0 0 1 0,-3-2-1 0,3 7 1 0,0-5 0 0,0 0-3 0,0 5 4 0,0-8 2 0,0 10-3 0,0-1 3 16,-3-1 2-16,-1 1-4 0,4 2 2 0,-3 2 1 0,0 1-4 0,-12 15 9 47,12-14-14-47,-3 2-6 0,3-4 3 0,-7 5-3 0,6-1-4 0,-10 1-2 0,11-1 4 0,-7 0 0 0,-1-2-1 0,4 1 3 0,-2 1-3 0,6-4-4 0,-12 3-1 0,8-2 3 0,-2 0-2 0,6-1 0 0,-7-1 3 0,6-2 0 0,0-1-4 0,-6-2 0 16,7 2 3-16,-1-6-3 0,1 6 2 0,-2-8 2 0,2 1-2 0,2-3-3 0,1 0 5 0,-4 4 0 0,4-4 3 0,0 0 1 15,-4 0 1-15,4 0 1 0,0-4-5 0,0 4 5 0,0-3-6 0,0-5 0 0,0 4 0 0,0 1-1 16,0-8-2-16,0 7-3 0,4-6 4 0,0 6-3 0,0-17-2 15,8 11 2-15,-12 3-2 0,10-3 2 0,-7 2-2 0,6-2 1 0,-9 1-2 32,12 1 1-32,-9-2 2 0,7 1-2 0,-7-1 5 0,12-9 0 0,-9 9-6 0,-3 1 1 15,7 0-1-15,-7 0-1 0,5-3 8 0,-6 2-3 0,6 1 0 0,-5 0 2 0,6 2 0 0,-9-5 0 0,5 4 1 0,5 0 1 0,-10-1 1 0,4 5-3 0,-1-10 0 0,0 13 4 0,0-13-4 0,0 10 1 0,-3-5 3 0,3 6-7 16,-3-4 3-16,4 2 2 0,4-6 2 0,-8 1-3 0,3 9 3 16,4-13-5-16,2 14 2 0,-9-3-3 0,4-1 1 0,5 2 3 0,-4-1 0 0,1 1 0 0,-2 1-1 0,3-2 2 15,-4 3-3-15,6 0-2 0,-9-2 2 0,11 2-1 0,-8 0 0 0,8 0 2 16,-11 0 0-16,9 0-2 31,-6 0 0-31,9 2 2 0,-12 2-2 0,10-2-3 0,-10 1 2 0,11 1 0 0,-11-2 0 0,1 1 2 0,2 3 0 0,-3-2-1 0,4 0 0 0,-4 1 2 0,0 1-3 0,0 2-2 0,0-5 2 0,-4 2 1 16,1 2 0-16,2-4 3 0,-10 1-2 0,7 3-1 0,-6-3 1 0,-1 5 1 0,5-5 1 0,-3-2-1 0,-2 9-3 15,0-10 5-15,-1 3-4 0,1-2-2 0,-3 2 2 0,4-1-1 0,-18 3 4 0,19-2 1 0,-4-2-7 0,1 1-1 0,3-2 0 16,-2 3-4-16,1-1-1 0,0-3-1 0,1 1-2 0,1-1-3 0,-2 4 0 0,7-4-3 0,-1 0-4 16,-5 0-1-16,9 0-3 0,-3 0-2 0,-1 0-2 46,4 0 0-46,0 0-1 0,0 0 1 0,0 0 1 0,0 0 6 0,0 0 6 0,4 0 7 0,-1 0 5 0,6 0 2 0,-5 0 1 0,-1 0 1 0,5 0 1 0,-6 0 0 0,9 0-2 0,-8 0 3 0,3 0 1 0,-2 0-2 0,7 0 1 0,-11 1 1 0,2-1-1 0,6 2 1 0,-5 0 1 0,0 0-4 0,0 1 1 0,0-3 2 16,-3 1-1-16,5 2 1 0,-1-3-1 0,-1 2 2 0,0-2-1 0,4 2 4 16,-4 0-1-16,0-2-1 0,0 0 2 0,0 0 1 0,-3 0 0 0,4 0 5 0,4-2 12 15,2 0-12-15,-7 0 0 0,10-2 14 0,-10 1-12 0,8 1 0 0,6-2 7 16,-8 3-9-16,2-3-4 0,11-3 5 31,-15 6-9-31,5-3 0 0,-2 2 0 0,2 0 0 0,3 0-1 0,-2-2 0 16,-3 3-1-16,4-3-1 0,0 2-2 0,0-2 1 0,-5 0 1 0,5 4 0 0,0-5 0 0,-1 3 1 0,-2-6-2 0,2 5-2 0,-3-1 2 0,-4-1-1 0,5 3 0 0,-7-2-1 15,6 3 3-15,-10-3-2 0,3 1-1 0,0-1 3 0,0 2-1 0,-3-2 0 0,0 3 1 0,0-3 1 0,0 3 0 0,0-2-3 0,-6-1 3 0,0 2-2 0,3-2-1 0,-8 3 6 16,0-2-1-16,2-1 1 0,0 3 2 0,1-2 2 0,-3 2 2 0,1 1 1 16,1 0 0-16,-2 0 3 0,0 0-2 0,2 0 1 0,3 0 1 0,-6 1-4 0,5 3-2 0,4 0 0 47,-11 0-1-47,13 3-4 0,-11-1 3 0,9-1-4 0,-7 5 1 0,7-6-1 0,-2 7 1 0,1 1 1 0,1-2-3 0,2 1 5 0,-4-3-4 15,5 6 0-15,-3-1 0 0,3-2-1 0,0 13-3 0,0-8 4 0,0-7-4 0,0 2 2 0,0 2 2 0,3-3-3 0,-3 3 1 0,5-3 0 0,-4 1-1 0,2-3-2 0,9 3-1 0,-9-3-2 0,0-4 1 0,7 7-2 0,-10-8 1 0,15 1-4 0,-9 0-4 16,-3-3-1-16,11 5-7 0,-9-5-7 0,7-1-8 0,-6 0-8 0,5 0-4 0,0 0 4 15,-5-1 7-15,4-3 10 0,0 1-11 0,1-5-212 0</inkml:trace>
  <inkml:trace contextRef="#ctx0" brushRef="#br0" timeOffset="-164518.08">18014 5040 263 0,'0'0'0'0,"0"-5"24"0,3 4-15 0,1-3 0 0,-1 2 3 0,0-2 0 0,-3 4 0 0,0 0-3 0,0 0-1 0,0 1 11 16,0 2-11-16,0 1 6 0,0-2-3 0,0 10-4 0,0-9 4 0,0 8-4 0,-3-9-2 0,0 11 3 15,-7-5-1-15,6 0-4 0,-4 3 3 0,7-1 0 0,-13-1-5 0,11 1 2 0,-19 9 8 16,19-8-2-16,-9-3 1 0,4 2 0 0,0 0 3 47,-1-2 1-47,6-4 3 0,-7 5 1 0,6-5-2 0,-7-2 1 0,8 2 2 0,0 0-1 0,3-2 3 0,-3-2 4 0,3 2 2 0,-3-2 3 0,3 0 2 0,0 0-2 0,0 0-10 0,0-2-2 0,0-3-3 0,3 4-6 0,0-7-1 0,7 6-3 0,-10-3-4 0,11-5-4 0,-1 7 4 0,-4-6 0 0,4 3-1 15,2-2 1-15,-3 4 2 0,3-7 1 0,4 7-3 0,1-6 5 0,-4 5-7 0,3-3 0 0,1 4 4 16,0-7 1-16,-1 7-3 0,6-6-1 0,-2 7 3 0,0-8-5 0,1 10-1 0,-1-7 4 0,0 5-3 0,5-1-5 16,-7 2 5-16,4-3-6 0,-2 4-6 0,0-2 0 0,0 3-7 0,1-2-6 15,-5 2-12-15,2 0-7 0,-6 0-12 0,7 0-12 0,-10 2-7 31,4-2-1-31,-5 3 11 0,2-2 6 16,-7 4-253-16</inkml:trace>
  <inkml:trace contextRef="#ctx0" brushRef="#br0" timeOffset="-163292.11">16589 5361 723 0,'0'0'0'0,"-6"-11"1"0,0-3 34 0,3-1-13 0,-7 6 5 0,7 4-3 0,3-4-6 0,-3 9-7 0,3-1-6 0,-3 1-5 0,3-5-3 0,0 5-3 0,0 0-1 0,0 0 1 0,3 2-1 0,10 2 2 0,-10 7 2 0,12-7 0 0,-6 4 4 0,7-2 2 16,2-5-1-16,-5 4-2 0,25 5 4 0,-18-3-2 0,4-3 4 0,24 2 6 15,-25-2-9-15,3 1 3 0,26 3-3 0,-21-5-2 0,-2 0 1 0,33 5 3 16,-35-7 0-16,4 1-4 0,-4 0-2 0,3 2 0 47,-3 1 3-47,4-4-5 0,-4 2 1 0,3 0 1 0,-4-1-7 0,7 4 6 0,-7-5 0 0,1 4 1 0,-1-3 3 0,2 3-1 0,-1-4-1 0,1 3-1 0,-1 0 0 0,-1-3 1 0,4-1 0 0,-2 4-5 0,-1 0 3 0,4-2-3 0,-2-2 0 0,-1 3 4 0,-1-2 1 0,1-1-2 16,0 3-2-16,-3-3 5 0,-1 0-7 0,2 0 2 0,23 2-1 0,-25-2 3 0,2 0 0 0,19 3 6 15,-23-3 1-15,0 1-1 0,-3-1-2 0,2 2-1 0,0 1 0 0,-4-2 0 0,-2 2-2 0,4-2 2 16,-2 3 0-16,-4 0 0 0,4-3 0 0,-3 3-1 0,-2-2 0 0,4 2-2 0,-4-1 0 0,2 1 2 15,-3 0-1-15,1-1 2 0,-2 2 3 0,1-2-4 0,2 1-1 0,-6-1-1 0,-4 0 2 0,11 1-3 32,-14 0 0-32,10-1 3 0,-10-1 0 15,4 0-3-15,-1 0 6 0,-3 0 0 0,0-2-7 0,0 0 8 0,0 0-1 0,0 0-2 0,0 0 5 0,0 0 2 0,-3 0-1 0,-1 0 1 0,-6-2 2 0,6 0 0 16,-6 0-3-16,3 0 2 0,-2 0 2 0,6 1-2 0,-8-5 0 0,7 4 0 0,-6-1-1 0,7 2-3 0,0-3 5 0,-3 2-2 0,2-2-3 0,0 0 4 0,4 3-1 0,-3-1 0 0,3 0 2 16,-5-3-1-16,5 4-3 0,0-2-4 0,0 2 3 0,0-2 0 0,0 1-4 0,0 0 3 0,5-1-4 0,-5-1-1 15,3 4 0-15,8-5 1 0,-11 2 0 0,9-1 0 0,1-4 1 0,-6 5 3 16,7 2-4-16,-2-12-1 31,1 13 2-31,0-9-4 0,1 8 2 0,2-11 3 0,-4 11 0 0,7-13-2 0,-7 13 1 0,0-12 3 0,6 1-2 0,-5 5 1 0,14-12 2 0,-11 8-6 0,-1 3 2 0,-3-3 1 0,0 0 0 0,2-1 0 0,0-4 1 0,-2 3 1 0,2 2-6 16,0-2 1-16,-4-1 3 0,5-1-2 0,1-3 3 0,-2 1 1 0,-1 1-5 0,3-2 0 0,-2-1 2 15,2 0-2-15,-3 0-1 0,5-5-1 0,-6 4 2 0,3-5 1 0,4-1 0 0,-7-3 5 0,4 5-4 16,-2-4-3-16,-1 1 3 0,0-2-1 0,0 6 0 0,-3-6 4 0,3 3-1 0,5-26-1 16,-14 27-1-16,7 2-1 0,-5-24 4 0,0 24-1 0,-3 4 0 15,0 0 0-15,0 2 2 47,-3 2-2-47,0 2-2 0,-5 0-2 0,7 3 2 0,-10 1-5 0,1-2 1 0,-15-1-7 0,13 8 0 0,-4-7 6 0,-2 9-3 0,-4 0 1 0,7-3 4 0,-10 4-3 0,5-3 0 0,-3 1 1 0,-1 2-1 16,-2 1-1-16,1-4-3 0,1 3-1 0,-2 1 3 0,-3-3-5 0,7 3 7 0,-6-2 4 0,0 1-2 0,2-2 2 0,2-2 0 0,-4 5 3 0,6-5-4 0,-2-4 3 0,3 8 2 0,0-5-8 15,2 5 4-15,0-4-1 0,1 3 2 0,-1-6-2 0,4 8 2 0,-2-5 2 0,0 4-11 0,3-3 7 0,-1 0-2 0,-4 4-5 0,1-3 6 0,3 1-8 16,-4 2 3-16,4 0 0 0,-19-2-8 31,20 2 4-31,-6 0 4 0,7 2 3 0,-5 0-5 0,-1 1 1 0,5-3-2 0,-3 4 0 0,-1-2-3 0,-1 0 1 0,1-1 1 0,2 4-3 0,-2 0 1 0,2 3-2 0,-5-6-1 0,4-1 0 0,3 5 4 16,-2-3 5-16,-2 2-3 0,2-1 2 0,3-1 4 0,-5 1-2 0,2 0 4 0,1-3 2 0,3 4-1 0,-3-4 0 0,2 3 0 0,-1-3 1 15,4-1 0-15,-3 3 1 0,3-2 2 0,-4-1-1 0,1 3-3 0,-2-3 2 16,3 1-1-16,-2-1 0 0,3 0 2 0,-2 0 2 0,0 0-2 0,-1 0-1 0,1 0 0 16,0 0 1-16,-5 0-1 0,5 0 2 0,-2 0 4 0,0 0-4 0,1 0-2 0,0-1 4 47,-3 1-3-47,0 0 0 0,4 0 2 0,-21 0 3 0,21 0-6 0,-5 0 3 0,2 0-3 0,-2 0 1 0,4 0 5 0,-2 0-4 0,3 0 0 0,-2 1 3 0,2-1-3 0,0 2 0 0,-1 1 1 0,0 1-1 0,0-2 0 15,2 1-1-15,-2 4 0 0,3 1 0 0,-2-2-4 0,3 2 3 0,-14 9-5 0,11-8 6 0,1 1-2 0,-6 13-1 0,8-11 2 0,-2 2 0 0,3 1-4 16,3 0 4-16,-3-3 1 0,0 3-3 0,5-2 1 0,-5-1-1 0,6 2 0 0,-6 14-3 15,6-17 4-15,1 2-1 0,-1-3 0 0,3 1 2 0,-4-2 0 16,4-1-2-16,0 1 3 0,0-3-2 0,0 5 0 0,4-7 1 0,-1 3 1 0,-1-1 1 31,1 2-1-31,-3-6 2 0,5 5-3 0,-1-2 0 0,-1 0 0 0,0 3 0 0,0-5 0 0,-3 0-2 16,3 6 4-16,1-6-1 0,0 5-3 0,-4-5 3 0,3 1-1 0,-1 8-4 0,-2-10 7 0,4 6-1 0,1-3-1 0,-5 5 0 0,3-2-1 0,0 2 1 0,-3-2-2 0,0 2 3 0,3 1-2 0,-3-2 1 16,3 4-1-16,0-4 0 0,0 15-3 0,2-9 3 0,-1-3 0 0,1 14 3 15,0-14 1-15,4 3-5 0,-9-2 0 0,3 2 0 0,0-3-2 0,9 3 0 0,-9 12 2 16,7-12 1-16,-7-1 2 0,7 11-4 0,-7-14-2 0,2 1 1 0,5-1 0 0,-10 0-1 47,3-2 4-47,0 3-1 0,1-8-2 0,-1 7-1 0,0-10 3 0,0 7-1 0,2-5-1 0,-2 0 3 0,-3-2 0 0,3 2-2 0,-3-1 3 0,0 0 2 0,0-2-1 0,0 1 4 0,0-1 19 0,0 0-7 0,0 0-1 0,0 0 2 0,0 0-3 0,0 0-3 0,0 0 3 0,0-1-6 15,0 1-2-15,0-2 3 0,0 2-2 0,0-2-1 0,0 2 1 16,0 0-4-16,3 0-5 0,8 0 0 16,-8 0 0-16,6 0 1 0,-4 0 0 0,4 0-2 0,-5 4 0 0,9-3 1 0,-2 4 1 0,-1-3 0 15,4 4-2-15,-6-5 2 0,21 7-3 31,-15-5 2-31,-2 1-2 0,3 3-1 0,1 0 3 0,-2-3-2 0,-2-2 0 16,20 7-5-16,-18-3 4 0,-2 3 1 0,7-7 4 0,-7 1-6 0,-1 7 3 0,6-8-3 0,-8 0 1 0,6 3 0 0,-2-2 0 0,-1-1 3 0,0 3 0 0,1-1-1 0,-3 0 1 0,4 5 1 0,7-3-4 0,-16-4 6 16,6 1-5-16,0 1 3 0,-1-3 1 0,-2 3-5 0,4 0 3 0,-6-3 0 0,5 3 1 0,-1-2-2 0,-3 2-1 0,13 0 4 15,-9 1-3-15,1-3 3 0,-5-2-2 0,6 3-4 16,-2 1 3-16,3-3-1 0,0 4-4 0,1-3-5 0,0 1-3 0,-2 0-13 0,3 1-8 0,3 1-10 16,-4 3-17-16,7-6-19 0,8 13-96 31,-11-3-192-31</inkml:trace>
  <inkml:trace contextRef="#ctx0" brushRef="#br0" timeOffset="-161996.8">15500 5172 163 0,'0'0'0'0,"11"-3"16"0,-5-1 0 0,5 1-5 0,9-2 6 0,-11 2-10 0,-1 3-1 0,-4 0-2 0,8 0-1 16,-2 0 0-16,2 0-2 0,-3 3 0 0,-3-3 1 0,4 2 0 0,2-2 0 0,-3 2 1 0,3-1-2 0,-3 2 0 0,4 0 0 0,-3-2 2 0,4-1 2 0,-4 3-3 0,0-1 2 0,3-2-1 0,-2 2-2 0,2-1 1 0,0-1 0 0,2 2 1 0,-6-2-2 0,5 4 1 0,0-3 2 0,0-1-2 0,-5 2 1 0,8-2 0 0,-2 3-3 0,-3-3 1 0,5 2 2 0,-3-1 1 0,6-1-1 0,-3 0 3 0,0 3-1 0,4-3-2 0,-5 2 1 0,2-2-1 0,-1 2 1 0,0-2-2 0,3 2 2 0,-3 2-2 0,4-3-3 0,-5 3 3 0,2 0-2 0,14 2 3 0,-15-2 1 0,0 0-3 0,0 6-1 0,-3-9 0 16,0 2 0-16,12 5-3 15,-14-4 4-15,0-1-3 0,-5 2 2 0,3 4 0 0,-5-9 0 0,1 5 0 0,-3-4 0 0,-3 4 1 0,9-2-1 0</inkml:trace>
  <inkml:trace contextRef="#ctx0" brushRef="#br0" timeOffset="-160592.14">16363 5290 348 0,'5'4'1'0,"-5"0"-2"0,0 1 1 0,0-1 1 0,0 5 0 0,-5-8 0 0,5 3 0 0,-3-1 0 0,3 1 0 0,-3-1 0 0,3 1 2 0,0-3 0 0,-3 4-3 0,3 3 2 0,-3-7 0 0,3 9-2 0,0-9 3 0,-3 3 0 0,3 6-2 0,0-6 1 0,0 8-1 0,0-9 2 0,0 9-3 0,0-4 4 0,0 4-2 0,0-2-2 0,3 3 1 0,-3 0-1 0,0 0 1 0,0 1-1 0,0 3 1 0,3-2 2 0,-3 2-3 0,0 2 2 0,0 1 1 15,0-2-3-15,0 6 1 0,0-4 1 0,0 4-2 0,0 1-6 0,0 0 5 0,0-2 0 0,0 6-1 0,0-4 6 0,0 2-2 0,-3 3-2 0,3-1 0 0,-3 0 0 0,3 4 1 0,-3-2-2 0,-2 1 0 0,1 0 1 0,2 1-3 0,-6 0 2 0,5-1 1 0,0 1-1 0,0-1 0 0,-3 2 0 0,3 1-1 0,-3-1-1 0,3 37 0 16,3-37 6-16,-3 1-1 0,3-2 4 0,0 0-1 0,0 0-3 0,3 0 2 0,0 3-2 0,3 1 0 0,3-2 2 0,-9 3 0 0,3-1-1 0,7-3 0 0,-10 4 0 0,10-3 1 0,-5 2-3 0,1 0 2 0,-3 2-1 0,3 0-1 0,-3-3 1 0,2 2-2 0,4 1 1 0,-9 0 0 0,5-2 3 0,4-1-2 0,-9 3-4 0,3 0 3 0,0 2 0 15,1 0-1-15,6-1 3 0,-10 2-2 0,0-5-5 0,3 3 2 0,2-2 2 0,-2 4 1 0,0-3-3 0,-3 3 4 141,0 0-1-141,0-1-2 0,0 0 4 0,0 0-3 0,0-1-3 0,0-1 2 0,0 45 0 16,0-40 1-16,0-3-3 0,0 3 3 0,0-5-1 0,-3 4-2 0,3-1 2 0,0-2 0 0,0 4-1 0,0 1-2 0,0-4-1 0,0 2 0 0,0 3-1 0,0-9 5 0,0 3 0 0,0 5-2 0,0-2 1 0,0-1 1 0,0 5-4 0,0-2 4 0,0-8-1 0,0 4-3 0,0 3 3 15,-3-6 0-15,3 2 0 0,0 7 0 0,-5-5-3 0,2-1 4 0,1 5 16 0,-6-2-7 0,4-1-15 0,-16 50 7 0,20-45-18 0,-14-3 30 0,5 6-7 0,6-4-19 0,-8-1 12 0,1 5 11 0,0-4-25 16,1 3-2-16,-3 2 26 0,3-6-17 0,-1-1 0 0,-2 4 26 0,3-4-12 0,3 0-8 0,-5 7 11 0,0-4 0 0,2-1-4 0,3 2-6 0,-2-1 8 0,-1-6 1 0,4 5-10 0,-4 2 12 0,5-10-9 0,-3 7-7 16,3-2 8-16,-4-3 1 0,3 2-1 0,-2-2 1 0,4 4 3 0,0-5-4 0,-8 51 7 0,9-51-5 0,-1 3-1 0,0-4-2 0,-3 1 0 0,3 4-1 0,0 0-2 0,0 42 12 0,3-41 1 0,-3-1-7 0,0-2 6 0,0 4-4 0,3-3-6 0,-5-1 7 0,5 8-2 0,-2-4-7 15,-2 1 3-15,1-1 9 0,-2 1-10 0,2-1-1 0,0 3 2 0,3-5-3 0,-3 3-6 0,0-1 7 0,0-8 0 0,3 5-6 0,-3-2 12 0,3-1 3 0,-6-2-3 0,6-2 1 0,0 40-3 0,0-43-4 0,0 6 5 16,0-6 2-16,6 2-4 47,-6-2 4-47,3 1 1 0,0-2-8 0,0 0 4 0,-3-3-5 0,3 3-3 0,0-3 0 0,0-3 5 0,2 4 3 0,-2-7 0 0,1 7 1 0,-2-5 1 0,9 1-1 0,-11 3-1 0,3-6 5 0,-3 7-3 0,3-2-1 0,0 3 2 0,0 1-1 0,3-4 0 0,-3 1-2 0,0 0 1 0,-1 1-2 0,-2-1-2 0,4-2 3 0,0 8 0 0,-1 29-1 15,-3-32 3-15,0-2-5 0,0 1-1 0,0-2 3 0,0-5-5 0,0 4 0 0,0 21 8 16,0-26-6-16,0 1 3 0,0-1 3 0,-3-2-6 0,3 2 4 0,0-1 4 16,-4 0-7-16,4 1 1 0,0-2 2 0,0-1-1 0,0 0-1 0,0-4 0 0,0 3 3 0,0-1-4 0,4 0 3 0,-1 1 2 46,0-2-6-46,0 2 2 0,1-1-1 0,-1 0 2 0,5 2-2 0,-5-4-2 0,-1 4 5 0,2-1-4 0,0 0-1 0,3 0 4 0,-4-3-4 0,0 1 3 16,0 3 1-16,2-3 0 0,-2-1-1 0,0 4-7 0,-3-3 4 0,3-1 0 0,0 4-2 0,-3-4 4 0,0 1-1 0,0 0-2 0,0 1 1 0,0-3 1 0,0 3 1 0,0-6-3 0,0 6 6 0,0-3 0 16,-3 4-3-16,3-4 3 0,-6 14 5 0,6-14-2 0,0-2 1 0,-3 0-1 0,3-2-3 15,-5 3 3-15,2-4 2 0,3 0-4 0,-3 4 6 0,3-3-2 0,-3 0-1 0,3 1 0 0,-4-2 0 16,1 0 1-16,3-1-5 0,-4 2 3 0,4-3-2 0,0 3 0 0,0 0-2 0,-4 0 4 0,4-1-4 47,0 2-3-47,0-5 4 0,-2 4 0 0,2 0-3 0,0-2 1 0,0 2 4 0,0-1-8 0,0 2 3 0,0 1-1 0,0-3-5 0,0 3-3 0,0-2 1 0,2 3 9 0,-2-4 0 0,0 3 1 0,0-1 4 15,4 2-8-15,-4-2-3 0,0-1 7 0,0 4-2 0,0-4 3 0,4 3 1 0,-4-1 1 0,0-3-5 0,0 5 1 0,0-3 1 0,0 0 1 0,3 0-1 16,-3 1 0-16,0 0 1 0,0 12-1 0,0-12 2 0,0-1-2 0,0 1-4 0,0-1 7 16,-3 2-1-16,3-4-3 0,0 0 4 0,-4 2-4 0,4-2-1 0,-4 0 1 0,4 1 2 0,-2-3 2 15,-1 1-6-15,3-5 5 0,-3 5 1 0,-2-4-3 32,5 5 4-32,-3-8 0 0,3 7-5 0,0-6 1 0,-4 2 2 0,4-1-2 0,0 2-7 0,0-2 4 0,0-1-4 0,0 3 1 0,0-2-2 0,4 1-6 0,-1-1-3 0,-3 0 0 0,0-2-2 0,5 2-6 0,-2 5 4 0,0-8 4 0,-1 8-4 15,2-7 3-15,0 9-2 0,3-5-1 0,-4 1 0 0,0-3 1 0,0 8 7 0,2 6-3 16,-5-8 16-16,3 1-2 0,-3 1-1 0,0-1 6 0,3 4-1 0,-3-5 1 0,0 2 3 0,0 0 2 15,0 0 2-15,0 3 2 0,-3-2 4 0,3-2 1 0,0 4-2 0,-3-4 0 0,-2 15 16 16,2-19-17-16,0 5 5 0,3-2 0 0,-3-1-3 47,-1 0 2-47,4 0-2 0,-3-5-3 0,3 6 0 0,0-5 2 0,0 3-5 0,0-5-3 0,0 4 2 0,0 0-4 0,0-5-6 0,0 13 2 0,0-14-6 0,3 2 0 0,-3 2 1 0,4-1-3 0,-1-3-2 0,-3 4 7 0,3-1-2 0,0 0-2 0,-3 1 2 0,5-1-1 0,-2 3-10 16,-3-1 13-16,3 2-2 0,-3-4 1 0,0 4 5 0,3-3 0 0,-3 8 1 0,0-5 2 0,0 3 7 15,0-1-2-15,0 1 0 0,0-2 5 0,0 4 1 0,0-4 4 0,0 2 8 0,0 0 6 0,-3-1-1 16,3 3 3-16,-3-3 4 0,3-1-6 0,-3 1-5 0,3 1-3 0,-5-3-6 0,2 5-8 15,3-11-1-15,-3 11-3 0,3-11-7 0,-3 9 0 32,3-7 2-32,0 6-3 0,-4-7-6 0,4 1 2 0,0 0-2 0,-3 0-3 0,3-1 1 0,0 1 5 0,0-2-4 0,0 0-2 0,-4-2 4 0,4 3 0 0,0-2-5 0,0-1 2 0,0 0 1 0,0 0-6 15,0 0-1-15,0 3 1 0,0-3-16 0,0 0 25 0,0 0 0 0,0 0-5 0,0 2 8 0,0 0-3 0,0-1 7 0,0 4-5 16,0-3 4-16,0 5-2 0,0-5-5 0,0 6 8 0,0-4 2 16,0 0-4-16,0 3 0 0,0-4 6 0,-4 1-4 0,4 7 0 0,-2-10 7 0,2 3-1 0,-3 7-2 15,0-9 1-15,3 2 4 0,-5 1-7 0,2 3-1 0,-1-6 5 0,4-1 2 0,0 3-5 0,0 0 7 47,-3 0-1-47,3-2-10 0,-3 0 0 0,3 0 1 0,0-1-3 0,0 2-2 0,0-3 6 0,0 4 0 0,0-4-7 0,0 0 1 0,0 0 1 0,0 0-8 0,0 4 5 0,3-3 4 0,-3-1-4 0,0 2 0 0,3 0 2 0,-3 0 5 0,0 1-5 0,4-3 1 0,-1 4 3 0,-3-2-7 0,0 0 0 0,0 1 10 16,0 1-2-16,0 0-2 0,5-2 8 0,-5 1-3 0,0 3-4 0,0-4 3 15,0 3 4-15,0-1-4 0,0-1 1 0,0 1 6 0,-5 4 9 0,5-5-11 0,0 2 2 0,-3 1-2 16,3-5 1-16,-4 3-1 0,4 0-9 0,0-4 9 0,-3 0-6 0,3 4-9 0,-3-3 3 16,3 1 5 30,0-2-8-46,-3 2-1 0,3 0 4 0,0-2-6 0,0 0 3 0,0 0 3 0,0 0-9 0,0 0-1 0,0 0 5 0,0 0-18 0,0 0 20 0,0 0 2 0,0 0-7 0,0 0 7 0,0 3 3 0,0-3-4 0,0 0 1 0,0 1 8 0,0-1-5 0,0 3-5 0,0 1 7 0,0-2-1 16,0 0-3-16,0 2 5 0,0-1 6 0,-4 1-3 0,4 0-1 0,0 1 2 0,-4 0-1 0,4-2-4 0,0 1 4 0,-2 4 4 16,-1-8-7-16,3 4-2 0,-3-1 6 0,-3 1-6 0,3-1 0 0,3 1 4 0,-3-3 1 0,3 2-4 15,-3-2-1-15,3 3 3 0,-3-4-3 0,3 0-1 0,-3 0 4 0,3 0 0 16,0 0-8-16,-3 0 1 0,3 0 0 0,0 0-7 31,0 0-2-31,0 0 3 0,0 0-7 0,0 0-7 0,0 0 7 0,0-4 3 0,0 3-1 0,-5-2 3 0,5 2 3 0,0-2-1 0,0 2-2 0,0-2 9 0,0 3-1 0,-2-2-5 0,2 2 9 0,0 0 4 0,-4-2-5 0,4 2 4 0,0 0 0 0,-3 0-2 16,-2 0 0-16,2 0 0 0,0 0 4 0,0 0-9 0,-6 0 4 0,3 0 6 0,-7 0-3 15,10 0 1-15,-6 0-1 0,2 0-4 0,-3 2 7 0,5-2-1 0,-4 0-5 0,5 0-3 0,-10 2 6 16,5-2-6-16,1 0-2 0,2 0 8 0,-5 0-1 0,2 0-2 0,1 0 1 0,-7 0 4 16,7 0-9-16,-2 0 7 0,6 0 0 0,-5-2 0 31,6 2 3-31,-9-2 4 0,9 2-8 0,-3-3-3 0,2 3 10 0,-8 0-4 0,12 0-4 0,-12 0 13 0,9 0-2 0,0 0-5 0,-11 0 20 0,5 0-13 16,4 0-2-16,-4 0 12 0,6 0 1 0,-9 0-6 0,10 3 3 0,-9-1 25 0,2-2-26 0,5 2 9 0,-7 1-12 0,9-2-2 0,-1-1 3 0,-5 3 2 0,-2-2-12 15,10 2 4-15,-6-2 2 0,2-1-13 0,-5 4 6 16,0-4-12-16,9 0-2 0,-3 4 8 0,0-4 0 0,0 0-4 0,3 0-2 0,-3 0 2 0,3 0-5 15,-3 0-3-15,3 0 8 0,0 0-6 0,-4 0-8 0,4 0 8 0,0 0 0 0,0-4-9 0,0 4-2 16,0 0 6-16,0 0-6 0,0 0-1 0,0 0 7 0,0-4-7 0,0 4-8 47,0-1-3-47,0-2-3 0,0 3-12 0,0-1-13 0,0-2-8 0,0 2-18 0,0-2-24 0,0 1-9 0,0 0-12 0,0-2-15 0,4-5 4 0,-1 7 4 0,-3-2 22 0,0 1 28 0,0-7-125 0</inkml:trace>
  <inkml:trace contextRef="#ctx0" brushRef="#br0" timeOffset="-154055.09">2417 8833 260 0,'0'0'0'0,"0"-2"64"0,4 0-62 0,-4-7 2 0,4 9 2 0,-1-10-2 16,0 5-4-16,0 3 2 0,6-6-2 0,-9 6 1 140,0 2-2-140,0 2 2 0,6-2 0 0,-6 2-5 0,0 2 6 0,3-2-3 0,-3 3-2 0,0 5 2 0,0-10 1 0,0 2 1 0,-3 2 0 0,3 0 5 0,0-3 3 0,-6 1 1 0,6 0 9 0,0-2 3 0,-1 0 1 0,1 2 4 0,0-2 1 0,-3-2 3 0,-2 2 3 0,2 0 3 0,-3-9 39 0,-5 9-40 0,11-1 0 0,-9-4-6 0,-2 5-3 0,5-2-3 0,-5 0-6 0,2 2-5 0,-6 0 0 0,5 0-1 0,-5 0 0 0,0 0-4 0,1 2-1 0,-3 0-3 0,1 8-3 16,4-9 2-16,3 1-1 0,0 0-4 0,-6 3-1 0,5 3 6 0,-7-7-13 0,0 9 6 0,4-6 6 0,-4 3-4 0,-3-2 9 0,2 6-1 0,-3-8-2 0,1 9-2 0,-2-3 2 0,4-4 2 0,-1 6-1 0,-2-8 1 0,-3 10 2 0,7-12-1 0,0 3-1 0,-3 7 3 0,6-9 2 0,1 1-3 0,-1 1-1 0,3 0 4 0,8-1-7 0,-9-2-2 0,8 1 2 0,-8 0-8 0,6 0 4 0,3-1 2 0,3 2-8 15,-3 1 4-15,3-4 0 0,0 4-2 0,0-1 2 0,3 1-1 0,0 0-6 0,0 5 0 0,8-4 2 0,-7 3-2 16,3-4 0-16,-4 6 4 0,9-5 2 0,0 5-4 0,-6 1 3 0,4 0 6 0,3-2-4 0,-5 1 1 0,5 2 6 0,14 13-11 0,-13-10 0 0,-2-4 2 0,21 19 25 16,-17-14-23-16,0-2 32 0,15 23 11 0,2-3-73 15,-2-2 37-15,-3-2-1 0,22 27-46 0,-25-34 72 0,-10-3-40 0,4-2-2 0,-1-1 34 47,-3-2-18-47,1-2-33 0,2-4 38 0,-5 1 10 0,2-6-31 0,-3 5 9 0,-1-9 39 0,0 2-26 0,-2 2-17 0,-6-4 53 0,0 0-12 0,-3 0-28 0,4-4 14 0,0-3 27 0,-4 5-46 0,0-11-11 0,0 2 50 0,0 2-36 0,-4-5-24 0,0-1 36 0,1-6 16 0,-6 5-47 0,6-6 17 0,-5 2 58 16,-3-4-48-16,8 1 0 0,-8-3 25 0,2 0-61 0,-1 3 9 0,7-10 47 0,-25-22 31 15,22 23-35-15,-8 0-9 0,-6-27 21 0,10 26-19 0,-5 3-6 0,6 4 4 16,6-6-4-16,-11 2-3 0,3 7-1 0,5-34 17 0,-4 34-19 16,7 1 0-16,-1-26 8 0,1 39-14 0,3-3 5 0,0-12-2 0,0 22-7 31,0-11 6-31,-4 1 1 0,4 10-19 0,0-7 5 0,0-1 2 16,-3 7-10-16,3 3 11 0,-4 0 1 0,4-2 0 0,0 2-3 0,-3 7 1 0,0 1-1 0,-1-4 1 0,4 6 5 0,0-9-5 0,-3 13 5 0,0-5 0 0,0 4-6 0,0 0-4 0,-2 1 0 0,2 1 3 0,-8 0-4 0,11 4 1 15,-6-2 2-15,0 5-1 0,-8 23-16 0,3-19 14 16,8-4-5-16,-9 5 8 0,9 2-1 0,-13-5-6 0,10 4 12 0,-2-1 5 0,0 2-3 15,0-3 58-15,-2 4-55 0,7-5 7 0,-9 2 45 0,11-1-78 0,-7-1 12 0,5-2 44 0,0-1-42 0,0-1-23 0,-1-2 68 0,4-2-18 0,-3-3-36 47,3 2 29-47,0-4 32 0,0-3-51 0,0 0-1 0,0-5 68 0,0 1-46 0,3-2-28 0,4 0 26 0,-4-3 25 0,8 0-66 0,-11 0 7 0,13-11 70 0,-3 8-67 0,1-7-14 0,15-13 61 0,1 0-74 0,4-3-4 0,3-2 65 0,-4-3-18 0,7 3-5 0,-2 3-11 16,-6-3-25-16,4 8-29 0,-1-4-12 0,2-2-22 0,30-14-163 16,-30 19 107-16,0 0-1 0,-3 2-330 0,-31 19 497 0</inkml:trace>
  <inkml:trace contextRef="#ctx0" brushRef="#br0" timeOffset="-151190.95">1958 9705 348 0,'0'0'0'0,"0"-1"-2"0,0-2-1 0,0-1-1 0,3 2-15 0,-3-7 10 0,3 5 13 0,0 2-10 0,2-9-3 0,2 10 18 0,-2-9-7 16,-1 9-16-16,3-10 15 0,-4 9 4 0,0-7-13 0,8 5 1 0,-10-4 20 0,14 5-16 16,-15-1 28-16,4 3-6 0,-1-1-13 0,0-1 9 15,-3 3 8-15,0 0-9 0,0 0-6 0,0 0 27 0,0 0-9 0,-3 0-20 0,-10 0 66 47,7 0-58-47,-1 3 11 0,-4-1 22 0,1 3-25 0,-2-5-3 0,0 5 22 0,-2-1-9 0,0 6-26 0,1-7 26 0,0 5 15 0,-5-4-31 0,2 7 11 0,-2-3 20 0,3 1-28 0,-4 1-18 0,4 2 38 0,-4-3-17 0,1 2-22 0,0 0 22 0,-1 2 14 0,1 0-29 0,-1-2-6 0,4 1 34 16,-7 1-35-16,6-1-20 0,0 0 35 0,-2-1-18 0,2 2-16 0,-2 0 28 0,2-3 9 0,-2 2-11 0,6-5 6 15,-3 6 11-15,-1-4-7 0,-12 3 2 0,18-1 1 0,-3-7-24 0,3 4 8 0,-1-2 11 16,5 2-18-16,0-6 3 0,-5 3 15 0,8 2-9 0,-5-7-7 0,5 4 8 0,0 0 12 0,0-1-20 16,-2 1 13-16,2 1 21 0,3-2-21 0,0 1 2 31,0-1 1-31,0 6-6 0,0-8-11 0,3 3 8 0,5 5 16 0,-8-7-18 0,3 2 1 0,8 5 16 0,-8-5-11 0,9 2-11 0,-4 6 17 0,-5-9-1 0,11 5-11 0,-3-3 4 0,-2 8 18 0,1-4-17 15,1-5-8-15,-1 8 17 0,0-4-13 0,3 2-10 0,-1-2 11 0,0 1 12 0,9 9-7 0,-5-7 5 16,-6-1-21-16,4-5-5 0,-1 8 0 0,2-4 9 0,-6-5-11 0,22 17 18 0,-17-17-10 16,-3 4-3-16,18 6 12 0,-20-10-16 0,9 0 12 0,5 8 0 15,-9-9-3-15,0-1 12 0,-3 1-10 0,-2-1-5 0,1 1 13 0,2-2-1 0,-3-1-15 0,0 0 6 32,3 0 14-17,-9 0-13-15,10 0 20 0,-3 0-10 0,-7-1-8 0,1-2 12 0,6 1 9 0,-10 1-18 0,4-1 9 0,-1 0 19 0,-3 2-20 0,4-3-3 0,-1 1 7 0,-3 2-7 0,0-3-14 0,0 1 13 0,0 2 13 0,-3 0-26 0,3 0 1 16,-4 0 14-16,1 0-15 0,-1 0-8 0,-2 0 18 0,2 5 2 0,-6-3-20 0,-3 8 5 0,3-6-10 15,-2 2-5-15,3 3 29 0,0-5-14 0,-7 5-8 0,7-4 14 0,0 6 6 0,-6-8-14 0,2 7 0 0,0 2 25 0,-1-9-20 16,1 9-7-16,3-9 16 0,-4 9 1 0,0-10-23 0,2 8 17 0,1-7 4 16,-3 4-17-16,-7 5-7 31,11-11 18-31,-1 3-21 0,1-2 26 0,7 6 7 0,-10-4-20 0,10-4 10 0,-12 8 6 0,9-5-19 0,3 0 17 0,0 1-4 0,0-3-5 0,-4 3 29 0,3 0-10 0,4-2-21 0,-5 2-4 16,5 0-1-16,0 1 9 0,0-3-5 0,0 1 10 15,0 8 7-15,0-8-23 0,5 0 11 0,-5 7 13 0,4-7-11 0,6 6-4 0,-7-4 9 16,6 4 2-16,-6-5-27 0,12 10 20 0,-5-6-1 0,-4 1-20 0,9-2 15 0,-6 5 9 0,7-2-6 0,-9-1 3 0,12 2 3 0,-5-2-6 0,-2 1-3 0,5 2 8 0,-5-2 1 0,7 2-6 0,-5-5-1 0,2 4 0 15,1 0-2-15,0-2-5 0,0 1 8 0,0-1 1 16,0-2-8-16,-3 3 7 0,2 0 2 31,-2-1-4-31,3-1 1 0,-5-5 6 0,4 9 1 0,-7-9-8 0,3 6 9 0,0-2 2 0,-2 2-7 16,-7-5 4-16,6 3 2 0,-6-3 0 0,3 1-7 0,4 0 12 0,-7-1 1 0,0 0-10 0,-3-2 11 0,3 5 3 0,-3-5-8 0,0 2 1 0,0-2 2 0,-3 3-5 0,0-3 3 0,0 2 4 0,-1-3 3 16,-11 4-10-16,11-1-2 0,-7 4 9 0,1-5-7 0,-5 8 1 0,3-7 4 0,1 3-5 15,-6 2-1-15,4 0 6 0,3 0 5 0,-8 0-11 0,5 1 0 16,-1-1-1-16,1-2-4 0,-4 1-1 0,6 3 6 0,2-2 2 0,-5-6-7 0,3 11 4 0,8-9 1 0,-6 5-3 0,4-9-4 0,-4 13 9 31,-1-3-9-31,10-11 7 0,-4 5 1 0,1 5-8 0,0-6 2 0,3-3 11 0,-3 8-8 0,-3-6 1 16,6 0 7-16,0 2-6 0,0 3-2 0,0-7-2 0,0 5 4 0,0 1-8 0,0-2 4 0,0 3 3 0,6-6-3 0,-6 7-5 0,3-5 6 0,7 7 2 0,-10-8-2 0,0 9 2 0,3-9-1 0,8 9 0 0,-11-3-9 15,10 1 7-15,-7-1 2 0,0-1-10 0,3 0 13 0,-2 0-1 0,8 1 15 0,-9-5-11 0,6 9-1 16,-6-10 15-16,11 13-34 0,-3-7 15 0,-8-5-16 0,6 3-6 0,-2-1 22 16,-3-4 3-16,6 2-14 0,-6-1 8 0,5 0 11 0,-9 1-13 0,10-2 2 0,-6 1 19 0,0-1-20 15,-1-2-5-15,7 2 14 0,-10-2 4 31,4 2-16-31,-1-1 8 0,-3 2 10 0,0-3-17 0,0 3 6 0,3-2 3 0,-3 4-4 0,0-3-13 0,0 1 20 0,-3 6 9 0,0-5-13 0,-1 5 0 0,1-4 6 0,-7 5-8 0,6 1-16 0,-6-2 25 0,0 3-7 0,0-2-11 0,-1 4 11 16,4-3 12-16,-5 2-16 0,1 2-7 0,0-2 19 0,-1-1-13 0,-3 3-4 0,5-1 8 0,1-3 8 16,-5 3-17-16,4-5 4 0,0 5 13 0,-2-5-12 0,3 4-10 0,6-4 11 0,-7 0 8 15,6 0-18-15,-8 8 19 0,9-13-18 0,-2 7 0 0,2 4 16 0,3-14-19 0,0 10 13 16,0 1 1-16,0-9-4 0,0 7 11 0,3-7-18 0,2 7-4 31,2-8 17-31,-7 7-2 0,5-5-16 0,5 1 18 0,-6 3 0 0,6-4-12 16,-6 0-3-16,9 4 13 0,-10-3-6 0,7-1-10 0,-3 5 22 0,-3-8-3 0,6 8-11 0,-7-5 5 0,6 0 13 0,-5 7-15 0,8-9 0 15,-9 7 9-15,3-5-2 0,-3 4-10 0,6-4 6 0,-9 6 13 0,4-6-21 0,0 8 5 0,4-6 11 0,-8 3-9 0,3-4-13 0,0 5 16 0,0-6 3 0,0 6-15 0,-3-3 10 0,3 4 6 16,-3-7-6-16,0 3-7 0,3-2 27 0,-3 3-14 0,4-6-11 0,-4 3 15 0,0 6-10 0,0-9-5 16,0 0 7-16,4 3 7 0,-4-1-12 0,0-2 5 0,0-1 1 0,0 4-5 0,0-1-3 47,0-1 7-47,0-2-7 0,0 2 7 0,0 2 5 0,0-4-9 0,0 3-3 0,0 1 13 0,-4 5-2 0,4-9 0 0,-4 8 6 0,1 8-7 0,0-8-6 15,0 1 7-15,0 1-11 0,-7 0 4 0,10-1 1 0,-4 3 3 0,-7 0-6 0,11-1 2 0,-3 1 4 0,-6 0-7 0,6 2 2 0,3-4 7 0,-12 1-1 16,9-3-11-16,-1 3 12 0,1-4 2 0,-3-4-8 0,3 7 5 0,3-7 0 0,-5 5-4 0,4-7-2 0,-3 1 9 0,4 1-4 0,-4 0-6 15,4-2-3-15,0 0 5 0,-4-2-14 0,4 0-5 0,0 0 5 0,0 0-13 0,4 0-4 0,0 0 2 16,0 0 2-16,-3 0-7 0,10-2-25 0,-8 0 17 0,0-1 1 0,8 3 1 0,-6-1-3 47,-2 1 3-47,6-4 2 0,-6 4 10 0,0 0-4 0,0 0 6 0,9 0 10 0,-12 0-1 0,4 0 6 0,-1 0 11 0,0 0 0 16,0 0-1-16,-3 0 2 0,3 0 4 0,-3 0-5 0,0 0-1 0,0 0 9 0,0 0-5 0,0 0 0 0,0 0 0 0,0 0-7 0,-3 0-10 0,3 0-11 0,-3 0-6 0,3 0-16 0,-3 0-10 0,0-1-7 0,3 1-5 0,-4 0 7 0,0-2 6 0,4 2-296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1564.05725" units="1/cm"/>
          <inkml:channelProperty channel="Y" name="resolution" value="2085.7414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8T05:18:49.5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4747 6974 585 0,'0'0'0'0,"0"-11"23"0,5 2 8 0,-5-2 1 0,3 2-3 0,-3 7-8 0,0-10-6 0,0 11-8 16,0-8 1-16,-3 6-2 0,3 1-2 0,-5-2-1 16,2 1 1-16,1-1 3 0,-1-6-3 0,-8 10 4 0,11-1 1 0,-7-10 1 0,1 11 8 0,1-3 9 46,2-5 7-46,-2 8 5 0,-3-3 5 0,4 1 7 0,1-10-1 0,-6 10 1 0,-5-4 34 0,10 2-51 0,-6 0-1 0,7 3-4 0,-12 1-5 0,12-1 2 0,-10 1-3 0,-5 0 20 0,6 1-19 0,-2 0-2 0,0 6 2 0,2-3-2 16,-2-1-6-16,0 9-3 0,-6-8 0 0,6 6 0 0,-4 1-2 0,-2-3-4 0,-20 15 3 16,20-10-3-16,0-1 4 0,2 2-4 0,-5 0 3 0,3 2-4 0,3-1 7 0,-3 0 2 0,-2 4 2 15,3 2 5-15,-2-4-7 0,5 4-13 0,-6 3 1 0,7 0 14 0,-7 2-1 0,-15 26 56 0,16-22-62 16,5 0 6-16,0-1-1 0,-2 0-12 0,2 3 7 0,2-1 6 0,-3-1-12 0,3 2-1 31,4-1 5-31,0-5-8 0,-14 30-3 0,11-30 4 0,-8 25 1 0,12-28-3 0,-2 1-8 0,5-2-8 16,-2 2 2-16,-1-6 4 0,-3 4-10 0,10-3 5 0,-9-4-1 0,8 0-11 0,0-1 2 0,-7-3-4 0,6-2-10 0,0-6-6 0,2 8-10 0,-4-9-7 0,1 3-13 0,2-4-12 15,-1 2-7-15,1-1-15 0,0-2-17 0,0-2-9 0,3-9-8 0,-4 9-1 0,-3-17-91 16,5 9 156-16,-1-3 19 0,-3-1-154 0</inkml:trace>
  <inkml:trace contextRef="#ctx0" brushRef="#br0" timeOffset="293.27">3634 7487 245 0,'0'0'0'0,"0"-4"37"0,-4 3-10 0,-2-3 15 0,3 2 4 0,-1-1-1 0,1 3 2 0,3-2-6 0,-5 2-4 0,5 0-4 0,0 0-4 0,0 0-2 0,0 0 31 0,0 0-27 0,5 2-1 0,-2 3 9 0,1-3 2 0,-1 1-4 0,7 7 4 0,-7-7-2 0,-3 9-11 15,3-9-1-15,9 11 1 0,-9-6-7 0,3 3-4 0,-3-1 8 0,8 2-4 0,-11 2-10 0,11-3 7 16,-8 3 1-16,3 1-3 0,-3 0 1 0,6 0 10 0,-3-1-14 0,-1 3-2 0,-5 0 9 0,11-2-3 16,-8 2 4-16,0 0 1 0,9 17 26 31,-9-20-27-31,-1 1 8 0,-2-2-4 0,3 4 2 0,1-4 0 0,0-1-5 0,-1 2-1 0,-3-3-3 0,3 1 8 0,0-8-2 0,-3 6-9 0,0-5 0 0,4-1-4 0,-1 3-5 0,2-4 7 0,-2 0 2 16,0-2 2-16,-1-1 5 0,10 1 1 0,-9-1 5 0,6 0 0 0,-4-1-4 0,7-3 1 0,-1-6-6 0,-2 8-7 0,2-11 0 0,15-10-1 15,-8 10-6-15,-2-1 4 0,2-4-12 0,7 1 1 16,-7-2 8-16,7-1-12 0,22-21 10 0,-19 20 2 0,3-1-19 0,-4 1 8 0,1-3-13 15,3 6-18-15,-3-3 7 0,2-2-2 0,1 4-32 0,3 1-16 0,1-2-9 0,2-1-23 0,-5 2-21 47,2 1-17-47,1-1-32 0,-6-1-29 0,5 3-10 0,-3-2 31 16,0 3-210-16</inkml:trace>
  <inkml:trace contextRef="#ctx0" brushRef="#br0" timeOffset="2039.45">11706 9890 294 0,'0'0'0'0,"-4"-3"18"0,-4-4-9 0,3 4 25 0,1-8-1 0,-2 10 7 0,3-2-7 15,0-8-3-15,-10 10-27 0,9-10-9 0,-4 7 43 0,-1-7-26 0,6 8-7 0,-11-6 31 0,3 0-18 16,5 8-20-16,-5-11 31 0,4 7-4 0,-3-8-13 31,-2 3 10-31,-3 0 26 0,-14-14-16 0,14 12 18 0,2 0-15 0,-15-15 11 0,16 12 3 0,-6 1-28 0,5 1 2 0,-5-6 45 0,5 5-42 0,0-5-24 0,-1-2 53 0,4 4-29 16,0-3-33-16,-1-2 27 0,8 0 14 0,-3-1-34 0,3-1-1 0,-2-3 37 0,2 3-28 0,3-2-34 15,0 1 48-15,0 5 5 0,11-4-44 0,-8-2 20 0,8 3-7 0,2 5-43 0,-3-6 35 0,7 0 28 0,0 1-11 0,1 4 3 16,25-21-2-16,-20 25-4 0,0-8 7 0,5 8-6 0,0-2-4 16,-1 2 4-16,7-4-6 0,-5 7-1 0,5-2 2 0,0-2 0 0,1 6 1 0,-2-1 0 0,4 0 3 47,-3-1 3-47,0 10-3 0,31-18 10 0,-31 20-7 0,-5 0-4 0,3-3-1 0,-3 0 1 0,-1 6-3 0,-4 0 2 0,-1-2-3 0,-3 13-1 0,2-3 1 0,-2-6 2 15,-3 12-2-15,-4-1-5 0,1-5 6 0,-4 7 1 0,0 1-2 0,-7-1 0 0,8-2-3 0,-11 6-2 0,3 1 4 0,-1-4 10 0,1 1-3 0,-3 7-1 0,0-6 0 0,0 1 2 0,0 5 52 16,-3-4-44-16,-2-2-3 0,0 4 43 0,-1-1-63 0,3-3 6 0,0 0 43 0,-9 6-35 0,9-7-32 0,-7-1 60 15,-6 24-26-15,5-25-6 0,2 1 33 0,-2-1-42 0,2-3-16 0,-2-3 59 0,0 2-32 0,2 0-31 0,-5-5 35 16,4 5 19-16,-6-6-46 0,-2-4 3 31,2 7 49-31,-2-7-48 0,-2 6-26 0,3-7 39 0,-6 1-14 0,2-2-47 0,-3 4 10 0,0-3 6 0,1-2-64 0,-2-1-27 0,-2 3-1 0,2-3-29 0,-6 0-296 0</inkml:trace>
  <inkml:trace contextRef="#ctx0" brushRef="#br0" timeOffset="4119.72">11679 9180 377 0,'0'0'0'0,"0"-4"43"0,3-7-17 16,0 1-3-16,-3 10 3 0,4-2-4 0,-4-1-8 0,0 3-5 0,0 0-3 0,0 0-2 0,-4 0-3 15,1 0 0-15,0 0 0 0,0 0-3 0,-8 0 3 0,11 0 4 0,-3-1-2 0,1 1 7 16,-2 0 2-16,-1 0 4 0,2 0 6 0,0 0-2 31,3-3 11-31,-3-1 3 0,3 4 0 0,0-2 4 0,-3-7-5 0,3 9 1 0,0 0-2 0,0-4 6 0,0 3-1 0,0-2-3 0,0-2 4 0,0-4-9 0,0 9-4 16,0-9 2-16,0-4-4 0,0 11-4 0,0-7-1 0,0-1 3 0,0-3 12 0,0 5-13 0,0-4-5 0,-3 7-3 0,3-6 9 15,-4-5-6-15,4 7-3 0,-8 8-5 0,3-21 2 0,0 9 0 0,-4 4-4 0,6 0 9 0,-9-6-4 16,4 1-3-16,0 4 6 0,-13-23 25 0,8 24-16 0,3-9 5 0,-4 3 7 0,0 7-3 16,2-5 4-16,-2-6 5 0,-3 8-17 0,3 2 10 0,-3-9-3 0,2 3-2 0,-3 12-4 0,1-17 4 46,0 5-6-46,0 8-10 0,3-5 6 0,-3-1-10 0,0 1-3 0,0 10-2 0,2-17 3 0,-3 6-9 0,-4 11-2 0,7-13 2 0,-19 0-2 0,12 5 4 0,7-3 5 0,-3 0-13 0,-2 11 11 0,3-13 3 0,-3 2-10 16,0 10-3-16,0-8-5 0,-2-4 8 0,-2 7 3 0,5-3 9 0,-2-4 1 0,-4 0-6 0,7 13-5 0,-7-14 4 0,1 2-1 16,-2 10-6-16,2-12 2 0,-29-6 3 0,25 18 1 0,-3-7 1 0,4-2 2 0,-2 11-10 15,-2-8 2-15,0-1 3 0,4 9-5 0,-4-6 2 0,0-1 4 0,-3 9 0 0,4 0-5 0,0-5 3 16,0 2 2-16,-6 0-4 0,10 2 5 0,-4-7 3 31,2 8-5-15,0 0 5-16,6-3 2 0,-5 3-4 0,2 0-2 0,3 0-5 0,-3 0 2 0,6 0-6 0,-2 0 2 0,-3 3-1 0,3-3-5 0,1 3-4 0,1 2-5 15,-2-4 0-15,5 4-10 0,-2-4 0 0,0-1-8 0,6 3-10 0,-5-1-17 0,-1 2-4 0,5-1-11 0,-1 5-8 0,1-8 0 0,-3 2-6 0,3 0-5 0,-1 3-9 0,-17 1-134 0,14-2 114 0,3-2 13 0,1 1 22 0,-1-2-105 0</inkml:trace>
  <inkml:trace contextRef="#ctx0" brushRef="#br0" timeOffset="4434.16">10046 8036 649 0,'0'0'0'0,"-3"-2"184"16,0-1-153-16,-7-7 14 0,2 9-7 0,1 1-13 16,-2 0-10-16,0 0-4 0,-6 0-8 0,5 4-2 31,-6 6 2-31,1-1-2 0,2 1-2 0,-1 2 0 0,0-1-1 0,-1 5-1 0,0-2 0 0,-3-3 2 0,5 3-2 0,0 1-3 0,-5-1 4 0,6-2 2 0,-1 1-1 0,0 2 0 0,-1-2 1 0,-5 0-1 0,7 0 0 0,-2-9 5 0,3 11-4 0,-1-1-1 16,2-6 2-16,-5 1 0 0,2 4 1 0,0-5 1 15,2-4 7-15,-2 7-3 0,0-1 2 0,1-8 5 0,0 10 0 0,3-3 1 0,-19 5 24 16,14-10-20-16,4 8-2 0,0-9 3 0,1 7-5 0,-3 1-1 0,6-7 1 0,-5 0-2 0,0 10-4 0,8-13 1 0,-6 7-2 0,6-3-4 0,-2 8-3 15,2-11 3-15,0 0 0 0,0 8-2 0,3-10 1 32,0 1-1-32,0 9 2 0,0-8-4 0,3-2 5 0,0 3-2 0,8 8-8 0,-5-10 8 0,-3-1-4 0,11 4-4 0,-3 1 8 0,0-5 1 0,2 8-9 0,0-6 5 15,1-1-3-15,2 4-3 0,1 3 2 0,3-3-5 0,-2-5 0 0,1 10-9 0,3-7 1 0,-3-1 1 0,5 6-10 0,-4-7-3 0,4 5-6 16,-3-4-10-16,1 8-20 0,3-6-15 0,-6-4-25 0,5 9-22 0,0-3-11 0,-1-3 2 0,2-2 17 0,-1 10 11 16,0-8-60-16</inkml:trace>
  <inkml:trace contextRef="#ctx0" brushRef="#br0" timeOffset="18114.4">1598 13198 933 0,'0'0'0'0,"0"-5"-18"0,0 3 25 0,3-5 6 0,1 3-2 0,-4-4 2 0,9 5-1 0,-5-7-1 0,10 8-6 0,-4-9-3 0,5 7 5 0,-6-4-7 0,8 6-5 0,-2-7 5 0,4 8-5 0,-1-3-3 0,7 0 4 0,-1 3-2 0,4 1-6 0,3 0 3 0,5 0 7 0,97 21 11 15,-70-9-1-15,9 1 0 0,-8 0-5 0,1 1-2 0,-1-2 5 0,-10-2 0 0,7 2-4 0,7-3 15 0,-3 0 8 0,62 7-4 0,-6-3 13 0,-10-1-6 0,-25-9-10 0,3-1-1 0,2 8 2 0,1-10-10 0,7 3-4 0,3-1 5 0,107 2 11 0,-100-4-7 0,3 3 5 0,-1-3-10 0,1 0 2 0,6 0 3 0,2 0-7 0,-2 0-11 0,3 0-1 0,2 0-11 0,3 0-4 0,-5 0 3 0,5 3 3 0,-4-2-2 0,2 3-4 0,-1-2 14 0,-6-2 5 0,118 7 19 0,-120-6-6 0,0 3 6 0,-7-4-1 0,112 0 29 16,-112 0-36-16,-1 0 0 0,4 0-8 0,-7-4-1 0,3 3 0 0,-3-9 8 0,-2 7 3 0,-1-8-7 16,-3 9 7-16,1-7-13 0,-2 5 4 0,-2-3 14 0,-3 3-2 0,-3-5 10 0,-1 3-10 0,-7-2-1 140,-1 8-7-140,-5-11-12 0,-1 11 14 0,-2-1-3 16,-3-2-1-16,-8 3 3 0,-2 0-3 0,-2 0-8 0,1 0-4 0,-4 0 7 0,4 0-8 15,-6 0-5-15,-2 0 1 0,-6 0-3 0,1 0-7 0,-5 0 0 0,-2 0 1 0,-1 0-7 0,-3 0-11 0,0 0-8 0,-4 0-28 0,-4 0-31 0,-4 0-33 0,-2 0-34 0,-7 0-10 0,1 0-366 0</inkml:trace>
  <inkml:trace contextRef="#ctx0" brushRef="#br0" timeOffset="19976.45">19632 7724 542 0,'0'0'0'0,"0"-21"34"0,6 8-24 0,-3-8 18 0,0 6 7 0,0 3 3 0,0 1 0 0,-3 8-3 0,0-8 7 0,0 7-4 15,0 1-2-15,0 2 0 0,0-2 8 0,0 3-32 0,0 0 2 0,-3 0-7 0,3 3 3 0,0 1 8 0,0 7 4 0,0 7 37 16,3-6-20-16,0-2-4 0,-3 5 2 0,3-1 5 0,8 4 3 0,-8 1 1 16,11 20 51-16,1-14-66 0,-13-2 0 0,9 2 3 0,-8-5-10 15,6 8 11-15,-5 0-3 0,4 0-6 0,-6 2-3 0,9-1-9 0,-11 0-2 0,13 35 6 31,-13-34-13-31,0-3-1 0,3 3-5 0,0-4 4 0,2-3 5 16,-5 1-3-16,5 20 0 0,-2-25-4 0,2-1 0 0,-1 1 7 0,-1-9-2 0,0 1 1 0,3-2 1 0,-3-9 7 0,5 3 6 0,-6 3 1 0,2-6 14 0,7 0 4 0,-8 0-1 16,6 0 1-16,-4-14-15 0,9 10-9 0,-5-7-1 15,6-7-9-15,1 2 1 0,0-6-5 0,9-3-7 0,-2-4 8 0,8 3-4 0,32-41 7 0,-25 32-2 0,2-3-1 0,5-8-1 0,5 1-6 0,5-3-14 0,2-3 4 0,9-1-11 16,-3 0-8-16,5 1 17 0,0-3-8 0,-1 3 5 0,5 4 14 0,-4-3 3 0,-2 7 7 0,0 2-8 16,-3 4 6 15,-5 2-13-31,4 0-5 0,-5 6 0 0,-2 5-12 0,-3 0-10 0,-3 3-15 0,-5 6-5 0,0 0-23 0,-3 2-18 0,-8 2-12 0,5 2-35 0,-4 6-29 0,-4-6-25 0,-2 8-25 0,3-4 21 0,-6 2-270 0</inkml:trace>
  <inkml:trace contextRef="#ctx0" brushRef="#br0" timeOffset="34729.26">28288 12389 322 0,'0'0'0'0,"-6"0"70"0,-2 0-54 0,5 0-8 0,0 0-5 0,0 0 6 0,-3 0-4 0,-3-2 1 0,9 2 2 0,-3 0 3 0,3 0 3 0,-3 0 2 0,3 0 15 0,0 0 2 0,0 0-1 0,0 0 4 0,3-3 21 0,-3 3-34 0,3 0 1 0,12-1 13 0,-6 1-15 0,-5-3 3 0,6 0-8 0,-7 1 6 0,14 2 3 0,-5-1-4 0,-2-1 7 0,-1 2 1 0,5 0-1 0,0 0-7 0,-2 0 11 0,3 0-1 0,2 0-7 0,-5 0 11 0,7 0-3 15,-4 0 1-15,2 0 2 0,-3 0-4 0,7 0-4 0,-2 2-13 0,-1-2 6 0,5 1 6 0,-3-1-17 0,5 2 1 16,-1-2 6-16,2 3-12 0,33 0 15 141,-29-2-17-141,4 2-6 0,-5 1 9 0,5-3-1 0,0 2-7 15,3 1 1-15,0-2 6 0,4 3 0 0,1-3 3 0,-5 7 10 0,3-3-3 0,1-1-15 0,-1 6 4 0,-3-9 3 0,44 13-9 0,-39-6 11 0,5 2-8 0,-7-7 0 0,0 6 2 0,-2-6-5 0,-1 1-8 0,34 9 9 0,-34-5 0 0,1-4-5 0,31 8-3 0,-39-10-4 0,3 5 8 0,23 1-19 0,-34 0 4 0,2-5-2 0,0-2-7 0,-1 2-13 0,2 0 0 0,-5-2-6 0,24 4-78 0,-26-5 48 0,-2 1-24 0,5 2-25 0,-8 0-9 0,3-1 15 0,2-2-376 0</inkml:trace>
  <inkml:trace contextRef="#ctx0" brushRef="#br0" timeOffset="80699.24">18259 2206 438 0,'0'0'0'16,"-4"-8"0"-16,4-3 12 0,-4 3 1 0,1-1 1 0,3 7-3 0,-5-8-3 0,2 10-1 0,0-2-2 0,0 0-4 0,0 2 1 0,3-2 1 16,-5 2-3-16,4 0-2 0,-2 0 0 0,-1 2-4 0,-1 0 2 0,2 0 5 0,-1 1-3 15,1 4 5-15,3-7-1 0,-3 11 10 47,3-7-4-47,0 5 5 0,0-4 3 0,0 3 9 0,0-5 6 0,0 9 3 0,0-2 4 0,0 3 3 0,0 2-3 0,0-1 0 0,0-1 4 0,0 7-2 0,0-2 10 0,-3 1-1 0,0 8 0 0,-2-3-3 0,4 8-11 0,-11 0 2 0,9 5-1 0,-7 0-3 0,7 3 1 0,-7 1-8 0,-1-2-9 16,1 2-1-16,-5 1-1 0,6 0 0 0,0 2-3 15,-5-1-1-15,5 3-8 0,-6-4-3 0,5 0-3 0,-1-3-1 0,1 0 6 0,-3-2-4 0,2-2 9 0,1-3-2 0,1-1-11 0,6-1 15 0,-9-2-10 16,8-2-1-16,1-3 10 0,-6-3-10 0,9-1 0 0,-3-2 7 0,0 3-7 0,-4 7 9 16,3-15-8-16,4 0 8 0,0 1-8 0,-4-4 2 31,4 1-3-31,0 0 1 0,0-1-1 0,0-2-3 0,0-1 5 0,0 3-10 0,0-5 1 0,4 0-3 0,-4 6-9 0,4-8-11 0,-4 2 1 0,4-1-8 0,-4 2-15 0,0-2 0 0,0-2-18 0,3 2-11 0,-3-2-3 16,0-1-8-16,3 0-4 0,-3 0-4 0,0 0-2 0,0 0 2 0,3-1 21 0,-3-2-13 0,0-7-106 0</inkml:trace>
  <inkml:trace contextRef="#ctx0" brushRef="#br0" timeOffset="81323.95">18184 2296 273 0,'0'0'0'0,"0"-5"206"0,0-5-202 0,4 1 18 0,-4-2 3 16,1 0-1-16,4 2-4 0,-5 0-3 0,0 5-5 0,3-4-3 0,-3 5-5 0,3 2 0 0,-3-2-2 15,3 2 1-15,0-3 1 0,-3 2 0 0,4 2-1 0,8 0-1 16,-9-1 4-16,3 1 1 0,-3-3 5 31,11 3 6-31,-3-1 3 0,11-2 34 0,-7 3-24 0,-3-1 3 0,23-4 36 0,-16 0-29 0,2 3-3 0,0 0 3 0,-2-2 0 0,6 2-8 0,2-2 7 0,1 1-6 0,-2-7-1 0,1 8-4 0,4 0 0 0,0-2-8 0,3 2-7 0,-1-9 6 0,1 9-9 0,-1 0 4 0,4-1 0 16,-4 2-2-16,6-2-9 0,-1 3 2 0,-1-1 2 15,0 1-5-15,0-3 3 0,4 1-4 0,-4 2-6 0,3-2 2 0,-3 2 0 0,1 0 1 0,-1 0-1 16,-3 0-5-16,3 0 4 0,0 0 4 0,-3 0-2 0,1 0 11 0,-2 0-4 0,-6 0-10 0,4 2 4 16,-1-2-7-16,-2 2 2 0,-2-2 7 0,1 3 0 31,-2-3-1-31,1 1-1 0,-3 2 3 0,2-3 0 0,-5 1 1 15,4 2 3-15,-5-1-10 0,2 0 3 0,1 0 1 0,-7 2-5 0,3-3 9 0,-2 5 0 0,1-4 0 0,0 2 3 0,-2-2-5 0,1 3-1 0,-3-2 1 0,1-1-4 0,0 1 0 0,-5-1-2 0,5 0 5 0,-3 4 5 0,-2-6-3 0,2 4 6 0,-4 1-13 0,3 1-5 0,-6 2 6 0,1-8 0 16,-2 6 5-16,12 9 14 0,-12-12-12 0,-3 6 5 0,0-5-4 0,3 9-3 16,-3-8 4-16,0 4-1 0,0 2 5 0,0-2 10 0,-3 2-1 0,0 2 3 0,-3 19 16 15,-6-14-18-15,9 1 0 0,-10 3-1 0,7-2 1 16,-6 4-9-16,4-2-4 0,0 4 5 0,-5 5-4 31,2-2 2-31,2 0 5 0,-5 1-5 0,3-1-5 0,-2 1 5 0,3-3-1 0,-1 3-5 0,1-1 5 0,-3 4-2 0,4-2-7 0,-15 32 6 0,14-31-9 0,-5-4 5 0,6 2 2 0,-3-3-2 0,2 0-3 0,4-1-3 0,0-1 3 0,-6 2 5 16,4-5 0-16,3 1 3 0,-8 1-6 0,7 0-11 0,1-2 7 0,-8 2 3 0,10-4 2 0,-7 2 11 15,7-3-10-15,-5 1-7 0,5-3-3 0,0 1-5 16,-8-1 12-16,11-1-5 0,-3-1 1 0,-3 0 4 0,3 1-2 0,0-2 3 0,-2 0-3 0,2-2-2 16,3 2-13-16,-4-1 4 0,1 11-10 0,-1-11 8 0,4-4-3 0,-3 2-11 0,3-3-12 47,-3-2-6-47,0 6-11 0,3-7-13 0,-3-2-4 0,3 7-14 0,-3-9-5 0,3 2-7 0,-3 0-6 0,3-1 8 0,-6 0-10 0,6-2 5 0,-3 3 4 0,0-3-7 0,3 0 8 0,-3 0 10 0,-1 0 16 0,-2-3-2 0,0 1-115 0</inkml:trace>
  <inkml:trace contextRef="#ctx0" brushRef="#br0" timeOffset="81778.28">17557 3621 1031 0,'0'0'0'0,"-10"-9"93"0,-2-4-57 0,3-2 8 0,-2 3-14 0,1 5-9 0,0 2-7 15,4-3-7-15,-5 5-8 0,9 3-2 0,-9-1 0 0,7 1-6 0,-2 0 0 0,3 0 1 0,0 1 1 16,-1 2 1-16,4-2-3 0,0 1 6 0,0 0-6 16,0 1 7-16,4-1 4 0,2 1 4 0,-3-1 12 0,7-1 4 0,0 1 16 0,-2 0-1 0,1-2 2 15,6 3-3-15,-2-2-2 0,-1 3-1 0,7-2 6 31,-4 0 1-31,3-2-5 0,2 0-3 0,1 0-4 0,1 3 2 0,3 0-1 0,21-2 34 0,-18 2-34 0,-1-3 0 0,1 0-8 0,0 3-10 0,2-3 1 0,-1 0-2 0,2 0 4 0,3 0-3 0,0 0 2 0,0 0 0 0,0 0-10 0,-4 0 13 16,4 0 1-16,1 2-12 0,-3-2 6 0,4 0-8 0,1 0-3 0,-3 0 0 0,2 3 5 0,1-1 3 16,1 0-14-16,-1 1 11 0,0 0-9 0,0-2 1 0,1 2 6 0,2-2-3 0,34 3 6 15,-33-2-8-15,-5 1 13 0,2-1-9 0,-1 1 7 0,2-3 1 0,0 1-13 0,3-1 2 0,-2 0 8 16,1 0-6-16,1 0-3 0,-3 0 4 0,2 0-1 0,-4 0 5 16,0-1-9-16,42-4 0 31,-42 2-6-31,-3 1 9 0,0 0-3 0,0 2 0 0,-4-2 6 0,0 2 7 0,-3 0-15 0,1 0 6 0,-1 0-7 0,1-1 1 0,-6 1 4 0,2 0-2 0,-2 0 1 0,-4 0-10 0,4 0 4 0,-1 0 0 0,-5 0 1 0,0 0-8 0,2 0 8 0,-5 0-1 0,1 0-5 15,0 0 5-15,-5 0-7 0,2 0-13 0,-1 0 4 0,-10 0 3 0,13 0-7 0,-13 0 7 16,9 0-2-16,-9 0-2 0,9-3-59 0,-9 3 35 0,2-1-12 0,-2 1-2 0,4 0-4 16,-4 0-19-16,0-3-16 0,0 3-15 0,0 0-7 0,0-3-15 0,0 1-15 0,-4-3-155 15,4 5 161-15,-2-5-89 0</inkml:trace>
  <inkml:trace contextRef="#ctx0" brushRef="#br0" timeOffset="83600.87">20555 2429 374 0,'0'0'0'0,"4"-9"26"0,-1 5 7 0,4-7 7 0,-4 0 3 0,-3 10-5 0,3-3-6 0,0-5-4 15,0 9-7-15,-3 0-8 0,0 0-5 0,0 0-3 0,0 3-2 16,0-2 1-16,3 2-2 0,-3 7 3 0,0-8-5 141,0 9 4-141,0-1 7 0,0-1-2 0,3 1 9 0,-3 4 3 0,0-1 1 0,0 15 27 0,-3-9-24 0,3-4-3 0,-3 0 6 31,0 6-3-31,0-6 1 0,0 4 2 0,-7 4-6 0,7-5 1 0,-1 3-2 0,-7-2 1 0,8 3 1 0,-3-2-3 0,3 1 0 0,-12-2 0 0,11 3 1 0,-5-3-2 0,6 0-1 0,-9 0 6 0,9-1-6 0,-3 0 2 0,2-3 5 0,-2-1-8 0,-1 1 1 0,4-2-1 0,-2-3-1 0,-1 2-6 0,4-4 7 0,-2-4 0 0,4 7-6 0,-4-10 7 0,1 6 3 0,3-3-13 0,0 0 1 0,0-3-1 0,0-1-1 0,0 3 6 0,0-3 0 0,0 4 3 0,3-4-2 0,1 0 8 0,5 0-8 0,-6 0 2 0,9 0 1 0,-6 0-9 0,5 0 3 0,3 0-5 0,-2 0 4 0,2 0-9 0,0 0 4 0,3-4 1 0,-3 1-2 0,1 1 3 0,2-7-7 0,0 9-6 0,8-3 0 0,-6 0 2 0,6 0 1 0,-5-7 3 0,3 10-9 0,-2-2 1 0,-2-6 1 0,6 6-6 0,-4-3 4 0,3-4-5 0,-5 9-10 0,22-6-38 0,-24 4 15 0,3-2-9 0,-3 1-14 0,0 2-12 0,1-2-14 0,-5-1-13 0,14 1-144 0,-14-1 103 0,-3 4-1 0,1 0 21 0,-5-4-216 0</inkml:trace>
  <inkml:trace contextRef="#ctx0" brushRef="#br0" timeOffset="83973.43">21412 2573 983 0,'0'0'0'0,"0"-2"143"0,-5-3-93 0,5-4 1 0,-3 9-14 0,3-3-13 0,-9 0-14 0,6 3-5 0,-11 0-8 0,6 13 4 0,-1-11-5 0,2 11 4 16,-3-6-4-16,-1 5-1 0,4 2-2 0,-2-2-5 0,-1 15 3 0,7-12 3 0,-1 0 6 0,-4 13 1 0,5-14 2 0,3-1-5 0,-3 1 1 0,3-3 1 0,0 2 3 0,0 0-1 0,0 1-2 0,0-3 0 0,0 2 6 0,-3 0-1 0,3-2-2 0,0-2 4 16,0 5-4-16,-3-4 3 0,3 12 20 15,-5-12-21-15,5 3 7 0,-2-4-6 0,-1 1 1 0,0-1 4 0,-2-1 2 0,-2 13 20 47,4-12-15-47,-6 0-6 0,4-2-11 0,-1-3 8 0,3 9 1 0,-8-4-4 0,11-7 3 0,-3 9-3 0,0-9-3 0,0 1-4 0,0 6 10 0,3-3-5 0,-6-3-4 0,6 2 7 0,0-2-6 0,-3 1 1 0,3 0-3 0,0 0 1 0,3 0 3 0,-3-1-1 0,6 0 9 0,3-2-4 0,-6 5-2 0,8-4 1 16,-2-2 4-16,2 3-6 0,2-3-6 0,0 0 7 0,1 0-4 0,4 0-2 0,-2 0 4 0,5 0-2 15,-4 0-9-15,3 0 5 0,0-3 2 0,1 3-11 0,1-2 2 0,0-1-4 16,18-4-36-16,-16 4 17 0,-2 3-17 0,-7-4-12 0,6 0-12 0,-1 3-15 0,-3-2-7 16,0 1-8-16,0 0-8 31,0 2-4-31,-8-2-1 0,10 1-6 0,-10 1 8 0,3-4 25 0,0 0-183 0</inkml:trace>
  <inkml:trace contextRef="#ctx0" brushRef="#br0" timeOffset="84348.93">21893 2606 398 0,'0'0'0'0,"0"-5"74"0,0-3-38 0,0-2 4 15,0 9-4-15,0-2-6 0,0-1-11 0,3 2-6 0,-3 2 1 0,0 0-9 0,0 0-6 0,0 0 3 0,0 0 2 0,3 2 1 0,-3 6 4 0,4-3 3 0,4 5 1 0,-8-2 6 0,0 7 7 0,6-6 4 0,3 4 0 0,-9 2 10 0,4-1 1 0,-1 20 41 0,0-15-42 0,-3 3-3 0,0 1-2 0,0-3 0 0,-3 6-2 0,0 2-5 0,-4 25 26 0,1-26-39 0,0 2-4 0,-2 20 18 0,4-23-21 0,-2-1 5 0,2-1-3 0,-2 0-5 0,2-1 11 0,-4-1-9 16,4-2-4-16,-1 0-1 0,2-3-5 0,0 3 6 0,-1-3-5 0,-3-3 3 0,4 0-2 15,-2-6-3-15,2-1-2 0,2 1 2 0,1-6 3 0,-3 3-10 0,3-4 7 0</inkml:trace>
  <inkml:trace contextRef="#ctx0" brushRef="#br0" timeOffset="84399.06">21830 3299 1326 0,'0'0'-8'0,"0"0"0"0,0 0-23 0,0-1-19 0,0-1-24 0,0-10-18 0,0 11-20 0,3-14-30 0,-2 5-12 0,2-3-5 0,12-20-81 0,-5 15 149 0,-10 0-73 0</inkml:trace>
  <inkml:trace contextRef="#ctx0" brushRef="#br0" timeOffset="84610.55">21994 2613 564 0,'0'0'0'0,"0"0"166"0,0 0-111 0,0 3 28 0,0-3-10 0,0 1-3 0,0 3-11 0,0 5-14 0,0-4-7 0,-3 7 3 0,0 1-5 0,-3 2-7 0,2 0 5 0,-8 1-12 0,9 1-5 0,-6 2 5 0,6 4-8 0,-3-3-4 0,1 1 3 0,1 3-1 0,-2 22 8 0,2-25-9 0,1 2 0 0,3-1-3 0,0-1 1 0,0 0 5 16,0-3-8-16,3 0 4 0,1 1 4 0,-1 0-6 0,4-1 3 0,-2-4 6 0,1 1-3 0,-3-3 8 0,6 1-5 0,-6 0 4 0,9-4 0 16,-2 0-9-16,-4-4 16 0,3 8-11 0</inkml:trace>
  <inkml:trace contextRef="#ctx0" brushRef="#br0" timeOffset="84843.39">22015 3180 1718 0,'13'6'26'0,"-3"-2"-7"0,4 0-2 0,-1-3-2 0,-3-1-5 0,4 3-3 0,0-3-3 0,-2 0 5 0,3-4-6 0,-2 1-1 0,5-8 4 0,-8 10-6 0,4-12 6 0,-1 4-3 0,-3-1 0 0,5 2-10 0,-8-3 2 0,4-2 8 0,3 0 0 0,-5 1-2 0,-1-1 0 0,1-4-4 0,-1 3-8 0,-5-4 7 0,11-1-5 0,-11 0 4 0,7 2 10 0,-6-5 0 0,10 2 2 0,-11-2-7 0,7 0 3 0,-7 2-2 0,11 2 1 0,-14 0-1 0,11 3 6 0,-8 1 7 0,-3 1-3 0,3 3 4 0,0 7-3 16,0-4-7-16,-3 7 5 0,0-4 0 0,0 0-5 0,0 4 4 0,0-2-7 0,0 2 1 0,0 0-2 0,0 0-5 0,0 0 3 0,0 0-2 0,0 6-4 0,0 3 8 0,0 0 1 0,0 3 2 0,0-1 3 0,0 3-1 0,0 0 1 0,0-2-7 0,0 5 10 0,0 0-6 0,0-2-6 0,0 3 7 0,0 0-3 0,0-3 1 0,0 2-5 0,0-1 8 0,0 0-3 0,0 1-3 0,3-1 10 0,1 2-7 0,-1-6 1 0,1 1-3 0,0 2 6 0,0-6-3 0,2 6-6 0,-3-6 14 0,5 0-5 0,-7 0-5 0,11 0 3 0,-9-6 5 0,7 5-6 0,-7-4 12 0,7-4 4 0,-7 3-18 0,12-1 2 0,-12 0 3 0,12 1-4 0,-14-3 0 0,13 0-2 0,-3 0-12 0,8 0 3 0,-8-3 6 0,2 1 5 0,-4 0-9 0,6-1-4 0,-2-1 3 0,2 1-11 0,-2-5-5 0,-2 8 3 0,2-3-15 0,0-1 1 0,11-3-38 0,-11 5 25 0,-2 0-10 0,-4 2-6 0,2 0-7 0,1-3-7 0,-10 3-3 0,15 0-11 0,-15 0-13 15,3 3 2-15,0-1-13 0,0 0-4 0,-3 0 4 0,0 3-7 0,0-1-7 0,0 0 5 0,0 1 10 0,-6 4 22 0,-5-9-147 0</inkml:trace>
  <inkml:trace contextRef="#ctx0" brushRef="#br0" timeOffset="86081.41">16299 2783 613 0,'0'0'0'0,"0"-9"116"0,0 0-100 0,0 0 9 0,0 4-8 0,0-4-7 0,0 9 0 0,0-1-12 0,0 1-3 0,0 0 1 0,0 0 2 0,3 0 3 0,3 0-1 0,0 1-3 0,-3 0 3 0,6 3 1 0,-1-1-4 0,3-3 3 0,-2 1 0 0,5-1 1 16,0 2 1-16,1-2 3 0,2 0 4 0,4 0 0 0,0 0 1 0,-2 0 5 0,6-2-1 0,-1 1 0 15,1-2 0-15,3-1 3 0,27 3 18 0,-24 0-6 0,-2-2-7 0,3 1 2 0,-3 0 0 16,2 0-9-16,0 1 0 0,3 1-6 0,0 0-1 0,-1-3-3 0,1 3-4 0,0-3 1 0,1 3-2 16,-3 0-4-16,2 0 6 0,-2 0-3 0,1 0-7 31,-3 0 5-31,4 0-5 0,-3 0-5 0,0 0 4 0,-1 0-5 0,-4 0-4 0,5 0 0 0,-3 0-6 0,-5 0-6 0,3-2-8 0,-1 2-10 0,-1-2-8 0,-3 0-10 0,-2-1-6 0,6-7-5 0,-6 10 0 16,2-4 0-16,-5 3 8 0,21-13-27 0,-23 14 67 0,0-1-9 0,-2-8-159 0</inkml:trace>
  <inkml:trace contextRef="#ctx0" brushRef="#br0" timeOffset="86342.59">17696 2597 245 0,'0'0'0'32,"-4"-3"15"-32,-8-1 26 15,1 0-11-15,8 1 0 0,-2-5 3 0,2 8 2 0,-5-2-3 0,5 2 0 0,0-2-1 0,2 2-2 0,-4 0-5 0,2-2 0 0,3 2 2 0,-3 0-5 0,3-3 1 0,0 3-2 0,0 0-7 0,0 0 0 0,0 0-1 0,3 0 1 0,0 0 1 16,2 0 0-16,-1 0 1 0,-1 0-1 0,8 0 0 0,-6 3-1 0,1-3 2 0,-3 2-2 0,9-2-1 16,0 0 2-16,-12 2-4 0,13 0 0 0,-8 2 1 0,8-1-2 0,-10 1-1 0,7 0 0 15,-4 0 1-15,-1 4-5 0,8-4 2 0,-10-1-1 0,10 9-3 16,-1-3-3-16,-11-4 3 0,7 3-4 0,-5-4 0 31,0 6 2-31,5-7-3 0,-8 5 2 0,3-4 2 0,0 5-2 0,-3-4 1 0,4-1-1 0,-4 5 3 0,0-6-2 0,0 8 0 0,0-8 6 0,0 0-5 0,-4-1 0 0,1 8 4 0,0-9-4 0,-2 3 5 0,2 3 1 0,-6-3-1 0,4-1-2 0,-4 0 4 16,-2 0-2-16,5 0 3 0,-5 3-3 0,1 1-2 0,0-5 1 15,1 3-5-15,-12 6 4 0,8-6-3 0,1 4 1 0,0-4 0 0,1 2-1 0,-3-2-4 16,5 4 0-16,-1-8-5 0,0 11-8 0,-4-11-4 0,4 8-8 0,0-4-10 0,2-1-15 0,1 3-19 16,1-3-15-16,3 1-17 0,0-1-7 0,0 1 8 0,-1-4 14 0,4 4-215 0,0-5 304 0</inkml:trace>
  <inkml:trace contextRef="#ctx0" brushRef="#br0" timeOffset="87495.1">17810 2654 270 0,'0'0'0'0,"-3"-3"6"16,0 1 2-16,0 0-2 0,-2 0-2 0,4 2-3 0,-2-2-4 0,3 2 0 0,0 0-1 0,0 0 0 16,0 0 1-16,0 0-1 0,3 0 2 0,-3 0 0 0,1 0-1 0,10-2 3 15,-8 0 1-15,8 2 0 32,-8 0 4-32,5-3-2 0,-7 2 2 0,10 1 2 0,-7-3-2 0,3 1 4 0,-4 2 0 0,1 0 5 0,-1 0 4 0,1 0-2 0,-3 0 26 0,4 0-22 0,-5 0 3 0,0 2-1 0,0 1 1 0,0-2-1 0,0 4 5 0,0 3 34 15,-5 1-28-15,4-5 1 0,-10 9 36 16,8-5-31-16,-1 1-2 0,1-6-5 0,-4 8-1 0,4 0-2 0,-7 0-5 0,10-1 1 0,-4 2-3 0,-7-1-2 0,5 15 19 0,3-12-20 0,0-3-7 15,-3 4 3-15,3 1 2 0,-2-5-4 0,1 4 2 0,4-2 1 0,-3-2 0 16,3 0 1-16,0-2-2 0,0 2-1 0,0-2-4 0,3 0 2 0,1-5 3 0,5 6-2 0,-9-6-2 31,11 7-2-31,-8-9 4 0,8 3-2 0,-8-2 9 0,6 6-4 0,-4-5-10 16,5 0-2-16,-7 0-1 0,8-1-3 0,-8 1 6 0,11 0 1 0,-5 0 1 0,-2-1-2 0,4 1-5 0,-1-2 3 0,-1 0-4 0,2 2 0 0,0-1 11 0,-2-1-4 0,0-2-5 0,3 2 10 0,1 0-7 0,-4 0-4 0,6-2 0 16,-2 3-4-16,0-3 8 0,1 2 2 0,-3-2 3 0,1 2-1 0,7-2-6 15,-5 3 3-15,-2-3 1 0,2 0 4 0,1 3-5 0,4-3 6 0,-5 2-7 0,5-2-1 0,0 2 4 0,-4-2-2 16,7 2 2-16,-4 0-8 0,4 2 11 0,-3-4-9 0,2 3 0 15,-2 2 5-15,6-2-8 0,-1-1 5 0,-3 3-1 32,2-1 0-32,-4 1-5 0,2-2 2 0,3 7 3 0,1-8 3 0,-2-2-7 0,1 5-4 0,-1-1 4 0,4 0-7 0,-3 1 5 0,0-3 6 0,1 2 3 0,-3-1-2 0,2-1 12 0,1-1-8 0,-2-1-8 0,-1 3 7 15,2 0-7-15,4-3 8 0,-6 0-6 0,2 0 4 0,4 0-3 0,24-3 12 0,-30 0-7 0,6 2-3 0,20-1 0 16,-25-1-5-16,1 3 0 0,1-2 5 0,-3 2-2 0,1-2 0 0,-2 2-1 0,2-2 7 0,2 2-13 16,-5-3 2-16,1 3 4 0,1-1-10 0,-1 1 5 0,4 0 0 0,-5-1 7 0,21 1 1 15,-25 0 1-15,7 0-7 0,14 0 12 31,-16 0-15-31,-3 0 4 0,-2-4-6 16,2 4 3-16,-2 0 4 0,-1 0 3 0,0 0-7 0,-1 0 8 0,0 0-2 0,-5 0-8 0,5 0 4 0,-3 0-5 0,-5 0 3 0,4-2 1 0,0 0 1 0,-7 2 1 0,8-2-1 0,-7-1 3 0,5 3-1 0,-9-2 0 0,10-1 0 0,-10-1-8 0,3 1 4 0,2-5-1 0,5 5 3 16,-7-5-5-16,0 6 8 0,0-11 1 0,5 11-5 0,-6-7 7 0,2 6-3 0,7-8-4 0,-11 3-1 0,9 5 5 15,5-20-1-15,-10 20 4 0,3-6 2 0,-4 4-9 0,9-5-9 16,-12 5 8-16,11-8-3 0,3 1 21 0,-11 7-10 0,4-2-3 0,-4 4-3 0,5-7-3 16,-5 7 3-16,3-8-3 0,-2 11 8 0,0-9-1 31,10 6-3-31,-11-6 3 0,3 8-8 0,-3-8 0 0,8 7 3 0,-11-2 2 0,9-6-4 0,-4 6 3 15,4-4 0-15,-5 7-1 0,7-8 1 0,-9 7 0 0,9-2 1 0,-8-5-4 0,7 8 0 0,-7-3 3 0,7-6-1 0,-7 9-4 0,9-6 13 0,-9-1-9 0,3 8 7 0,-3-7-3 0,0 3 2 0,2 1-2 0,-3-1 0 0,-2 2-5 16,0 0 0-16,0 0 1 0,0 1-3 0,0-3 5 0,-2 4-5 0,2 0 3 16,-5-4-1-16,2 4 2 0,0 0-1 0,0-2-1 0,0 2-1 15,-3 0 2-15,-3 0-1 0,6-2 1 0,1 2 4 0,-6 0 2 32,5 0-2-17,0 0 1-15,0 0-1 0,-1 0-5 0,4 0 6 0,-3 0 1 0,-2 0-5 0,2 0 3 0,-2 0-2 0,1 0-6 0,0 0 1 0,1 0 8 0,-1 0-1 0,1 0-4 0,-3 0 6 0,1-1-3 0,-1 1-1 0,3 0 0 0,-8 0 5 0,8-3-7 0,-6 1 0 0,-2 1 4 0,-9-2-2 16,6 3 2-16,4-4 1 0,-1 3-4 0,-3 0 0 0,-1-2 2 0,1 1-5 0,-3 0-3 0,-3-1 5 15,3 0-3-15,-3 0 2 0,-4-1 4 0,3 2 1 0,-3-1 0 0,4 0-2 0,-4-1 1 0,2-4-2 16,-3 8-1-16,1-6 5 0,1-2-3 0,3 8 0 0,-5-1 1 0,4-8-3 0,2 9-2 0,-4-9-1 16,-1 7 4-16,-1 0 2 0,5-2-2 0,0 2 11 31,-4 1-1-31,5-2-4 0,-3 0 1 0,3-1-6 0,-3 2 0 0,2-2 0 0,0-5 0 0,3 9 4 0,0-4-4 0,2 2 0 0,-7 0 1 0,6-1-5 16,-1-1 2-16,-3 3-1 0,3-3 2 0,-5-2-3 0,6 6-1 0,-8-5 1 0,4 2-4 0,-4 2-1 0,3-2-1 0,-1-1 3 0,-3 2-5 15,1 0 0-15,1-1 5 0,-1 2-2 0,0-2 1 0,0 3 2 0,-2-4-4 0,1 0 3 0,-31-1-5 16,29 3 9-16,-4 2 0 0,3-3 5 0,-2 1-3 0,4-3 0 0,-7 5 5 0,-23-3-3 15,28 3 4-15,-3-1-5 0,5 1 0 0,-4 0 1 0,2-2 2 0,5 2 0 0,-28-2 0 47,27 2-3-47,3 0-3 0,-18 0 9 0,18 0-9 0,5 0 3 0,-1 0 2 0,-2 0-3 0,7 2 1 16,-2-2-1-16,-1 2 0 0,0 2-4 0,-3-4 0 0,5 5 2 0,0-3 0 0,1 1 2 0,0-1 1 0,3 1-7 16,-10-1-1-16,7 2 1 0,1 0 5 0,-3-4-6 0,5 3 2 0,-1-2-4 0,-4 2-5 0,3-1 7 0,-1 0 0 0,1 1 0 0,0-2 2 0,2 2-2 0,3-3 5 0,-6 1 2 0,2 2-3 0,7-2 7 0,-8-1-5 15,6 0 5-15,0 0 2 0,2 0 0 0,0 0-3 0,-1 0 6 0,1-1-4 0,3-2-5 0,0 3 8 16,-3-1-7-16,3 1 1 0,0 0 2 0,0-3-7 31,0 3 0-31,0-1-3 0,0 1 5 0,0 0-1 0,3 0-4 0,0 0 2 0,-3 0-1 0,4 0-3 0,-1 0 3 0,-3 0-1 0,0 0-5 0,0 0 3 0,3 1-1 0,-3-1 2 0,5 3-2 0,-5-2 2 16,0 2 3-16,4 2-6 0,-4-5 4 0,0 6-4 0,0-2 2 0,0 1 1 0,1-5 1 0,-1 5 5 0,0-1-6 0,0 1 4 0,0 5-4 15,5-6 2-15,-5 1 1 0,3-1 2 0,-3 0-1 0,3 0 3 16,0 7-1-16,-3-9-3 0,3 2 2 0,1 5 7 0,3-9-8 0,-7 3-2 0,9 3 4 0,-4-5-7 0,1 3 5 0,-3 0 3 0,11 2-7 16,-6-5 2-16,-7 1-4 0,17 2 2 0,-11-2 0 15,4 1-4-15,-1 0 2 0,-1-2-10 0,5 1-7 31,-3-2-8-31,1 2-17 0,3-2-10 0,-2 2-21 0,-1-2-12 0,0 3-11 0,4-3-12 0,-2 1 7 0,3-1 14 0,-4 1-192 0</inkml:trace>
  <inkml:trace contextRef="#ctx0" brushRef="#br0" timeOffset="93618.14">8797 7143 286 0,'0'0'0'16,"0"-10"5"-16,0 1 5 0,3-1 4 0,-3-2-2 0,3 11 3 0,-3-9-6 0,0 6 0 0,0 4-2 0,-3-3-4 16,0 1 0-16,0 2-3 31,-6-3 0-31,6 3 0 0,-6 0-2 0,2 0 5 0,-3 0-4 0,-1 3 1 0,2-1 1 0,-2 1-2 0,-3 1 2 0,1-1-1 0,3 9 1 0,-4-12 2 0,1 5 2 0,0 4 3 0,-2-8 3 0,-2 4 2 0,3 4 3 0,2-8 7 15,-2 2 2-15,0 1 0 0,-12 4 34 0,12-2-33 0,4 3 7 0,-3-7-5 0,-2 1-5 16,6 6 6-16,-4-5-5 0,-16 13 11 0,21-5-19 0,-10-1-5 0,-9 15 23 16,11-8-21-16,-2 0 0 0,-2 1 1 0,0 4-5 0,3 2 0 0,-7 2 7 15,-20 31 4-15,23-27-12 0,-3 2 1 0,2-2-3 0,-3 0-2 0,-2 6 4 0,2-3-4 0,-1 4-3 0,3-3 5 47,-5 4-2-47,5-1-5 0,-4 0 5 0,-1 0-1 0,6 0-1 0,-6-2 1 0,4 1-3 0,1 0-4 0,-1 0 1 0,3-1-3 0,0-1 3 0,1-6-2 0,3 4-5 0,-3-3-2 0,3-5 3 0,0 2-2 0,1-4-5 16,-1 0-2-16,0-1-9 0,3 2-8 0,0-9 0 0,0-1 2 0,2 2-3 0,-3-2 2 0,2-6-2 0,0 6-7 0,2-5-3 0,1 0 2 0,-3-5 1 0,2 6 0 15,-3-5 3-15,2-1 5 0,-3 7 5 0,2-9 6 0,1 0-10 0,-5-1-227 0</inkml:trace>
  <inkml:trace contextRef="#ctx0" brushRef="#br0" timeOffset="93887.64">7258 8295 327 0,'0'0'0'0,"0"-2"17"0,0-2 5 0,0 2 3 0,0-2-4 0,0 1-3 0,0 3-10 0,5 0-4 15,-5 0-1-15,0 3 0 0,0-3 1 0,0 4 3 0,3-1 2 0,-3 6 2 0,3-4 3 16,0 3 1-16,-3 1 1 0,6 9 27 0,-2-4-24 0,0-4 2 0,-1 3-3 0,5-1 1 15,-5 3-4-15,-3-4-1 0,9 3-3 0,-6 1-3 16,5 0 4-16,-5-1-1 0,8 5 0 0,-8-1-3 31,3-4 0-31,-2 5-3 0,6 1-3 0,-7-11 5 0,8 6-6 0,-8 1 2 0,7-5 4 0,-7 1-3 0,5 1-1 0,-6-2 1 0,13 8 1 0,-6-8 3 0,-6-7-3 0,10 4 1 0,-9 1 3 0,7-7 3 0,-8-2 6 0,12 4-1 0,-10-2 10 16,6-2 3-16,-2 0-1 0,3 0 0 0,0-10-5 0,2-1-7 0,0 10-7 0,-1-17-1 0,3 3 5 16,2 4-2-16,3-3-1 0,-5-5 5 0,0 0-8 0,9 5 2 0,-4-8 1 0,-6 0 0 0,10 7-6 15,-5-4 0-15,4-4 4 0,19-9-8 0,-21 16-1 0,1 1-5 0,-3 1 2 0,4-1-6 16,1 0-1-16,-6 8-12 0,5-4-5 0,-4-2-4 31,3 11-11-31,-3-12-3 0,26 5-67 0,-24-1 47 0,2 7-13 0,4-9-3 0,-5 8-4 0,4-4-2 0,4-3 10 0,0 8 9 16,-1-12-230-16</inkml:trace>
  <inkml:trace contextRef="#ctx0" brushRef="#br0" timeOffset="95469.03">18255 3037 228 0,'0'0'0'0,"0"0"55"0,0 0-43 0,0 0-7 16,0 0-1-16,-4-2 3 0,1 2-6 0,-2-3 1 31,2 3 2-31,0 0-6 0,0 0 3 0,0 0 5 0,-3 0-4 0,3-1 1 0,-9 1 2 0,12 0-1 0,-4 0 1 0,1 0 2 0,0 0 0 0,0 0 4 0,0 0-2 0,-2 0 4 0,4-3 0 0,-3 3-3 0,0 0 5 0,0 0-2 0,4 0 0 0,-3-2 0 16,0 2-3-16,-1-2-1 0,1 2 2 0,0-4 0 15,0 1-1-15,3 3 0 0,-6 0-2 0,5-4-1 0,-6 3 1 0,3-2-7 0,-6 3 4 0,10-1-4 0,-10-2-2 0,5 0 7 0,-4-1-1 0,6 1 2 16,-11 2-2-16,11 0 0 0,-8-4-2 0,2 3-1 0,-2-6 4 0,5 5-1 0,2-7-1 0,-10 8 4 15,8-6 2-15,-4 6-1 0,-6-12 15 0,5 4-15 0,1 1 3 0,-2 5-3 0,9-7 2 47,-6 10 0-47,6-12-3 0,-11 10 6 0,10-9-2 0,-6 3-3 0,7 5 5 0,-3-6-4 0,3 6 2 0,-1-7 0 0,0 8 1 0,1-8 1 0,-1-1-5 0,4 10-5 0,-4 1 1 0,4-7-2 0,0 5-2 0,0-6-4 0,0 5 2 16,0-5-1-16,4 9-1 0,0-2-1 0,-1-7-4 0,1 9-1 0,6-4 0 0,-10 0-6 0,9 3 2 16,-6-2-5-16,9 1 6 0,7-6-16 0,-9 6 19 0,-2-1 1 0,14-3-3 15,-7 5 7-15,-5-2-5 0,3-2 3 0,1 3 2 0,0-2-2 0,-2 3 1 0,16-9-6 16,-11 9 6-16,-3-2 0 0,16 0-3 31,-12-2 3-15,-2 3 2-16,18-4-3 0,-17 1 3 0,3 3 3 0,-3-2-3 0,3 1 0 0,1-1 2 0,-1 2-2 0,-3 0 2 0,3 0 1 0,-2-2 1 0,1 3-3 0,-1-2 4 0,-2 0 0 0,5 1-3 0,-4 0 0 0,0 0 1 0,3 0-2 0,-3 0 2 0,0 0 1 0,20-1-2 15,-16 2 0-15,-2 1 0 0,27-5 1 0,-24 3 4 0,2 2-1 0,22-2 3 16,-20 0-3-16,-7-1-4 0,33 3 5 0,-30 0-4 0,2 0 1 0,4 0 0 0,-1-4 0 16,1 4 0-16,-5 0-1 0,4 0 1 0,1 0-1 0,-6 0 0 0,7 0 1 0,-3 0-4 0,-2 0 2 15,4 0 0-15,-5 0 2 0,3 0-2 31,2 0 0-31,0 0-5 0,-2 4 1 0,1-4 0 0,1 0 4 0,-5 0 5 0,4 0-3 0,-3 3 3 0,2-1-1 0,-2-2-4 0,1 2 2 0,18 2 1 0,-19-1-1 0,-2 1-2 0,-4-2 5 0,7 2-4 16,-5 0 2-16,-3-2 4 0,20 5-3 0,-19-3-2 0,-1 0-1 0,-2 2 0 0,4-3 0 0,-7 1 5 0,3 4-4 16,10-1 4-16,-13-6-5 0,-3 5 2 0,1 2-1 0,0-4 3 0,1 0-2 0,-5 0 2 15,5 0-1-15,-8 5-3 0,8-5-2 0,-8 0 0 0,6 5 1 0,-9-7 0 16,11 6 2-16,-11-4 0 0,3 5-1 0,0-7 0 0,8 7 0 0,-11-5 0 0,3 5 0 0,1-5 0 31,-1 4 1-31,-3-2-3 0,4 3 2 0,0-4-2 0,-2 5 0 16,-2-6 0-16,0 6-2 0,0 1 4 0,0 0-2 0,0-4 5 0,0 5 1 0,0-2-5 0,0 1 1 0,-2 0-2 0,-6 0-1 0,1 2-3 0,4-4 2 0,-8 4 2 0,8-2 0 0,-11-2 4 0,8 0 0 0,-3 1-3 0,-2 2 1 15,0-4-1-15,2 1 5 0,-5 0-1 0,0-1 1 0,5-4 1 0,-6 6-5 0,3-5 4 0,-2-1-3 0,-3 5 2 16,2-4-1-16,2-5 1 0,1 6 4 0,-3-5-1 0,-1 2-1 0,1 0-1 0,-1-1 2 16,3-2 0-16,-3 0 2 0,1 0-1 0,1 0-5 0,0 0 3 15,2 0 0-15,-3 0-1 0,5 0-1 0,1 0 1 32,-3-2-1-32,0 2-5 0,2-3 2 0,0 0-1 0,-4 2 0 0,4-2 5 0,-3 3 2 0,2-3-7 0,-3 3-2 0,5 0 4 15,-5-4-5-15,0 3 1 0,-3-2 3 0,4 2-2 0,-3-2 0 0,-2 1 1 0,0 0 2 0,2 0 5 0,-5 1-5 0,2-3 5 0,-2 4-2 0,-2-1-8 0,-2-2 10 0,2 3-5 16,0 0-1-16,-5 0 0 0,4-4 0 0,-2 4 1 0,-6 0-3 0,6 0 6 0,-5 0-6 0,0 0 1 0,4 0 0 0,-7 0-2 15,9-2 0-15,-5 2-2 0,1-2 4 0,2 2 0 0,4-2 1 0,-5 0 1 0,4 2-1 0,2-3-1 0,-3 0 1 0,4 1-2 16,2 0 0-16,-2-1 2 0,3-1 0 0,-1 2 1 16,5-7 3-16,-3 9 1 0,4-4 0 15,-4-3-1-15,3 3-4 16,2-4 2-16,1 5 4 0,-3-1-6 0,2-4 4 0,-4 6-2 0,2-7-4 0,6 8 5 0,-6-10-2 0,-1 9 3 0,-1-7-1 0,3 6-1 0,0 1 2 0,-4-10-6 0,1 11-5 0,1-1-7 0,-6-7-13 0,4 6-9 16,-3-1-4-16,0 0-9 0,3 2-5 0,0-3-4 0,-1 5-3 0,-1-5 8 15,1 2 8-15,-1 2 7 0,1-2-254 0,18 3 292 0</inkml:trace>
  <inkml:trace contextRef="#ctx0" brushRef="#br0" timeOffset="97640.32">17981 1554 340 0,'0'0'0'0,"0"-1"61"0,3-2-36 0,0-7 4 0,-3 9 4 16,3-8-14-16,0 4-4 0,2-3-2 0,-4 6-5 0,-1-1 4 0,0 1-12 0,0 0 10 46,0 2-13-46,0 0 2 0,0 0-3 0,0 0 3 0,0 2 0 0,0 0-2 0,-1 3 2 0,1-5 1 0,-5 6 0 0,5-2-1 0,0 0 1 0,-3 0 0 0,3 1 0 0,0 5 6 0,0-6-12 0,0 6 3 0,0-6 0 0,0 6-1 16,3 3 14-16,-3-1 0 0,0 13 10 16,0-9-8-16,0-1 2 0,0-2 0 0,0 9 5 0,-3-3-1 0,-6 7-1 0,5-1 5 0,-8 2 0 0,9 3-1 0,-9 3-5 0,-13 40 12 15,13-32-15-15,-6-1 4 0,-15 49 2 0,15-43-15 0,-2 8-6 0,-17 50 1 16,20-48 6-16,-4-3-1 0,2 4-1 0,1 0 0 0,-2 1-6 0,3-1 3 0,-15 54-4 31,13-57 5-31,5 0-5 0,1 1 0 0,0-5 4 0,2 0-5 0,4-1 4 0,-9 50-1 0,13-54 0 0,3-1 1 0,-7 2 0 0,2-7 4 0,5 1-3 0,-3-3 2 0,3 0-4 0,0 3-6 16,-3-8 7-16,3 4-5 0,-3 1 5 0,0-5-5 0,3 0 2 0,-3-3-2 0,-2-2-2 0,3 0 9 15,-1-3-4-15,-2 1 0 0,2-1 1 0,-4-4-6 0,1-2 1 0,6 1-3 0,-6-3-14 0,1-1-6 16,3-1-14-16,-6-3-3 0,5-7-4 0,-1 4-4 0,1-8 1 0,0 4-3 0,0-4 2 0,-4 0 10 16,1 0-17-16,2-1-166 0</inkml:trace>
  <inkml:trace contextRef="#ctx0" brushRef="#br0" timeOffset="100064.5">17902 1540 300 0,'0'0'0'0,"0"-1"203"0,0-3-174 0,0 1 3 0,4-6 4 15,0 7-12-15,-1-7-11 0,3 7-5 0,-3 0-3 0,0 0-4 0,0-2 2 0,9 4 0 0,-8 0-4 16,5 0 0-16,-9 0-2 0,16 0 0 0,-8 0 9 0,5 4-6 16,0 0 0-16,1-2 0 0,-1 3 0 0,5 3 0 0,2-6 0 0,0 2 0 0,2 5 0 15,1-5 0-15,4 5 1 0,31-3-1 0,-25 3 0 0,1-5 0 0,3 0 1 0,3-1-1 47,2 2 0-47,2-1 0 0,40 5 0 0,-6-7 24 0,-11 2-22 0,-6-2 8 0,-6 1-2 0,2-1-4 0,-2 0-1 0,7 0-3 0,-3 0 1 0,3 0-4 0,2 3-1 0,-2-4 5 0,-2 2-2 0,7-2 1 0,-2 2 3 0,0-3-2 0,-2 2 1 0,1 0 0 0,1 1 4 0,0-2-4 0,3-1-6 0,-3 3 3 16,2-1 1-16,1 0-1 0,-5-2 1 0,7 1 4 0,-4 2-5 0,-1-3 4 0,3 2 1 0,-1-2 0 15,5 0-6-15,-1 0-1 0,-3 0 5 0,-1-2-4 0,1 2 6 0,-4 0 3 0,5-3-5 0,-6 3 4 16,2 0 0-16,2 0-1 0,1 0-1 0,1 0-1 0,-2 0 1 0,1 0-1 16,-2 0 4-16,5 0 4 31,-1 3-1-31,-3-1 1 0,0 0 0 0,4 0-5 15,1 1-1-15,-4 0 0 0,-1 0-5 0,1 4-1 0,-4-2 0 0,5 6 2 0,-4-8 6 0,-2 9-2 0,-2-7 0 0,1 6-1 0,-3-2-6 0,0 2 2 0,-2 0 1 0,0-1-4 0,-2-2-1 0,-5 6 5 0,2-2 0 0,-2-1-1 16,42 15 11-16,-49-10-9 0,-2-1 1 0,-4-2 0 0,4-1-4 0,-4 3-1 0,-1-1 3 0,-4 1-2 0,-1-4 1 0,0 2 1 0,-4 0 0 0,-3-1-1 0,-5 1-2 16,3 0 0-16,-3 0 0 0,-1-3-1 0,-3 0 2 0,-1 3-1 0,0-4 1 0,3 14-3 15,-6-13 3-15,-8 3-3 0,7-1 6 0,-7-3 0 0,0 2 0 0,2 0 2 0,-3-1 1 0,1 0-3 16,-3 3-2-16,4-4 5 0,-4 1 1 0,4 1 0 31,-4 0 1-31,0-1 2 0,0 3-8 0,0 1 1 0,0-5 4 0,0 4-7 0,0-2 6 0,0 1-1 16,0 1-3-16,0 0 1 0,0-2-1 0,-4 6 3 0,0-3-2 0,1 3-2 0,1-1 3 0,-6 2 1 0,5 1-7 0,-7 3 9 0,-1-2-3 0,1 7 0 0,0-5 1 0,1 7-1 0,-10-5-3 0,7 4 0 15,-3 1 4-15,-1 1 0 0,-2 0-5 0,2 1 0 0,0 2 3 0,-1 0-6 0,-28 37 1 16,25-37-3-16,-5 4 1 0,3-1 4 0,-3-1-4 0,2 0 3 0,3 0 0 0,-5-1-2 16,3 3 4-16,1 0 0 0,-3-1 3 0,7-2-4 0,-3 1 0 0,-2-3-2 0,7 0 1 0,-2-1 1 15,-1-1-2-15,2-2 1 32,-11 34-4-32,14-33 3 0,-5-1 3 0,9 3 0 0,-6-4-7 0,5 0 5 0,1 0-4 0,-2 2 0 0,0-2 7 15,-2 0-1-15,7 0-1 0,-8 4 0 0,3-2 2 0,2-1-2 0,-1 0 2 0,-5 2 1 0,6 0-4 0,0-1 2 0,-6-2 1 0,5-3-1 0,-2 5 1 0,0-3-2 0,-1-2-2 0,3 0 3 0,-7 0-2 16,3 1 3-16,0 0 3 0,1-2-6 0,-3-1 1 0,-2 1 1 0,4-2-5 0,-3 0 3 0,-3-2 6 0,3 1 0 0,1-6-2 0,-2 2 1 15,2 2-3-15,-2-4-2 0,3 2 1 0,-4-1 1 0,3-1-1 16,-1-1-1-16,0 1 5 0,0-4-2 0,0 1-1 0,0 1-3 0,0-2 3 0,2-1-2 0,-4 1-1 31,3-6 5-31,-1 10-3 16,-17 2 3-16,12-5-2 0,7-9-1 0,-3 11 2 0,1-11 3 0,-3 7-4 0,3-6 0 0,0 6 2 0,-3-5 0 0,2 5 0 0,-1-8 0 0,-2 2 2 0,-1 1-7 0,0-1 5 0,3 1 0 0,-9-4 0 0,4 1-2 0,-1-1 1 0,-8 0 5 0,4 0-9 16,-6 0 7-16,-2-1-2 0,3-3-5 0,-6 1 3 0,-1-8-3 0,-4 10-2 0,2-8-2 0,-9 4 6 0,5-3-1 15,0 4 5-15,-8-9 0 0,0 5 1 0,-1-1-4 0,-4 0-2 0,-1 8 3 16,-59-16-8-16,59 2 4 0,1 6 0 0,-66-1 3 0,63-3 4 0,-6 5 2 0,5 3-7 15,-4-5 5 17,0 5-1-32,4-5-5 0,-4 5 2 0,5-6-2 0,-4 10 2 0,7-9 0 0,-66-4 12 0,65 13-10 0,1-11 6 0,4 11-4 0,-2-13-5 0,-1 14-2 0,1-12-5 0,5 9 1 0,-6-6 2 0,-2 6 4 0,1-7 3 0,-63-4-3 15,62 14 1-15,1-14-1 0,-63-3-3 0,61 9-4 0,7 0-2 0,-4-5 3 0,0 3-4 16,-6-1 6-16,4 3 1 0,1-3 3 0,-2 0 2 0,4 0-1 0,-3 1 5 0,4-3-5 0,-2 3 3 16,4-3-1-16,6 3-1 0,-2 1-2 0,-1-3 2 0,6 5 7 0,-5-3-1 0,11 1 8 0,-4 1 0 15,2 4-1-15,5-6-1 0,-36-2 4 0,35 9-12 0,4-6 0 0,0 6-2 0,3 0 0 47,4-4-3-47,1 5 2 0,-1-4 0 0,2 5-2 0,-1-2-3 0,5 0 2 0,1 1 1 0,-5 2-2 0,9-2 1 0,0-1 5 0,-12-3 4 0,13 3-2 0,6 0-2 0,0 0 0 0,5 2 1 0,-11-3 4 0,12 4-8 0,-3 0 2 0,3 0-1 0,-7-4-3 0,10 4 2 16,-4 0 0-16,-7 0-4 0,11 0 1 0,-3 0 0 0,-6-1-2 0,5 1-4 0,1 0 2 0,-7 0 1 0,10 0-1 15,-8 0 6-15,5 0-2 0,0 0-1 0,-4 0-2 16,4 0 7-16,-2-3-5 0,2 3 3 0,1-1 2 0,-1 1-5 0,3-2 5 0,-4-2-1 0,4 2-1 16,0 1 5-16,-4-3-1 0,4 2 3 0,-4-3 0 31,1-3-1-31,3 5 5 0,0 2-1 0,0-9 2 0,0 6 1 0,0-5 1 0,0-7 14 0,0 14-13 0,0-13-3 0,0 8-4 0,0-4 2 0,0-3-5 0,0 2-5 0,3-2 8 0,1-2-4 0,7-1 3 15,-11 2-2-15,2-1-2 0,9-2 0 0,-8-1-2 0,4 4 3 0,-4-6-1 0,8 3-1 0,-9-2-1 0,10 1-1 0,-9-1 5 0,6-3-7 16,-5 4 10-16,7-4 0 0,-1-5 3 0,-7 6 4 0,6-3-7 0,3-3-1 0,-2 1-9 0,-1 1 6 16,3-3-10-16,-6 0-1 0,7 0 10 0,-4 2-5 0,3-6 7 0,1-2 4 0,-3 1-7 15,4-3 0-15,-1-2 0 0,-3-1-1 0,4 3-5 0,-3-2 2 47,3-1-3-47,-5-1 6 0,1-2-2 0,0-1-2 0,-1-2 2 0,0 2-5 0,-6 4 3 0,6-4 5 0,-5 2 1 0,-1-1-2 0,7 1 0 0,-5-4 0 0,-5 3-4 0,3 2 4 0,0-1 1 0,0 4-4 0,0-2 1 0,-3 5 4 0,0-1 0 0,0-1 0 0,0 3 5 0,0 3-7 0,0 2 3 0,0-1 3 16,0 3-1-16,0 0-2 0,0 4-5 0,0 2 4 0,0-1-3 0,0 2 0 0,0-1 3 0,0 4-9 15,0-3 5-15,3 5-3 0,-3-2 1 0,4-1-1 0,-1-1-13 0,-3 5-3 0,5 0-6 0,-2 3-3 16,-1-3 0-16,3 1 1 0,-5 3 1 0,3-1 1 0,0 0 1 0,0-2 10 16,3-8-19-16,-6 11 24 0,5-1-6 0,-1 1 2 0,-1-1-4 31,4-1-1-31,-4 1-4 0,-3 9-1 0,3-11-2 0,0 11-4 0,0-13 3 0,4 5 3 0,-4-2 4 16,8-3 0-16,-1 1 3 0,-3-1-1 0,2-3 1 0,2 3 7 0,3-1 2 0,-5-1 1 0,5 1 1 0,-3 1 5 0,1 1 4 0,3-1 5 0,-2 2 5 0,0 3 5 0,1-3 1 0,1 4 6 0,-2-1 0 0,0 7-4 15,2-9 0-15,-3 9-10 0,2-7 3 0,-3 7-2 16,5-4-6-16,-2 7 4 0,-1-5-7 0,3 3-1 0,-1 0-5 0,1 2 6 0,2-2-3 0,1 2 0 0,3 0 0 15,-4 0 0-15,7 0 0 0,-5 2 0 0,9 2 0 0,-6-3 0 0,3 4 0 0,3 4 0 0,0-4 0 0,39 6 1 47,-31-8-1-47,0 8 0 0,3-9 0 0,2 5 0 0,5-1 0 0,-3 2-1 0,4-4 1 0,2 0 0 0,4 5 0 0,0-7 0 0,4 0 0 0,4 3 0 0,-2-1-1 0,4 0 1 0,1-1 0 0,3 3-1 0,3-3 1 0,-1 0-1 0,6 1 1 0,-5-2-1 0,0 2 1 0,0 0-1 0,3 0 1 16,-3-1 0-16,4 1-1 0,-4 0 1 0,0 5-1 0,1-6 1 0,-5 2-1 0,1 4 1 0,0-6-1 16,-1 6 1-16,-2-6-1 0,-2 7 1 0,3-8 0 0,-2 9-1 0,-2-7 1 0,2 6 0 0,-4-1-1 15,-2-4 1-15,-2 7 0 0,6-4 0 0,43 11-1 16,-13-4-17-16,-11-2 22 0,-16-1-4 0,-3 2 4 0,-7-6-8 0,7 3 0 0,-1-1 6 31,1 1-8-15,-3 1 9-16,3-1-1 0,-1 0-1 0,-4-3 2 0,8 5-2 0,-4-5 2 0,0 3-5 0,-1-3-5 0,5 3 1 0,-7-3 3 0,4-4 1 0,-2 7 2 0,-4-7 0 0,6 6-6 0,-4-7-3 0,0 7-3 0,-1-5-1 0,-3 5-1 0,3-7 3 0,1 1 0 0,-3-2 1 0,-5 2 6 0,49 5 6 15,-52-8 2-15,-3 4-2 0,1-1 2 0,-5 0-7 0,-2-1 3 0,-1 2 1 16,27 0 6-16,-35 0-2 0,-1-1 6 0,-3-3-5 0,-2 4 2 16,-3-1-1-16,-2-3-5 0,13 7 9 0,-19-6-4 0,-2 2 0 0,5-3 2 0,-6 6-1 0,0-5-5 15,2 5 6-15,0-2-6 0,-2-3 1 31,-6 8-2-31,11-7-3 0,-11 0 3 0,8 6-5 0,-1-4 6 0,-7 5-2 0,7-6 0 0,-6 4-3 0,3-6 3 0,-3 9 5 0,5-9-7 0,-6 8 7 0,4-5-5 0,-4 5-6 0,9-7 7 0,-12 7-2 0,3-5 0 0,6 5 1 0,-9-6-1 0,5 7-2 16,-2-3 3-16,-1 3-1 0,2-3 1 0,0 3 0 0,0-7-2 0,-1 7 1 0,-3-1 0 0,0-1-3 16,0 2 3-16,0-3 1 0,0 2 1 0,0-3 0 0,0 4 0 0,-3 0-3 0,-5-3-3 0,2 2 1 15,3 1 3-15,-8 1-4 0,2-1 3 0,-3 1-1 0,5-3-1 0,-2 2 3 0,-1 2-2 0,-1-1 6 16,-2 3-7-16,3 3 6 0,-4-3 1 0,0 0-2 31,-3 6 2-31,0-6 1 0,2 7-1 0,-4 2-2 0,1-2 2 16,-1 6-2-16,3-2 2 0,-4 3-1 0,0-2 1 0,3 3-4 0,-5 0-1 0,2-1 3 0,0 1-3 0,-4 3 0 0,4-3 1 0,3 6 1 0,-3-2-6 0,-1 3 4 0,5-1-2 0,-5-1-3 0,4 0 3 0,3 0 2 0,-3-1 0 0,2 2 3 0,1 3 1 15,-3-5-4-15,3 3 0 0,-3 0 0 0,2-3 3 0,3 0-4 16,-13 30 1-16,13-32-2 0,-3-1 3 0,-10 33-4 0,9-33 1 0,7 1-2 0,-4 0 7 0,2-3-6 16,-2 1-2-16,3-1 5 0,-4 0-1 0,0-2 3 0,-2 2 3 0,1-2-2 0,0 1-3 0,0 1 2 15,-1-2-1-15,3 2 1 0,-5-5-1 0,2 3 0 32,-2-4 1-32,-1 0 0 0,1-3-1 0,2 2 2 0,-2 0 1 0,0-2-4 0,2 0 3 0,-1-3-2 0,0 0-3 0,4 2 4 0,-3-4 0 0,-1-1-1 0,2 4 3 0,2-4-2 0,-1-1-2 15,0 2 0-15,5-5-1 0,-1 1 2 0,-1 0 2 0,1-4-2 16,0 2 2-16,7-4-1 0,-8 5-3 0,5-8 5 0,-5 7-3 0,8-8-1 0,-6 4 2 0,6-2 1 0,-9 0-2 0,8-1 2 0,-2 0 0 0,3 3-2 0,-6-3 3 0,6 0 3 15,-6 1-4-15,6-2 0 0,-7 1-1 16,7-2-2-16,-7 3 2 0,2-3 0 0,-1 2 0 0,-1 2 2 0,-2-4-2 0,3 3 2 0,-1-3-2 0,-2 4 0 0,5-2-2 0,-8 1 3 47,5-1 1-47,-1 2-5 0,-2 1 4 0,3-3-4 0,-4 3 1 0,4-2-1 0,-3 3 0 0,1-3-1 0,0 9 1 0,-1-12 4 0,1 4-2 0,0 3 0 0,3-4 1 0,-6 2-2 0,2-1 1 0,-1 0 0 16,-3-1 0-16,2 6 2 0,3-6-4 0,-2-3 4 0,2 6-2 0,-7-2-2 0,5 0 4 0,1-3-2 0,-3 5 0 0,-2-5-2 0,2 4 2 0,1-3-2 0,0-1-1 15,-4 5 5-15,4-5-1 0,-3 3-2 0,2-1 1 0,-5-1 0 0,4 0-2 0,-3 1-1 0,0-2 2 0,-1 4-2 0,-3-3 1 16,1 0 1-16,-1-1-3 0,-4 2-5 0,5-3 4 0,-3 0 0 0,-2 0 5 0,-3 0 0 0,5 0 0 15,-6 0 2-15,3 0-4 0,-2-3 4 0,-3 2-2 0,0-3-1 32,1-5 2-32,-2 7-2 0,1-8 2 0,0 7 0 0,-3-8 0 0,6 8 4 0,-1-9-1 0,-5 9-4 0,3-10 3 0,-4 4-5 15,1 0 2-15,0-1 5 0,-1 2-1 0,-3-3 5 0,1 1-4 0,3 2 4 0,-3-2-6 0,-3 1-7 0,1 2 3 0,-4-1 0 0,3-2 4 0,0 2 6 0,-46-8 2 16,45 5-10-16,-4 2-4 0,0 8-1 0,-1-13-3 0,0 13 3 0,3-12 5 0,-2 11 0 0,1-11 3 16,-4 4-4-16,-1 5 1 0,-48-10 9 0,48 2-5 0,-2 11-4 0,3-13-8 0,1 10 3 15,-7-3 1-15,-1 4 4 0,3-7 4 0,-6 5-4 0,4-5-1 0,-1 6 1 0,0-8-3 16,1 11 3 15,-1-9-1-31,2 6-3 0,-47-6-2 0,54 2 2 0,-3 6 4 0,0 0-1 0,5-9 7 0,0 10-1 0,2-5-1 0,1 4 2 0,4-5-3 0,-4 4 0 0,4 0-3 0,0-1-3 0,3 3 2 0,-1-3-3 0,4 2 4 16,-3-3 1-16,6 2-5 0,-3-7-1 0,3 9-3 0,1-3 2 0,-1 4-2 0,0-5 6 0,5-5 4 0,-3 8-2 0,3-5 2 15,0 5 2-15,3-4-2 0,-2-2-4 0,1 7 3 0,-1-9 1 0,3 6-5 0,-2-4 5 0,-1 5-3 16,3-6-1-16,-2 6 0 0,1-4 0 0,-1 4 2 0,-1-7-7 0,3 7 7 0,1-6 1 0,0 7-5 16,-2-1 7-16,-1-7-5 0,1 9-3 0,2-3 0 31,1-6 1-31,0 10-2 0,-1-1 4 0,5-2 1 0,-2-1-1 0,2 3 4 0,-2-2-5 0,5 1 4 0,-2 1 0 0,6-3-5 0,-4 4 2 0,6 0 0 0,-4 0-1 0,8 0 3 0,-7 0 0 0,7 0 3 0,3 0-4 0,-5-4 4 0,3 4 3 0,2 0-2 15,-3-3 7-15,3 3-6 0,0-2 2 0,0 2-2 0,0-3 5 0,0 3-2 0,0 0-7 0,0-2 3 16,0 2-6-16,0-2-1 0,0 2-1 16,0-2-2-16,0 2 2 0,3 0-2 0,-3 0 0 0,0 0-6 0,0 0 6 0,0 0 0 0,0 0 0 15,0 0 4-15,0 0-1 0,0 0 0 0,0 0 5 0,0 0-1 0,0 0-1 0,0 0 4 16,0 0-2-16,0 0-1 31,0 0-1-31,0 0 0 0,0 0-2 0,0 0 3 0,0-1-1 0,0 1 3 0,2-3 1 0,-2 2-2 0,0 1-1 0,0-3-3 0,5 0 3 0,-5 1-1 0,0 0 2 0,3 2 1 0,-3-2-4 0,0 0 1 0,4-2 0 0,-4 1-5 0,0 1 3 16,0 1 2-16,0-3-1 0,0 2-3 0,0-1 4 0,0-5-3 0,0 6-3 0,0-7 0 15,0 4-9-15,0-3 0 0,0-2-7 0,0 1 3 0,0 1-1 16,0-3-4-16,0-2 6 0,0 1 2 0,0-3 2 0,0-1 3 0,0-2 4 0,0 0 1 0,3-1 0 0,0-3 8 0,-3-2-4 0,0 2 4 0,3-3 1 16,0-1-3-16,8 1 2 0,-11-4-4 0,11 1-1 31,-8 2-2-31,6-3-9 0,-1-3-6 0,2 3-3 0,0-5-8 0,2 2 0 0,-3-3-1 0,4-2-12 0,-4 3 0 0,6-4-3 16,-2 1-2-16,-3-1 8 0,4-1 5 0,-1-1 6 0,0 0 6 0,-2-2-10 0,3-1-226 0</inkml:trace>
  <inkml:trace contextRef="#ctx0" brushRef="#br0" timeOffset="105931.49">23323 3504 468 0,'0'0'0'0,"3"-17"10"0,7-1 5 0,-7-4 9 16,10 3 4-16,-13 4 6 0,9-7 33 0,-6 8-34 0,-3 6-7 0,0 4 3 0,0-7-2 16,0 9-5-16,0-3-7 0,0 5-4 0,-3-5 1 0,3 2-2 0,-6-1 3 0,3 2 2 0,3 1-6 15,-3-1 0-15,3 2-1 0,0 0-5 0,0 0-2 16,0 0 5-16,0 0 1 0,0 3 21 31,0 2-9-31,0 4 2 0,0-5 4 0,0 6 4 0,0-2-1 0,0 3 3 0,-3 14 40 0,3-9-40 0,-4-2 2 0,1 4-8 0,0 1 0 0,-1 0 4 0,2 3-9 0,-2 2 0 0,1-1-4 0,-5 1-6 0,5 4 6 0,0-5-13 0,0 3 2 16,-1-3 4-16,1 4-8 0,-2-4 2 0,3 1 1 0,-4 1-2 0,1-1-2 0,5 0 5 0,-3-1 0 0,0-2-4 0,0 1 1 15,0 1 4-15,3-4-4 0,-5 0 1 0,5-1 3 0,-3-7 2 0,3 0 1 16,0 0 10-16,0 0 4 0,0-3 0 0,0-7 6 0,0 11 3 0,0-12 3 0,3 5-4 0,2-5 4 16,-5 4 3-16,0-3-5 0,0 2 42 0,3-1-42 0,0-1 3 0,-3-1 3 0,3 0-4 47,0 0-1-47,2-3-6 0,3-5 6 0,-3 3-8 0,8-7-7 0,1 5 3 0,-4-6-13 0,6-1-2 0,-1 1 1 0,1-3-5 0,2-1 11 0,-3-1 3 0,4 1-3 0,4-5 3 0,-3 1-5 0,3 2-1 0,4-5 8 0,-2 5 5 0,6-3-12 0,-4 0 9 0,-2 0 0 0,3 0-13 0,2 0 7 0,4 0-11 15,1-2-5-15,-1 2 8 0,3-3-6 0,-3 3 6 0,3-2-2 0,0 1 3 0,1-1 2 0,-1 2-4 16,0 0 4-16,0 0-16 0,4 2 8 0,-4 1 4 0,3 2 3 0,-3-3 4 0,-2 3-1 15,3 1-1-15,-1-2-14 0,-3 3 8 0,0 0-3 0,-5-1 2 0,2 3 8 0,-1 1-14 16,-2-2 7-16,-2 0-16 31,-1 1 1-31,-2 3 19 0,0 0-11 0,1-2 7 0,-2 2-1 0,-4-1-10 0,4 2 3 0,-5 0 0 0,0-4 2 0,-2 4 2 16,3 2-10-16,-1-6 3 0,-3 5-3 0,-1 0-8 0,0 5 18 0,-2-11-1 0,0 10-6 0,-2-6 0 0,-6 5 2 0,8-6-2 0,-8 7 7 0,7-7 2 0,-6 7-13 0,3-7 12 0,-5 7-1 0,1-6-1 0,6-3-10 16,-6 11 0-16,0-8 22 0,0 5-2 0,0-5 4 0,1 8 2 0,-4-8-24 0,4 5 8 0,-1-3-4 15,-3 3 2-15,0 1 1 0,0-5 8 0,0 8-3 0,2-3-4 0,-2 1 5 0,0-1-8 0,0-6 5 16,0 10-6-16,0-1 6 0,-2-1 1 0,2 0-10 0,0 0 8 0,0 2-10 0,-3-3 2 47,3 3 1-47,0-1 8 0,0 1-5 0,-8 0-9 0,-1 0 3 0,6 0 6 0,-11 4 2 0,11 3-2 0,-8-3-4 0,1 6 5 0,-1-2 5 0,-1 3-8 0,-5 0 4 0,-1 4-3 0,2-2-5 0,-5 3 1 0,-4 1 11 0,3 3 1 0,-5-2-5 15,-4 4 15-15,0 1-7 0,-32 30 4 16,26-25-8-16,-2 3-15 0,-1-4 3 0,3 5 8 0,-4-2-6 0,4-1 0 0,-3 5 4 0,-6-2-9 0,-1-1-12 0,4 2 16 0,-4 0-2 0,2 0 10 16,-2 1 7-16,3 0-1 0,0 0-8 0,1-5-3 0,0 3 10 0,3-5-5 0,0 0 4 0,3 2-2 15,-1-4-3-15,7-1 2 0,1 1-4 0,-1-2-4 31,6 1 8-31,-3-5-6 0,4 3 4 0,1-2 4 0,-1-2-9 0,3 0 6 0,0-3 1 16,1 0 4-16,3 3-4 0,-3-5 0 0,8 0 5 0,-3-2-2 0,5 3 1 0,-2-3 1 0,0-3-5 0,5 1-8 0,-3-6 6 0,8 11 2 0,-10-11-6 0,9 6 2 0,-3-6 3 0,3-2-2 0,-1 3-1 0,1 1 5 16,-4-3 2-16,4 0-7 0,0-2 7 0,-2 1 0 0,5-1-13 0,-3 4 10 0,3-4 4 0,-3 0-3 0,0 0 5 0,3 0 0 15,-3-4-1-15,-2 1-4 0,2 1 2 0,-1-7 5 0,4 8-11 0,-2-4 5 16,-6-5 3-16,5 7-9 0,-7-6 0 0,10 6 4 0,-3-7-4 0,-4 3-5 0,-1 3 16 47,7-9-6-47,-7 8-3 0,1-8 6 0,4 10-3 0,-7-10 5 0,6 4-2 0,-7 1-5 0,8-2-1 0,-6 1-7 0,6-1 3 0,-5 0 10 0,5 2-2 0,-8-1 1 0,8 2 3 0,-3-4-3 0,3 0-6 0,0 1 5 0,0-3-2 0,-3 3 0 0,3-2-7 15,0 2 2-15,3-3 4 0,0-12 7 0,3 10-5 0,0-3-3 0,3 4-4 0,3-1 13 0,-6-2-3 0,10-2-11 0,-2 2 5 16,-1-3-9-16,-1-3-4 0,6 4 13 0,13-29 1 0,-12 22 11 0,-3 3-7 0,15-24-7 16,-14 20-2-16,-1 4 4 0,0-1 0 0,1 4 1 0,-4-1 3 15,0-1-6-15,-1 4 7 0,3-5-7 0,-6 4-3 0,-3 0 7 0,10-17 0 32,-1 21 3-32,-9-6-10 0,0 6 8 15,0 3 2-15,-3 0-1 0,3-1 5 0,-3 2-4 0,3 3-8 0,1 0 2 0,-4 6 6 0,0-10-3 0,4 11 2 0,-4-4 1 0,0 3-1 0,3 0-11 0,-3 0 11 0,0 2 1 0,0-3-18 0,0 3 12 0,0 0-3 0,0 0-3 0,0 5 14 16,0-1-12-16,0 7 4 0,0-2 0 0,0-1-1 0,0 2 5 0,0 4 7 0,0 1-7 0,-3 2-3 15,3-2 0-15,0 6 0 0,0-2-8 0,-4-1 9 0,4 4 2 0,-4-2-7 0,4 4 1 16,-3-1 1-16,3 3 0 0,0-4-6 0,-3 5 20 0,3-3-7 0,0 3-5 0,0 2 2 0,0 21-20 47,0-21 7-47,0-5 16 0,0 3-1 0,0-2 0 0,0-3 6 0,0 2-10 0,0-2 0 0,0-2 4 0,0 2-2 0,0-2 3 0,0-2-12 0,0-1 8 0,0-1 3 0,3-1-11 0,-3-3 14 0,3 2-5 0,1-5-6 0,0 2 1 0,2 3 3 0,-1-11 3 0,-5-1 3 0,12 5-7 16,-9-7-1-16,5 2 7 0,-5-2-1 0,8 0 0 15,-8 0 2-15,10-2 0 0,-5-2-3 0,5-4-1 0,-6 4-3 0,5-7 2 0,2 1 0 0,0 1 6 16,0-1 6-16,3-4-12 0,17-9 7 0,-19 9-6 0,6 1-2 0,1-5 6 0,-3 2 1 15,5-1-8-15,-1-1 14 0,5 0-8 0,-1-4-11 0,4 3 13 0,0-3-3 32,-2-1-8-32,6-1 8 15,2 0 0-15,-3-3-5 0,3 4 10 0,1-3-14 0,-1 1 3 0,0 1 1 16,3 3-2-16,-2-3 18 0,-1 5-7 0,0 0 0 0,-3 0-3 0,0 0 5 0,-1 2-4 0,-5 1 1 0,1-2 1 16,-4 6-9-16,-1-2 7 0,-2 2-2 0,2-1 3 0,-7 1-12 0,3 2 0 0,-6-4 9 0,3 6-4 0,1-1 7 0,-5-1-3 0,0 2-19 0,0-3 10 0,2 0-3 0,-3 2 2 15,7-3 4-15,-7 2-2 0,6-3 6 0,-2 4-6 0,-1-4 4 0,4 1-7 0,-1-3 9 0,-2 3-7 0,5-1-2 0,13-17-16 0,-14 15 11 0,1-2 2 0,-1 3 21 0,-3-2-9 0,3 1 10 16,0-3 5-16,1 4-16 0,-5-3 2 31,-1 2 7-31,4-3-12 0,-6 4 0 0,5-1 4 0,-2 2-2 0,-2 3 1 0,4 2 6 16,-10-1 0-16,4 7-12 0,-5-9 12 0,-4 9-6 0,0-3 0 0,1 1 7 0,-4 2-7 0,0 0 2 0,0 2-7 0,0 0-2 0,0 0-1 0,0 0-9 0,0 0 4 0,0 0 0 0,-4 2 2 0,1 0 0 0,0 2 6 0,-1 0 3 0,-11 3-3 0,3 6 8 15,1-8-9-15,2 3-4 0,-2-4 1 0,1 6 8 0,-3-1-6 0,-1 0 8 0,1 1 1 0,0-1-4 16,-5 0 1-16,2 2 3 0,-2-2-12 0,2 2 6 0,-2 0 7 0,-2-1-3 0,-20 15-10 16,19-11 3-16,1-4 6 0,0 5 0 0,-5-3 18 46,-2 3-13-46,5-3-12 0,-6 6 13 0,-2-3-7 0,2 3 4 0,-3 0 8 0,-3 1-1 0,2 0-9 0,-6 4 5 0,1-2-1 0,-4 5-7 0,0-3 6 0,0 5-4 0,1-4-1 0,-3 3-3 16,-3-3 1-16,6 3-8 0,-7 1 3 0,2-1 2 0,1-2-3 0,1 4 17 0,2-1-4 0,-1 1-3 0,0 0 9 0,2-1-14 0,-3 1-2 0,3 0 7 0,3-3-4 0,-1-1 3 0,4 2 1 0,-30 21-6 16,30-25 2-16,5 2 4 0,-3-3-2 0,6 0-2 0,-5 1 10 0,3-1 0 0,5-1-6 0,-3 1 5 15,1-7 0-15,4 2-6 0,-2-1 6 0,3-3-1 0,0 1-6 0,3-3 3 0,-1-2-1 0,-1 0 7 16,1-5-4-16,1 8-1 31,4-9 6-31,3 1-10 0,-4 1 7 0,8-2 6 0,-5-1-2 0,2-2-1 0,4 0 5 0,-1 0-6 0,0 0 0 0,-6-2-2 0,12-1-5 0,-3 1 5 0,0-1-1 0,-1 2 2 0,1-2 3 0,-3-3 0 63,3 5-4-63,-4-7 1 0,7 7 7 0,-3-2-13 0,3 2 1 0,-5-5 2 0,5-1-5 0,0 5 2 0,-3 0 4 0,3-4-4 0,-3 5 5 0,3-3 2 0,0-5-2 0,-4 7-2 0,4-6-3 0,0 4 3 0,0-6-5 0,0 7 2 0,0-6 3 0,0 6 3 0,0-9-1 0,0 11-5 0,0-11 3 0,0 5-13 0,0-5 7 0,0 0 8 0,0 1-6 0,0 0 2 0,4-1 2 15,-1-1-2-15,0 1-3 32,2-3 1-32,-5 3 5 0,13-20-5 0,-10 15 10 0,7 0-5 0,5-24-4 0,-12 23 6 0,6-3-13 0,-6-2 12 0,15 1 0 0,-11-2-12 0,2 2 8 0,5-3-5 0,-3 3 3 0,-2-2 2 0,3 2-3 0,0-3 4 0,-1 5-7 0,-2-1 6 15,1 2 2-15,2-3 2 0,-3 2-1 0,-1 5-10 0,0-4 3 0,4 4-6 0,-9 0 9 0,6 0 12 0,-4 0-5 0,2 1-7 0,-5 2 6 16,8 2-17-16,-10-4 1 0,4 4 10 0,5 0-10 0,-3 0 7 0,-6 1 6 15,3 5 4-15,6-7-4 47,-9 8-5-47,3-6 2 0,0 4-10 0,1-3 5 0,-4 6 6 0,3-1-4 0,0-1 8 0,1 2-2 0,1-2 6 0,-5 3-9 0,0-3-2 0,3 2-5 0,-3 0 9 0,0 2-4 0,0 0-3 0,0 0-4 0,0 0 8 0,0 0-5 0,3 0 3 0,-3 2 1 16,0 0 0-16,0 3 6 0,0 5-12 0,0-5 16 0,0 8-10 0,0-4-1 0,0 2 14 0,-3 5-16 0,0-1 5 0,-2 0-6 0,-2 6 10 0,0-2-4 16,4-1 2-16,-6 5 4 0,6-2-11 0,-12 28 7 0,2-20-2 0,9-4 2 0,-19 29-5 15,20-25 1-15,-9 0-10 0,7 1 12 0,-6-1 2 16,8-2-4-16,-3 2 11 0,1-4-9 0,2 1-3 0,-1 1 6 0,2-2 2 0,-6 21-5 15,8-24-9-15,-3-2 9 0,3 22-5 32,0-20 18-32,0-2-8 0,0-3-9 0,3-1 1 0,2-3-3 0,-2-1-4 0,3-4 14 0,-3 4-1 0,-3-2-3 0,11-6-6 0,-11 7 5 0,3-10 2 15,5 5-4-15,-5-3 8 0,7 0-4 0,-10 2 0 0,10-5-2 0,-10 0 5 0,3 4-5 0,11-4-3 0,-10 0 11 0,2 0 0 0,-3-4-3 0,10 0 5 0,-1-7-9 0,-3 9-5 0,16-15-2 16,-13 5 7-16,5 3-5 0,0-2 10 0,0-3 2 0,3-1-11 0,4-2 10 0,-1 0 0 0,2 2-7 16,2-7 4-16,1 3 3 0,-3-2-1 0,6 0-5 0,3-4 9 0,0 3-6 0,3-2-5 0,0 2-2 15,0-3 5-15,6 1-11 0,-1-3 6 0,-2 3 12 31,2-3-10-31,2-2 5 0,40-25-8 16,-39 29 7-16,2-4-4 0,-4 2 15 0,3 0-10 0,-3-1-8 0,1 0 11 0,-3 0-10 0,-1 3-5 0,0-2 14 0,1 0-7 0,-4 0 0 0,-3 0 9 0,1 2-7 0,-6-1-3 0,-1 1 3 0,0 0-4 0,-1 3 3 0,-4-3 0 0,22-20-12 0,-28 26 9 0,-2-2 4 16,3 1 12-16,-2 2-5 0,-1-2-7 0,-2 2 1 0,-4 1-1 0,6 1-2 0,-6 1 4 0,3 1 6 0,-2-4-10 15,-1 5-1-15,-3 0 0 0,6-2 0 0,-10 5 4 0,12 0-2 0,-11 0 6 16,9 0-10-16,-3-9 2 0,-5 11 0 0,5 0-1 0,-5 3 7 0,7-4 1 16,-8 5-5-16,3-6 4 0,-2 10 1 0,-1-1-8 31,1-5 4-31,2 4 2 0,-6-2-1 0,3 2-3 0,0 0 1 0,2 2 0 0,-5 0-10 0,0 0-2 0,0 0-1 0,0 2 1 0,0-2-4 0,0 0-2 0,0 0 6 0,0 0-3 0,-5 2 3 0,5 0 15 15,-3 2-10-15,-3-1 3 0,-1 7 4 0,4-8-3 0,-10 9 4 0,2-2-4 0,-12 4-2 0,11 1-1 0,-3-4 7 0,0 1-3 0,-1 2 0 16,-9-1 5-16,7 5-1 0,-7 1-6 0,-2-2 3 0,-4 4 3 0,5 0 4 0,-5 3-3 16,-3 4 6-16,0 0-12 0,-3-1-6 0,0 0 13 0,-5 3-2 15,3 2 4-15,-10-2-8 0,6 5 6 0,-4 1-2 0,-1 0-8 0,4 1 14 0,-4 2-12 0</inkml:trace>
  <inkml:trace contextRef="#ctx0" brushRef="#br0" timeOffset="106150.59">24270 3284 2258 0,'-46'36'-10'0,"-3"0"10"0,-2 2-7 0,5-1 5 0,-3 0 4 0,6-1-7 0,-4 0 0 0,2-1 7 0,5-1 0 0,-1-3-5 0,1-2 1 0,3 1 2 0,-1-3-1 0,4-2-5 0,3 0 8 0,2-2-5 0,1-1 1 0,-1-2-3 0,-27 22 1 0,29-23 0 0,1-4 14 32,1 4-3-32,-2-2 4 0,5-2-4 0,-3-1 2 0,-22 10-7 0,27-13 3 0,-5 0-4 0,5-1 10 0,0-2-8 0,-4 3 4 0,4-7-6 0,-1 6 2 0,2-6 9 0,1 0-8 0,2 0 0 0,1-1 0 0,2 1-3 0,0-3 3 0,-1-1 4 0,-9 0 4 0,17 0-6 0,-5 0 3 0,8-1 1 0,-8-1-11 0,6-3 6 0,4 2-2 0,-2-4-3 0,0 5 1 0,-2-9 7 0,5 7-2 0,-3-10 10 0,3 3-13 0,-4 8-6 0,4-11 12 0,0 6-4 0,0-1-6 0,4-2 1 0,-4 1 2 0,0-2-2 0,3 1 2 0,2 1 1 0,-5-2-2 0,3 1-1 0,0-3 1 0,-3 5 3 0,1-5-4 0,4 4 1 0,-2-2 3 0,0 1 2 0,-3-1-7 0,5 1 1 0,-2 1 3 0,0-3-10 0,5-11 8 0,-5 14-1 0,1-2 3 0,1 1-1 0,-2-2 1 0,4-2-5 0,-3 2-2 0,-1-1 6 0,8-1-3 0,-8-1 3 0,10 1 4 0,-3 0-3 0,-2-3-5 0,2-1-3 0,-4 0 8 0,4 1-5 0,2 0 4 15,-3-1 0-15,5 0-8 0,-5 0 7 0,5 1-2 0,1 1 6 0,-6-2-8 0,4 3 4 0,-3-2 0 0,4 4-9 0,-4-1 10 0,0 1-7 0,1 1 4 0,-2-1 2 0,2 3 3 0,0-1-3 0,-5 2-4 0,-4 2 2 0,13-3 0 0,-15 7 2 0,9-10-1 0,-4 10 9 0,4-6 0 0,-9 2-10 0,10 6 1 0,-6-11-5 0,-1 4-7 0,0 7 11 0,6-9 9 0,-9 10-8 0,3-7 1 0,0 5 4 47,-1-1-12-47,-2-7 3 0,4 9-5 16,-1-7 1-16,0 7 5 0,1 1-4 0,-4-7 10 0,3 8-4 0,0-6-8 0,1-2 5 0,1 6-4 0,-2-5-28 0,0-3 14 0,0 10-16 0,3-11-56 0,-3 10 34 0,8-5-10 0,-11-2-9 0,3 8-10 0,8-1-21 0,-8-4-11 0,7 3-6 0,-6-1-5 0,2-5-13 0,-3 8 1 0,8-6-15 0,-8 4-11 0,7-2-2 0,-5 1 2 0,0 0-213 0,-5 3 383 15</inkml:trace>
  <inkml:trace contextRef="#ctx0" brushRef="#br0" timeOffset="109851.26">23123 5336 556 0,'0'0'0'0,"0"-12"86"0,0 4-82 0,-3-3 22 0,0 3-5 0,3 5 2 0,-6-1-7 0,6 2-3 0,-3-1-2 0,3 3-7 0,-3 0-1 0,3 0-1 0,0 0-6 0,0 0 3 0,0 5 1 0,0-1 0 0,0 5 1 31,0-5 0-31,0 5-1 0,0-6 0 0,0 9 2 0,3-10 0 0,0 8-2 0,9 5 3 0,-9-12 0 0,6 9-3 0,-4-8 5 0,8 6 3 0,-9-5 4 0,5 5 5 0,3-6 4 0,-7 7 2 16,6-2 5-16,-2 1 2 0,3-3 5 0,0 6 1 0,-1-4 2 0,3-2 3 0,-5 5-3 0,5-2-1 0,0 2 0 0,3-1-1 0,-5 1-5 0,2 1-2 15,0 2-2-15,4 0-10 0,-3 1 2 0,4 4 0 16,-4-1-5-16,2 0-4 0,0 4 2 0,-3-2-9 0,3 6-1 0,1-5-4 0,-2 4 1 0,-3-1 4 16,0 2 1-16,5 1 12 0,-4 1-8 0,3 2 3 0,-5-2-3 0,2 6 2 0,0-3 1 0,-5-2-2 46,5 5 5-46,0-5-6 0,-4 2 2 0,1 1 2 0,-2-2-2 0,2 2-1 0,9 32 13 0,-9-34-12 0,-2 3 2 0,2 3-3 0,-4-8 0 0,3 4 0 0,-1-3 3 0,9 32 10 0,-15-31-10 0,10 1 3 0,-13 1-4 0,15-3-1 47,-12 4 7-31,6-1-6-16,-6-2 3 0,8 2 6 0,-6-4-5 0,1 0-2 0,-3 1 5 0,6-1 0 0,-3 2-6 0,-1-3 4 0,9 29 13 0,-11-27-13 0,7-2 6 0,-5-1 3 16,3 0-6-16,-4 0 11 0,7-1-9 0,6 23-3 0,-12-20-7 0,7-3-10 0,-9-1 6 0,11-1 6 0,-11 2-13 0,7-1 3 0,-6 2 8 0,5-1-13 0,-6 3-2 0,5-5 7 0,-4 3 2 15,-1-3-9-15,3 1 7 0,-2 1 5 0,-1 1-10 0,0 0 2 0,-3-1 8 0,3-2-4 0,-3 2-10 16,3-1 26-16,-3-2-5 0,0 0-1 0,0 1 10 0,0-2-25 0,0 1 1 0,0-4-1 0,0 2-1 0,-3-1 5 0,3-1-3 0,-3 2-5 0,0-3 7 0,0-1 3 0,-1 1-5 0,1-1 4 0,3-1 4 0,-3 5-7 15,-4-9-1-15,2 3 3 0,2-6-5 0,0 4 4 0,0-3 2 0,0-6-1 0,-4 15-6 16,2-8 3-16,3-9 4 63,-1 11-2-63,0-11-2 0,-2 0 5 0,5 9-8 0,-6-7 6 0,3 5-3 0,0-9-4 0,0 2 12 0,-2-1-5 0,1 4-7 0,2-3 11 0,-1 0-5 0,-8 2-5 0,8-3 5 0,0-1 3 0,-1 3-10 0,1 2 5 0,-1-5 0 0,0 4 1 0,-4-2-6 15,3-1 4-15,2-1 3 0,-1 0-6 0,1 3 6 0,-6-3-2 0,4 0 1 0,0 0-4 0,2 0 3 0,-9 0 3 0,9 0-9 0,0 0 7 0,-8-3 1 0,8 2-8 0,-11 1 4 0,11-11 0 0,-6 11 2 0,6-3 1 0,-9-4-2 0,2 5 1 0,1-6-6 0,0 5-2 16,0-7 9-16,2 1-3 0,-14-5-2 0,15 9 1 0,-4-8-5 0,0 5-2 0,-1-3 5 15,2 1-4-15,-2-2 2 0,2 2 9 0,1-2-2 0,-2 0-1 0,3-3-3 0,-2 0-2 0,-3 1 2 16,6-3-2-16,0 1 5 0,-5 1-2 0,9-3-6 31,-10 3 6-15,3-4 0-16,6 1-3 0,-8-1-2 0,2 2 2 0,1 1-1 0,-13-21 0 0,16 19 3 0,-6 3-15 0,1-3 5 0,3 2 5 0,3-1-8 0,-9 2 22 0,10 0 0 0,-10 0-10 0,5 1 11 0,5 4 4 0,-8 0-12 0,8 2 4 47,-6-3 6-47,6 2-4 0,-5 8-5 0,5-11 5 0,-8 10-3 0,8-6-11 0,0 7 13 0,0-5 6 0,0 5-8 0,0-1-3 15,-2 0 1-15,1 0 1 0,4 1-7 0,-3-3 9 0,3 4 3 0,-3 0-11 0,3 0 2 0,0 0 9 0,0-3-7 0,0 3-6 0,0 0 13 0,0 0-4 0,0 0-9 0,0 0 5 0,0 0 1 0,3 0 0 0,-3 0-4 0,0 3 15 0,3 1-9 0,1-1-8 0,1 8 14 0,4-7-5 32,-6 7-2-32,7-3 3 0,-10 2 6 0,10 1-3 0,-5 2-1 0,1-3 7 0,-3 5-2 0,7 2-7 0,-6-2 5 0,5 2 7 0,-4 0-14 0,4 2 16 0,-5-3 1 0,7 2-11 0,-9 3 10 0,9-2-11 0,-8 2 10 0,7-2-2 0,-7 4-3 15,7-1-2-15,-3-3-7 0,-2 4 0 0,7-6-7 0,-4 3 9 0,-5 2-10 0,11-5 4 0,-11 5 5 0,6-8 4 16,3 1-5-16,-3 2-1 0,7 8 9 0,-4-13-2 0,-3-2 8 0,1 0-3 0,-3 1-4 78,4-8 10-78,-2 9 2 0,11 1 16 0,-9-10-12 0,-1 1-6 0,0 5-2 0,4-9 2 0,-4 2-1 0,0 2-7 0,4-1 2 0,-4-2 6 0,-1 2-10 0,1 1-2 0,5-4 7 0,-6 0-7 0,5 4 2 0,-3-4 8 0,1 0-5 0,-1 0-6 0,3-4 3 0,-1 2 3 0,-3 0-2 0,4-1 1 0,-1 2 2 0,0-12-7 16,8 11-1-16,-5-11 1 0,2 5-4 0,3 3 2 0,-5-9-1 0,5-1-2 0,2 0 2 0,-3 1-8 0,5-2 4 0,-2-3 6 0,1 2-9 0,0-2 5 0,23-23-6 0,-22 18-2 0,-1 2 7 0,-5 3-7 0,2-3-9 15,2 0 4-15,-3-3-13 0,0 5-11 0,1-4-7 0,-5 0-6 0,2 2-29 0,1 0-5 0,-1 1 1 16,-2 0-16-16,2 0-5 0,0-4-5 0,-5 5-18 0,4 1-22 0,-5-3-2 0,2 2-12 0,-4 1-10 47,3 2-2-47,2 2 4 0,-1-2 5 0,0 2 30 0,-2 0-244 0</inkml:trace>
  <inkml:trace contextRef="#ctx0" brushRef="#br0" timeOffset="124922.54">18085 6103 214 0,'0'0'0'0,"0"0"42"0,0 0-24 0,0 0 1 0,0 0-2 0,-3 0-7 0,3 0-6 0,0 2-3 0,0 2-2 0,-5 0 1 0,5-1-2 0,-3 1 2 0,3 0 1 16,0 7-2-16,-1-9 2 0,-4 6 1 0,5-6-3 0,-3 3 3 16,3 0 0-16,0-4 0 0,-4 2 2 0,4-2 1 0,0-1 2 0,-3 2 6 0,3-2 8 0,0 0 6 0,0 0 6 15,0 0 3-15,0 0 3 0,0 0-5 0,0-2 40 47,0 1-34-47,3-2 5 0,1 2 5 0,-4-4-2 0,3-2-2 0,2 4-3 0,-5-8-4 0,1 3-5 0,2-2-2 0,2 2-2 0,-2-2-7 0,0-1-3 0,0 0-2 0,2 0 0 0,4-16 7 0,-9 15-15 0,5-3-4 0,-2 5-2 0,-2-3 5 0,4 1-3 0,-2-4-1 0,1 4 0 0,-1-1-3 16,1 1-1-16,-1-3 2 0,-3 1 4 0,3 3-3 0,-3-3 1 0,0 1-3 0,4-1 3 0,-4 3 2 15,0-1 4-15,0-3 7 0,0 1-5 0,0 0 1 0,0 1 0 0,0-4-2 0,0 2-1 0,0-1 5 16,0-3-2-16,0 1-2 0,0-3 1 0,0 2 1 0,0-2-1 0,0 0-3 0,7-22 6 16,-6 20-11-16,5 0 1 0,-6-1 4 0,3 0-7 31,7-3 3-31,-7 3-3 0,4-2-4 0,-3 3 3 0,9-5 0 0,-10 5 4 0,7-2-2 16,-7 2 0-16,10 0 1 0,-5-1-4 0,13-25 2 0,-14 26-4 0,2-2 0 0,8-20 8 0,-6 19-9 0,-8 3 4 0,10 0-2 0,-6-4 5 0,3 5-5 0,-3-4 5 0,3 7-2 0,-1-7-6 15,-1 6 7-15,3 2-3 0,-8-4-1 0,8 3 2 0,-10-2-1 0,11 4-1 0,-9-3-2 0,4-2 4 16,-4 4-2-16,0 2 0 0,0-6-2 0,7 6 1 0,-10-5-7 0,5 3-1 0,-5 0 4 0,3 2-4 15,0-3-2-15,-3 1-1 0,4 0-1 0,-4 2-3 0,3-1 1 0,0-2 2 0,0 4-6 0,-3-3-6 47,5 4 3-47,-5-2 0 0,4 5-7 0,-4-4 6 0,1-1-2 16,-1 6-8-16,0-1-1 0,3 2 1 0,2 6-4 0,-5-8-5 0,0 7 5 0,0 2-3 0,0-2-4 0,0 1 4 0,-5 2-71 0,2 1 41 0,2 0-7 0,-8 4-6 0,6 0-2 0,-7 4 3 0,4 1 15 0,-4-1-6 0,-4 2-157 0</inkml:trace>
  <inkml:trace contextRef="#ctx0" brushRef="#br0" timeOffset="125327.49">17922 4783 740 0,'-9'0'74'0,"6"3"-34"15,-12-1 2-15,11 1-14 0,-5 1-5 0,2-2-10 0,-3 2-9 0,7 0-1 0,-8 5-5 0,8-7-2 16,-1 6-2-16,1-4 0 0,0 6-3 0,-2-7 0 0,5-1 2 0,0 2 3 0,-1-2-6 0,1 1-2 16,0-3 7-16,1 0-4 0,4 0 8 0,-2 0 4 0,7-3-2 0,-10 1 0 0,14-6 2 15,-10 4 7 16,9-7-3-31,-4 1 8 0,2 1 0 0,3-1 0 0,-5-2 9 0,6-3 6 0,-2 4 9 0,-1-1 12 0,4-4 3 0,-4 1 8 0,2 0-3 0,3-1-9 0,-4-2-1 0,4 2-10 0,2-1-5 0,-4-2-7 0,2 1-2 0,4 3-7 0,-4-1-1 0,0 2 1 16,-1 1-6-16,2 0-3 0,-2-2-2 0,0 4-4 0,1-1-4 0,2 2 3 0,0-1 0 0,-4 4 0 16,-3 2-2-16,5-6 6 0,-3 7-6 0,1-6-3 0,-3 9 6 0,-1-8-4 0,-2 5 0 0,0-5 2 15,3 6 3-15,-2-5-11 0,6 6 0 0,-5-3 0 0,-7 4 8 0,10-2 2 0,-10 0 0 16,5 1-3-16,-6-4-2 0,7-1 2 0,-7 5 1 47,12-1 0-47,-14-5 11 0,7 6-9 0,-5-7 2 0,11 7 3 0,-9-7-5 0,2 8 8 0,-2-3-5 0,5-5 6 0,-6 9-3 0,2-4-5 0,-1 2 8 0,8-2-6 0,-13 1-1 0,9-1 4 0,-5 2 1 0,-1-1-4 0,8 2 7 0,-11 1 1 0,0-2-7 0,4 2-3 0,-1 0 3 0,6 0-2 0,-6 2 0 0,4 2 10 0,-4 1 7 0,9 3-1 0,-12 2-1 15,3 0-1-15,0 3-6 0,0 4-3 0,-3 1 11 0,3-2 2 16,0 6-6-16,0 0-1 0,1 2-4 0,1 1-6 0,-5 1 0 0,3 1-2 0,1 1 1 0,-4 1-8 0,3 4 1 16,-3-6 8-16,0 4-7 0,3-2-1 0,0 0 5 0,-3-1-1 0,3-1-6 15,0-4 3-15,3 2 0 32,-5-3-8-32,3-3 6 0,0-2 5 0,-1-3-6 0,1 1 0 0,2-2-5 0,-3-2-7 0,4-2-7 0,-2-3-3 0,-4 3 6 0,14-6-5 0,-15 1-9 0,10 1 0 0,-7-3-19 0,2 0-12 0,3-2-8 0,7 0-141 0,-12 0 72 0,3-2-29 0,-1-9-26 0,7 7-18 15,-8-6 22-15,6 1-261 0,-10 9 454 0</inkml:trace>
  <inkml:trace contextRef="#ctx0" brushRef="#br0" timeOffset="125998.3">19013 5565 520 0,'0'0'0'0,"-3"-1"94"0,3 1-34 0,0 0 5 0,-3 0-23 0,0 0-16 16,-1 0-14-16,0 0-10 0,1 0-4 0,-5 1-4 0,5 2 4 0,0-1-1 0,0 1 0 0,-3 6 3 47,3-4 1-47,3 3-2 0,-8-4 2 0,4 9 3 0,1-5 0 0,-1 1 3 0,1 1 8 0,0-1-1 0,3 4 3 0,-3-2 5 0,-3 11 13 0,3-8-22 0,-3 0-1 0,3 14 3 0,3-13-9 0,-3-1 0 0,3 1-4 0,-3 1 2 15,-1 1-1-15,1-2-5 0,3 0 2 0,-3-1 3 0,-2-2-2 0,5 0-2 0,-1 2 2 0,-2-3-3 0,-1 0-2 16,4-4-2-16,0-3-4 0,-5 8-4 0,5-9-9 0,-3 1 0 0,3 4-11 0,0-3-18 15,-3-3-11-15,3-2-18 0,0 2-129 0,0-2 104 0,0-2 19 0,0-5 23 0,0 2-143 0</inkml:trace>
  <inkml:trace contextRef="#ctx0" brushRef="#br0" timeOffset="126461.04">19007 5572 1374 0,'0'0'0'0,"0"0"94"0,3-2 29 0,0 0-30 0,0 2-35 15,-3-3-25-15,4 3-21 0,-1 0-15 32,0 0 0-32,8 0-8 0,-7 0-8 0,2 0-1 0,-2 0 3 0,10 3-3 0,-5 1 3 0,2-3 5 0,-2 3 7 0,4-3-1 0,-1 1 7 0,0-2 3 0,2 2-6 0,0-2 3 0,4 0 0 0,-2 0 1 0,5 0-3 0,-5 0-2 0,5 0 5 0,-1 0-4 15,0 0-1-15,3 0 9 0,-2-2-1 0,1 2-6 0,1-2 11 0,-3 1 0 0,30-4 12 16,-26 3-5-16,2 0-6 0,-2-1 1 0,4 2 4 0,-4-2-3 0,4 1-1 0,-3-2 3 0,2 2-3 16,1-1-5-16,0 2-4 0,1 1-2 0,-2-3 4 0,-2 3-7 0,1 0 5 0,-3 0-1 15,5 0-5-15,-4 0-1 0,4 0 7 0,-5 3-7 0,0-3 3 0,5 1 3 0,16 4 3 47,-22-3-6-47,-1 0 8 0,4 0-11 0,-4 2 3 0,-2-1 6 0,4-1-6 0,-5 1 0 0,1 1 4 0,2-3 0 0,0 3-6 0,-5-1 4 0,5 0 8 0,4 0-8 0,-9 1 1 0,24 7 9 0,-19-9-13 0,-4 2 9 0,0 0-2 0,-1 0-8 16,0 0 8-16,2-1-2 0,-5 5-4 0,5-6 1 0,-9 0 1 0,10 2 1 0,-10 1-4 0,5-2 4 15,0 0 1-15,-2 4-5 0,3-5 0 0,-5 3 3 0,2-1-2 0,0-1-3 0,-3 6 11 0,-2-5-3 16,-4 1-3-16,7 3 4 0,-7-6-4 0,2 4 2 0,4 2 4 0,-9-5 2 0,3 9 5 0,2-9-4 16,-5 9-1-16,0-3 14 0,0 10-2 31,0-7-6-31,0-5-6 0,0 4 0 0,-5 1 5 0,2-1-5 0,0 3-9 0,-3-6 4 0,-2 6 0 0,5-4 0 0,0 3-1 0,-4 0 0 0,0-3 3 0,4 3-4 0,0-2 1 15,-8 1 2-15,7-1-8 0,-2 1 3 0,3-3 5 0,0 0-6 0,-4 2-4 0,1-3 5 0,6 2-3 0,-9-1-4 0,6-4 7 0,0 7-5 16,-3-8-6-16,3 4 3 0,-2-4-4 0,5 2-2 0,-2 1-6 0,-1-5-2 0,3 2-1 16,0-3-9-16,-4 1-3 0,4 0-5 0,-5 2-9 0,5-4-5 0,0 2 2 0,0 0-3 0,-3 2-5 15,3-3-7-15,0-1-7 0,0 4-12 0,-3-4-7 0,3 2-1 0,-3 0-4 0,-3 4-106 47,-5-6 106-47,11 4 0 0,-7-1 3 0,-3 4 5 0,7-2 4 0,-12-5 7 0,-4 14-35 0,4-10 81 0,3 0 12 0,-2 4-61 0,0-5 23 0</inkml:trace>
  <inkml:trace contextRef="#ctx0" brushRef="#br0" timeOffset="126876.61">18887 6128 1206 0,'0'0'0'0,"0"0"91"0,0-4 28 0,0 4-26 0,0-1-28 47,0-4-32-47,5 5-19 0,-5-2-10 0,4-1-7 0,-1 3-6 0,-2 0 2 0,4 0-7 0,1 0 0 0,-2 0 4 0,5 0 1 0,3 0 2 0,-3 0 8 0,1 0 2 0,2 0-1 0,3 3 2 0,-4-3 0 0,3 2 0 0,-1-2-3 0,0 0 2 0,5 0 0 16,-2 0-2-16,2 2 7 0,-1-2-4 0,3 0-1 16,-3 0 2-16,3 0-1 0,-2 0 4 0,1 0 2 0,4 0 3 0,-2 0 7 0,2 0-1 0,2 0 9 0,-2-2 11 15,1 0-4-15,1-1 3 0,0 3 3 0,2-4-5 0,1 0-5 0,-1 0-1 0,3-3-1 0,-3 7-6 16,4-4-3-16,0 0 0 0,2-4-6 0,-2 8-3 0,3-1 5 0,31-8-3 0,-33 7-12 0,2 0-1 0,-2 0-3 31,0-2-4-31,0 3 6 16,2-2-1-16,0 3 2 0,0-4 5 0,-1 3-2 0,-2 1-8 0,0-3 5 0,-2 3 5 0,5 0-6 0,-2 0 2 0,-3 0 1 0,2 0-4 0,0 3-2 0,3-3 9 0,-4 1-8 0,1 2-1 0,-5-2 6 0,6 2-1 0,-6-2-2 0,-1 5-4 0,-2-2 4 0,3-1-2 0,-1-1 1 15,-4 3 0-15,1-3 4 0,-1 2-9 0,-1-2 1 0,0 2 5 16,-3 0-7-16,0-3-1 0,-3 0-7 0,-2-1-3 0,3 3-10 0,-5-1-1 0,-1-2 1 0,6 0-7 16,-5 0-6-16,0 0-1 0,7-2-57 0,-7 2 46 0,0-3 1 0,4-3-73 15,-11 2 60-15,7 2-18 31,-5 0-10-31,3-9-15 0,-8 9-13 0,5-1-8 0,-2-6-2 0,0 6 0 0,1-5 0 0,-1 7 8 0,-3-2 25 16,0-6 25-16,0 9-96 0</inkml:trace>
  <inkml:trace contextRef="#ctx0" brushRef="#br0" timeOffset="128335.8">21094 5778 803 0,'0'0'0'0,"3"0"263"0,-3 0-196 0,9 0 5 0,-5-3-31 0,-4 3-22 0,4 0-22 0,-1-2-17 0,1 2-28 15,-2 0-24-15,-2 0-17 0,3 0-5 0,8 0 13 0,-8 2 16 0,8 1 23 0,-2 0 14 0,-1-1 15 0,2 2 8 0,0-1 6 0,-1 1 5 0,0-2 0 0,0 3 1 0,-6-4 2 16,11 4-5-16,-9-1 4 0,7 6-1 0,-3-4-1 0,-5-3 1 0,1 1 1 0,1 1 0 15,-6-1 6-15,0 0 5 0,2-2 5 0,-2 2 10 0,0 1 5 0,0-4-2 0,0 6 7 0,0-5 5 16,-2 2-3-16,-1-2 1 0,-5 4-1 0,1-5-9 0,-2 3-5 0,1-2-3 0,-1 2-5 0,-2-1-9 47,5 1-1-47,-9-2-3 0,6-1-6 0,-4 3-4 0,-4-3 0 0,3-1-1 0,1 3-5 0,-4-3 2 0,3 0 1 0,-2 0-9 0,-2 0-2 0,0 0 3 0,2 0-7 0,-2 0 2 0,3 0 2 0,-4-3-6 0,7 3-4 0,-5-1-4 0,3-3-8 0,-4 4-8 0,10 0-11 0,-6-1-8 0,-1 1-4 0,7 0-9 16,-7 0-4-16,6 0 0 0,1 0-8 0,6 0 0 0,-6 1 2 0,1-1-1 0,4 5 7 0,3-2 14 15,-3-2 16-15,3 2-111 0</inkml:trace>
  <inkml:trace contextRef="#ctx0" brushRef="#br0" timeOffset="128721.19">21615 5802 1559 0,'0'0'0'0,"0"0"509"0,0 0-404 0,-4 0 5 0,4 0-45 0,-3 0-29 0,-7 0-34 0,0 0-24 0,-4 0-21 47,1 0-27-47,0 0-15 0,-5 0 3 0,7 5 4 0,-2-1 13 0,3 6 19 0,-9 5-3 0,8-9 42 0,1 2 14 0,7-1 0 0,-9 2-2 0,9-4 7 0,-6-2-3 0,6 6-7 0,-5-5 7 0,5 4-4 16,0 2-5-16,-8-6 12 0,8 9-5 0,0-4-1 0,-8-2 2 0,8 1-2 0,0 1 8 15,-5 1-4-15,5 1 8 0,0-2 5 0,-7 4 1 0,7-5 7 0,-1 4-1 0,-7 12 21 16,8-13-31-16,0 0 1 0,3 2-10 0,-4-6 0 0,4 3 1 0,-3-3-8 0,3-3-1 0,-3 7-2 0,3-4 0 0,0 1-11 0,0-4-1 0,3 6 0 16,0-9-5-16,-3 3-5 0,10 0-4 0,-5 4-1 140,5-6-16-140,-7 3 7 0,10-1-5 0,-2 0-13 0,-1-2-16 0,0-2-9 0,4 0-22 0,-4 0-17 0,6 0-8 0,-1-2-17 0,1 0-19 0,2-1-15 0,-2-2-7 0,5-4-7 16,-5 8 17-16,5-9 41 0,-4 9 28 0,3-3-74 0</inkml:trace>
  <inkml:trace contextRef="#ctx0" brushRef="#br0" timeOffset="128870.2">21648 6509 679 0,'0'0'0'16,"-6"3"249"-16,-4 5-160 0,-4-4-24 0,-16 10-45 0,12-10-54 0,1 0-23 0,0 5-26 0,-3-6-6 0,0 8 1 0,1-7 11 0,-2 7 23 0,0-6 12 16,4 4 17-16,-3-3 18 0,0 2 8 0</inkml:trace>
  <inkml:trace contextRef="#ctx0" brushRef="#br0" timeOffset="129134.35">21354 6613 561 0,'-21'6'20'0,"0"-5"8"0,1 0 6 0,1-1 3 0,-2 3 5 0,-2-3 4 0,-22-3 43 0,21 1-42 0,1-8-7 0,3 8 3 0,-3-7 0 0,-2 9-3 0,-2-14-1 0,-26-1 37 0,26 4-43 0,-1 0-5 0,5 2 0 0,-6-5-7 0,3-1-5 0,-2-1 17 0,2-3-4 0,3-1-10 0,-2-4 7 0,4 1-9 0,2-8-6 0,-2 5 9 0,7-5-1 0,-3-1-4 0,4 0 0 0,0 0 3 0,7-3-3 0,-2-1-7 0,-2 0 1 0,7 0-6 0,0-5-3 0,3 4 0 15,0-1-2-15,0 1 6 0,3 4-4 0,3-2 0 0,4 6 6 0,1 0-7 0,-1 1 0 0,3 2 7 0,4 1-5 0,0 0-2 0,4 3-1 0,-2-2 1 0,6 7-8 0,-1-5 3 0,2 3 4 0,2-1-4 0,-2 4 2 0,5 1 2 0,0 0 0 0,1 1-6 0,38-10-3 0,-36 15 3 0,0 5 0 0,-2-6 2 0,5 9-4 0,-3-2-2 0,1-2 4 0,3 5-5 0,-4 0-1 0,3 0-2 0,0 5 5 0,-3 4 1 0,-2-5 2 0,2 6 4 0,3 3-3 0,-4-2-3 0,-3 3 3 0,0 1 1 0,-2 2 0 0,3 0 3 0,-6 2 1 0,5 0 5 0,-2 2-5 0,-4-2 2 0,-1 4 3 0,-2-3-4 0,-2 4 6 0,3-5 1 0,-10 5 3 16,6-3-4-16,-8-1 6 0,2 0 3 0,-3 2 1 0,-6-1 8 0,10-2 8 0,-13 3-3 0,4 0-1 0,-4 0 4 140,0 2 0-140,0-4 0 0,0 3 5 0,-4-1-3 0,4-2-2 0,-13 25 40 0,-2-25-41 0,6 2-5 0,-1-3 0 16,0 0-6-16,-7 1 0 0,3-2 2 0,0 0-6 0,-2-2 0 0,3 1-2 0,-8 2-6 0,-16 13-15 0,15-16-2 0,4 0 6 0,-4-1-1 0,4 2-4 0,-4-5 4 0,-1 1-20 0,-21 15-55 0,19-18 4 0,2 2-23 0,-29 6-178 0,30-7 109 0,-2-3-5 0,-4-2-6 0,5 3-2 0,-4-4 3 16,3 4 17-16,1-4 38 0,-1 8-103 0</inkml:trace>
  <inkml:trace contextRef="#ctx0" brushRef="#br0" timeOffset="129339.24">21530 6635 2228 0,'0'0'0'0,"0"0"304"0,0 0-233 0,-3 1-25 0,3-1-31 0,0 3 3 0,0-3-21 0,0 0-20 0,-3 0-21 0,-2 3-35 0,2-1-38 0,2 0-37 0,-4-1-34 0,5 2-29 0,-4 0-19 0,4-2-1 0,0 1 6 0,0 1 24 0,0-3 26 0,0 2 22 0,4-1 22 0,1 1 11 0,4 2 27 0,-6-4 29 0,6 2-103 0</inkml:trace>
  <inkml:trace contextRef="#ctx0" brushRef="#br0" timeOffset="140400.41">10874 8327 156 0,'0'0'0'0,"1"-6"20"0,10-1-6 15,-6 5-8-15,1-8-4 0,-3 10 0 0,0-3 0 0,0-9 1 0,7 12-1 0,-10-3 0 0,5 2-1 16,-5-4 0-16,10 3-1 0,-7 1 0 0,-3-2 2 0,3 1 0 0,5 0-2 16,-4-1 2-16,-4 3-2 0,3 0 3 0,-3-1 0 31,0 1-1-31,0 0-1 0,0 0 1 0,2 1-1 0,-2-1 2 0,4 0 4 0,-4 3 0 0,0-3 0 0,0 2 1 0,3 3 2 0,1-4 2 0,-1 3 0 0,-3 5 1 0,3-8 4 0,0 4 2 0,0 7 4 0,3-7 4 0,-3 4 2 16,0 4 1-16,3-3-2 0,-3 0 1 0,0 1-1 0,8 3-1 0,-11 2 2 0,11-6 1 0,-8 9-6 31,6 0-8-31,-6-1-3 0,8 2-5 0,-11 2-1 0,3-5 6 0,8-1 1 0,-10 10-7 0,8-7 4 0,-6 0-2 0,7 6-1 0,-7 1 2 0,2-6-1 15,-2 2 0-15,0 6-4 0,-3-5 5 0,10 1-2 0,-10 3-1 0,3-2 7 0,1-7-2 0,-1 9 0 47,-3-2 0-47,3-5 3 0,-3 31 5 0,0-25-7 0,3-4-5 0,-3 7 1 0,0-3 7 0,0-5-2 0,0 7 0 0,0-1-6 0,0-3 4 0,0 0 3 0,5 4 42 0,-5-2-37 0,0-6-8 0,0 6 48 0,0 3-74 0,0-9 19 0,0 5 59 0,0 5-57 16,0-5-11-16,-5 3 51 0,5-1-25 0,0 1-40 0,0-3 39 0,-3 5 26 0,3-1-52 0,-3-3 8 16,0 3 47-16,-4 29-86 0,4-27 59 0,-7-2-8 0,7-3-44 0,-8 3 30 0,8 0 29 15,-4-4-55-15,3 5 22 0,-5 1 54 0,6-5-54 0,-8 1-1 0,8 7 21 0,-8-4-6 0,6-1-16 16,-2 7 5-16,-1-2 23 0,-3-6-27 0,8 6-7 0,-6-3 25 0,-9 26-35 0,8-26 27 0,1-6 8 0,2 0-19 15,-7 6 7 17,4-1 16-32,1-7-12 0,-9 37-19 0,7-38-14 0,2 5-11 15,1 0 24-15,-1-5 12 0,-3 2 9 0,6-4-3 0,-4 4 12 0,0-6-4 0,-1 4-5 0,5 2 7 0,-5-7-2 0,2 4-6 0,6-3 0 0,-8 2 8 0,0-1-12 0,8-1 2 0,-9 0 5 0,9-1-5 0,-9-3-6 16,5 5 5-16,-4-5 3 0,7 0-7 0,-15 12 8 0,16-14-7 0,-8-2-4 0,9-1 8 0,-9 1-1 0,8 2-5 0,-7-2 3 0,7-5 5 0,-7 3-5 16,7 1-3-16,0-6 10 0,-8 6-13 0,11-6-1 0,-3 1 6 0,-2-4-2 0,-6 7-2 15,10-4 5-15,1-2-5 0,-3-1-4 0,3 0 9 0,-5 0-9 31,5 0 11-15,-3 0 0-16,3 0-10 0,0 0 0 0,-3 0-1 0,3-1-8 0,0-2-7 0,-4 1 3 0,4-3-4 0,0 5-6 0,0-4 4 0,-3 4 5 0,3 0-36 0,0 0 37 0,-4-5-5 0,4 5-6 0,0 0 3 0,0-2-7 0,-3 2-12 0,3-2-12 0,0 2-12 16,-3-3-20-16,3 3-9 0,-5-3-103 0,5 3 101 0,-3-3 1 0,3 0-59 0,-1 2-14 0</inkml:trace>
  <inkml:trace contextRef="#ctx0" brushRef="#br0" timeOffset="141000.93">10304 11599 536 0,'0'0'0'16,"0"-13"22"-16,-4 0 11 0,4-2 19 0,-3 3-4 0,-1 1-13 0,4 10 1 0,-3-12 1 0,0 13-17 15,3-3 2-15,-3 1 12 0,3 0-24 0,0 0-4 0,-5 2 16 0,5 0-18 0,0 0-17 0,0 0 14 16,0 0-4-16,0 0-6 0,0 0 7 0,0 0 12 31,5 2-9-31,-2 0-1 0,-3 0 22 0,3 1 3 0,7 3-4 0,-10 2 12 0,12-7 15 0,-12 9-15 0,9-6-3 0,-6 4 23 0,8-3-17 16,-8 8-10-16,4-6 17 0,-3 5 1 0,-1-2-20 0,-2 1 16 0,7 0 21 0,-8-2-23 0,4 5-7 0,-1-2 15 0,0 1-11 0,1 0-24 0,-1 0 23 0,1-1 2 16,-4-1-26-16,4 1 3 0,-1-2 19 0,-3 2-18 0,0-2-14 0,0 3 35 0,3-6-8 0,-3 6-20 15,4-4 12-15,-1 0 16 0,-3-5-35 0,3 9-1 0,-3-5 31 0,3-6-24 0,0 11 14 16,1-4 9-16,-1-7-28 0,1 2 16 0,-4 1 21 0,4-4-18 0,0 3-10 0,5 0 32 0,-6-1-14 47,-3 1-35-47,13 0 77 0,-8-1-57 0,2-2-4 0,-4 2 26 0,6-1-26 0,-9-2-17 0,11 2 39 0,-8-2-11 0,8 0-27 0,-8 2 19 0,6-2 15 0,-9 0-29 0,11 0-1 0,-8 0 29 0,8-2-9 0,-2 0-23 0,-5-3 30 0,10 4 5 0,-8-2-35 0,5-1 11 15,0-5 28-15,-2 7-28 0,5-8-12 0,0 6 37 0,-1-9 0 0,3 0-28 0,-3 3 26 0,8-3 18 16,0 1-49-16,-5-3 15 0,8 0 22 0,17-20-29 0,-14 19 13 16,-4-1 8-16,6-4-35 0,-3 2 17 0,5-5 17 0,-1 1-30 0,4 0-17 0,-2-2 53 15,5-2-9-15,3-4-20 0,-3 1 23 0,0 3 1 0,3 0-39 0,1-1-18 0,1-3 44 0,-2-1-50 31,1 1-30-31,2-2 32 0,-3 1-37 0,1-2-19 0,-4 3 34 0,5-2-1 0,33-25-113 16,-41 26 80-16,3 2-39 0,-5 2-13 0,2-1-17 0,-3 4-40 0,-1-2-27 0,1 1-17 0,0 0-16 0,-5 1 31 0,3 3-221 0</inkml:trace>
  <inkml:trace contextRef="#ctx0" brushRef="#br0" timeOffset="144207.07">19790 12965 147 0,'0'0'0'0,"0"-1"156"0,0 1-74 0,3 0-59 0,-3 0-13 32,0 0-4-32,0 0-2 15,3 0-3-15,-3 0 2 0,0 0 0 0,0 0-2 0,0 0 1 0,0 0 2 0,3 0-2 0,0 0 1 0,-3 1 2 0,0-1-1 0,0 4 1 0,0-2 1 0,0 4 13 0,0 5-6 0,0-7 7 0,0 9-2 0,0-5 7 0,-6 4 2 0,3-3 2 0,-9 4 4 0,9 2-1 16,-2-1 1-16,-6 1-4 0,-7 21 21 0,5-13-24 0,3-2-7 0,-7-1 3 0,3 6-2 15,2-4-7-15,-6 4-1 0,5 0-1 0,-5-1 1 0,2 1-2 0,1-2 10 0,3 3-4 0,-1-4-11 16,-2 0 3-16,3 1-5 0,-2-4-4 0,3 2 2 0,-2-2-1 0,5 1-4 0,0-2 0 0,0-4 4 47,-2 0 5-47,10-1-6 0,-7 8 0 0,3-17-3 0,1 5 3 0,1-8 5 0,-1 4-5 0,3-6-1 0,-5 6 1 0,5-2 3 0,0-4-7 0,0 1 1 0,0-1 1 0,0 0-14 0,0 0-6 0,0 0-13 0,0 0-21 0,0-1-20 0,-4-3-11 16,4-2-1-16,-3-2 13 0,0 7 19 0,0-11 10 0,-8 10-357 0</inkml:trace>
  <inkml:trace contextRef="#ctx0" brushRef="#br0" timeOffset="144523.67">19421 13314 337 0,'0'0'0'0,"5"-11"21"0,6-1-11 0,2 0 3 0,-3 0-3 0,-3 3-5 0,3 1 3 0,-6-3-1 0,10 1-3 0,-9 6-2 0,7-8 0 0,-3 7 1 0,-6-8-1 0,7 5 4 0,2 5 1 0,-6-10 0 16,3 3 0-16,3 8 5 0,-3-15 0 0,1 9 1 0,8-8 22 0,-9 7-18 0,1 1 1 0,2 5 1 16,-3-9-2-16,1 7 1 0,0-4 2 0,1-1 0 0,-2 6-1 15,2-5 0-15,0 4 4 0,-2-5-6 0,1 8 0 0,0-5 5 0,1 3-7 0,-4 0 1 0,7-3 4 16,-9 4-6-16,10 1 1 0,-6-2-2 0,4 1 3 31,-1-1-3-31,-3 2 0 0,19-3 13 0,-16 5-19 0,2 0 1 0,-3 0-2 0,2 0-2 0,1 0 2 0,-4 1-2 0,3 3-3 0,1-2-1 16,-3 0 2-16,-2 9 1 0,2-8-5 0,2 4 5 0,-3-3-2 0,1 5-5 0,2 5 15 0,0 2-7 0,-10-7 1 0,9 2-1 0,-9 0-3 0,6 1 1 15,-9-1 1-15,3 0 6 0,2 2-5 0,-3 0 1 0,-2 1-2 0,0-3 0 0,0 4-1 0,0 0 6 0,0-1 6 0,-2 15 4 16,-6-14-5-16,-1-2-1 0,6-2 1 0,-9 4 1 0,3-2 7 16,2-1-5-16,-3 2 7 0,-1 1 4 0,-2-2-4 0,3-2 1 0,-18 16 25 46,13-12-36-46,1-3 5 0,-3 3-5 0,-1 0-6 0,1 0 0 0,-3 0 3 0,-20 18 2 0,20-15-3 0,-4 1-5 0,3-4-5 16,-3 3 3-16,1 0 0 0,-2-3-3 0,2 0-2 0,0 3 5 0,2-6-5 0,2 3-5 0,-2-2 5 0,1-1-3 0,3 1-3 0,-3 0 3 0,-12 6-17 0,19-11 3 0,0-2-3 0,-3 3-11 0,1-5-16 0,1 6-16 0,0-9-22 0,2 2-15 0,-3-2-10 16,5 1 0-16,-2 0 2 0,-3 1 15 0,2-2 20 0,0-1-366 0</inkml:trace>
  <inkml:trace contextRef="#ctx0" brushRef="#br0" timeOffset="145042.81">19982 13683 484 0,'0'0'0'15,"0"-3"11"-15,0-8 5 0,3 7 3 0,-3-3 4 0,0 7-1 0,3-4-6 0,-3 4-10 0,0 0-8 0,0 0 3 16,0 0 2-16,0 4-4 0,0 2 0 0,0-2 2 0,-3 4 1 15,0-4 0-15,3 4 3 0,-3-3 6 0,0 8 1 32,-2-10 3-32,2 12 6 0,0-7 2 0,0-1-1 0,0 2 5 0,0 0-1 0,-5 9 20 0,5-9-22 0,0 0 0 0,-5 9 21 0,5-9-24 0,0 2 0 0,0-1 1 0,0-1 0 15,-8 2-4-15,7 1-8 0,-6 10 12 0,7-12-16 0,-1 0 0 0,-1 0-4 0,-1 0-4 0,3-2 3 0,0 1 3 0,0-5-2 0,0 5-2 16,0-8 4-16,3 3 2 0,0-4-2 0,-3 2 3 0,3 1 6 0,0-3 5 0,0 0 9 0,0 0 11 16,3 0 0-16,0 0-13 0,0 0-1 0,0-5-7 0,9 4-10 0,-9-11 1 0,6 11 6 0,1-1-9 15,-6-9 0-15,10 7 5 0,-1-5 1 0,-3 4-4 31,4-5 3-31,-5 5 1 0,5-2-10 0,0 5 4 0,-4-8 1 0,3 5-3 0,15-8-9 16,-16 1 8-16,3 6-7 0,-1-3 10 0,0 4 0 0,-2-4-4 0,2 5 1 0,-3-7 2 0,-2 7-4 0,1-6-5 0,0 9 5 0,1-11-7 0,-1 10-13 0,-7 0-8 0,8-1-8 0,-9 0-22 0,10 0-11 16,-9 2-21-16,3 0-33 0,-3-3-25 0,5 2 1 0,-5 1 14 0,-1 1-392 0</inkml:trace>
  <inkml:trace contextRef="#ctx0" brushRef="#br0" timeOffset="145224.26">20185 13780 804 0,'0'0'0'16,"0"0"21"-16,-3 0-10 0,3 0-3 0,0 0-7 0,-3 4 5 0,-1 5-4 16,0 0 0-16,2 0 5 0,-6 5-4 0,1 1-1 0,4-1 0 0,0 2 3 0,-3 0-3 0,1 1-3 15,2 0 2-15,3 0-1 0,-3-2 0 0,3 2 5 0,0-2-2 0,0-1-1 0,3-2-3 47,0 3 3-47,2-4 2 0,-2 0-6 0,6 0 10 0,-9-4-2 0,12 3-3 0,1 4 7 0,-10-9-8 0,7 6 3 0,1-7 1 0,-8 3-4 0,7-3-9 0,0 1-3 0,1-1-7 0,-5 5-11 0,5-7-19 0,-2 1-31 0,2 1-24 0,-1-1 1 0,0 0-9 0,-1-2-320 0</inkml:trace>
  <inkml:trace contextRef="#ctx0" brushRef="#br0" timeOffset="146259.09">20331 14366 366 0,'0'0'0'0,"-3"0"8"0,-4 0-3 0,-2 2 0 0,3 1 2 0,-3 1 0 0,6-2-1 0,-10 2-1 0,6 0 2 0,-4 1 1 0,2-1 0 0,-2 5 5 0,0-5 1 0,2 1-2 0,-2 2 3 0,-3-2 1 0,1-1-1 0,-1 4-2 0,1-3 2 0,-3-3 2 0,3 5-4 0,-5-3 7 0,0 0 1 0,2-1-1 0,-5 0 3 0,2-2 2 0,-1 3-2 0,-1-4-4 0,1 0 5 0,-5 0 2 0,2-4 1 0,-1-3 0 0,-4 5-1 0,3-8-10 15,-2 3-2-15,-1-4 0 0,-3-3-5 0,-3 3-2 0,2-5 2 0,-7 0 1 0,5-4-5 0,0 0 0 0,-3-5-1 16,3-1-2-16,-3-4-1 0,3 1 0 0,-4-3-6 0,1-3 6 0,3 1-2 0,-3-3 8 0,4-1-1 141,2-2-6-141,2-4 6 0,-4 1 0 0,7 1-2 0,-1-6-3 0,4 3-2 0,-1-3-12 0,3 1-9 0,-3-1-2 0,4 2-7 0,3-2 3 0,0 3 11 0,0 1 7 0,3 0-5 15,8 4 7-15,0-1 2 0,0 4-3 0,0-4 7 0,6 7 1 0,0-2 1 0,6 2 0 0,3 2 3 0,0 0 4 0,10 3-3 0,-4-1 0 0,7 4 3 0,0 1-3 0,6 0 0 0,0 2 0 0,2 4-1 0,3 0-8 0,4 1 0 0,0 3 4 0,7 0-7 0,1 2-1 0,7 4 6 0,-3 3-2 0,5-3 4 16,1 6 12-16,3 3-3 0,-2-3-3 0,5 3-4 0,1 6 2 0,2 3-5 0,-4 2 0 0,6 1 1 0,-5 8-2 0,1-1 0 0,-10 8 1 0,3 2 4 0,-4 0-3 0,-8 4-1 0,3 0 2 0,37 38-10 0,-45-33 7 0,-7 5 0 0,0-2-6 0,-8 4 1 0,-3 4 5 0,-2-5-2 0,-8 6-1 0,-1-4 8 16,-9 2-10-16,0 5 0 0,0-1 5 0,-3 1 0 0,-10-4 0 0,-2 2 1 0,3-1 4 0,-10-1-4 0,-2-2 3 0,5 3 1 0,-8-3 2 0,-1-3 0 0,2-2 3 0,-5-2 7 0,1-2-4 0,-1 0 3 0,0-1 1 0,-32 30 3 0,31-37-7 0,-2-3-3 0,8-1-3 0,-8-4 8 0,3 0 1 0,2-2-4 0,-3-3-3 0,3-5 9 0,1 3-5 15,1-5 0-15,-1 0 1 0,-18 2-10 141,24-5-3-141,3-3 1 0,1 0-11 0,2-2-16 0,0-1-14 15,1-1-23-15,-2 0-20 0,3 0-8 0,2-1 1 0,1-1 15 0,0-2-355 0</inkml:trace>
  <inkml:trace contextRef="#ctx0" brushRef="#br0" timeOffset="146491.18">20378 14351 402 0,'0'0'0'0,"-5"0"1"0,-4-1 8 0,0-1 1 0,3 0 8 0,-3-1 7 0,6 2 5 0,0-2 5 0,-3 0 2 0,2 2 6 0,1-3-1 0,3 2 1 0,-3 0 5 0,3-1-5 0,0 0-3 0,0 2 2 0,0-2-7 0,3 0-5 0,7-11 27 0,-7 13-35 0,7-10 0 0,4 7 4 0,-4-7-3 0,0 7 2 0,4-8 2 0,0 2 0 0,3 3-3 0,-1-5 1 0,0 3-2 0,27-12 14 0,-20 7-15 0,3 0 1 0,2 1-12 0,3-4 3 0,-1 1 1 0,7-2-5 0,0 1-1 0,4-3 6 0,3 1-4 0,-3-1 1 0,5-3 13 0,6 0-1 0,-6-4-7 0,10 5 0 0,2-3 4 0,-1 1-11 15,7-1-5-15,-6 1 1 0,2 0-6 0,5 1-5 0,-4 1 12 0,4-3 8 0,-8 6-10 0,4-3 6 0,1 3-3 0,-3-3-7 0,3 3-4 0,-4 2 5 0,-5-1-1 0,2 3-7 0,46-16 14 0,-53 19-4 0,0 4-1 0,-9-3 7 0,-2 2-6 0,5 6-6 0,-8-9 3 0,-4 8-3 0,0 3-14 0,0-12-3 0,-2 13-1 0,-4-1-18 0,-1 0-10 0,-2 1-7 0,-3-3-16 0,11 1-86 16,-15 2 77-16,-4 0-10 0,-3 0-12 0,-4 0-13 0,8 2-8 0,-10-2 10 0,5 3 28 0,-3-3 18 15,-3 0-333-15</inkml:trace>
  <inkml:trace contextRef="#ctx0" brushRef="#br0" timeOffset="146869.79">21784 13431 928 0,'0'0'0'0,"0"-18"10"0,0 0 14 0,0 2 21 0,10-2 8 0,-7 3 16 0,8 4 11 0,-11 0-10 0,10 10-11 0,-10-9-21 0,4 7-5 0,8 2-14 0,-9-2-6 0,12 3-2 0,0 0-4 0,-3 0-6 0,2 3 1 0,4-2 2 0,1 3-6 0,2-2 3 0,1 3 3 0,-1 5-1 15,4-9-3-15,1 9 4 0,1-6 0 0,1 0 7 0,2 7 8 0,1-10 10 0,-2 9-12 0,7-7-3 0,-2 6 5 0,-2 0-8 0,-1-7 2 0,-1 12-5 0,1-2-3 0,30 8-11 0,-31-10 10 0,-1 4-4 0,20 9-1 0,-24-9-4 0,-6 2-6 0,22 15-1 16,-23-15 4-16,-6-1 1 0,1 3 1 0,-1 0-4 0,-3-3-4 0,-6-1 8 0,8 1 4 0,-11 0-5 16,0-3 1-16,0 3 4 0,0-2-3 0,-4-1 2 15,-6 0 9-15,7 2-3 0,-10-1-8 0,-2-3 9 125,1 0 4-109,1 2-9-16,-6-3 4 0,1 1 2 0,-2-1-5 0,0 2-1 0,-3-1 3 0,-2 2-4 0,-2-3-1 0,3 0 2 0,-2 2 9 0,-1-2-8 0,-1 0-2 0,1 3 4 0,1 0-4 0,-2-2-1 0,3 2 5 0,4-3-1 0,-1 2-10 15,-2 1-3-15,3-2-10 0,2 3-16 0,-3-3-21 0,4 3-13 0,-1-1-23 0,4 0-30 0,1-1-20 0,-3 1-23 0,7 0-2 0,-4-1 27 0,0 1-341 0,14-12 484 0</inkml:trace>
  <inkml:trace contextRef="#ctx0" brushRef="#br0" timeOffset="149435.81">21933 13262 397 0,'0'0'0'0,"-7"-10"6"0,-2 8-1 0,3-10 0 0,3 9 5 0,2-7 5 0,-3 8 3 0,4-1 7 0,0 0 6 0,0 1-4 0,0 0-3 0,0 2-2 0,4-5-1 0,-3 3-6 0,2-1 1 0,6 2-1 0,-6 0-2 0,10 1 19 16,-4 0-14-16,-6-3-2 0,9 3 7 0,-9-3 1 0,12 3 3 0,-11 0 3 0,5 0 7 16,-6 0-3-16,6 0 2 0,3 0 5 0,-8 0-3 0,5 6-1 15,-6-5 0-15,11 3 1 0,-10-2-8 0,6 7-3 0,-10-6 4 0,3 6-12 0,7 0 3 0,-10-1 2 47,10 4-2-47,-6-1-2 0,-1 4-6 0,0-2 11 0,1 4-10 0,0-3-8 0,-1 1 8 0,0 3-11 0,3-4 2 0,-6 4 14 0,3 0 2 0,0-1-12 0,9 3 2 0,-12-2 2 0,10 2-7 0,-7-1 4 0,6-1 3 0,-6 0-5 0,9 2-4 0,-2-1 7 0,1 1 1 0,-6-2-3 0,10 3-1 0,-6-6 0 16,1 4-1-16,1-4-2 0,6 21 19 0,-8-22-22 0,-1 1 3 0,1 1 5 0,2-1-8 15,-3 0 4-15,1-1 2 0,-6 1-4 0,8-2-9 0,-8 1 4 0,11 1-1 0,-10-3-7 16,2 1 10-16,-3-2 4 0,0 1-10 0,1 0 4 0,-1-3 3 16,1-1-3-16,-4-3 0 0,3 4 1 0,-3-4 3 0,0 5-7 0,0-7 2 0,0 2 8 0,0-1-11 31,0-1 5-31,0 0 3 16,0 0-1-16,-3-2-4 0,3 0 1 0,0 3 10 0,0-4-11 0,-4 2 2 0,4-2 7 0,0 0-4 0,0 0 5 0,0 0-2 0,0 0-8 0,0 0 4 0,0 0 4 0,0 0-6 0,0 0-7 0,0-2 11 0,0 2-4 0,0-4-5 0,-3 3 9 0,3 0-5 15,0-2-3-15,0 0 0 0,-4 0 11 0,4 0-3 0,0-6-5 0,-3 8 4 0,3-4-3 0,0-4-4 16,-3 5 3-16,3-3 3 0,-3 4-7 0,0-7-1 0,-1 5 8 0,1-6-4 0,0 0-3 0,-5 4 6 15,1-1-2-15,4-4-3 0,-1 5-1 0,-5-7 15 0,6 6-9 0,-5-2 0 0,2-2 8 0,-5 5-8 47,8-7-1-47,-6 5 1 0,6-3-1 0,-9 2-4 0,8 1-3 0,-2-1 10 0,3 0-2 0,-2-2-8 0,-2 5 10 16,1-5 1-16,3 1-7 0,-7 4 1 0,10-2 4 0,-3 0-3 0,0 1-3 0,-2 7 7 0,2-14-6 0,3 13-4 0,-2-10 3 0,2 8 7 0,0-7-6 0,0 11-4 0,-3-13 4 0,3 11-1 0,0-7-6 0,0 4 3 0,0-5 8 0,-5 7-13 0,5-6 8 16,0 5 2-16,0-7-12 0,-3 11 3 0,3-14 6 0,0 12 1 0,-3-9-3 0,3 11 1 15,0-10 3-15,-3 5-8 0,-1-8 4 0,4 4-1 0,-3 4 3 0,0-4 2 0,-3 8 7 16,6-11-7-16,-3 10-3 0,3-5 10 0,-3 5-11 0,3-3 7 0,-1-5 9 0,-4 3-5 47,5 5-3-47,-3 0 5 0,3-3-10 0,0 4 1 0,0-2 4 0,-3 0-4 0,3 1-2 0,0 0 5 0,-3-2 5 0,3 3-6 0,0-2 2 0,0 3 4 0,0-2-11 0,0 2 9 0,0-2 1 0,0 2-8 0,0-1 4 0,0 1 4 0,0-2-8 0,0 2-1 0,0 0 10 0,0 0-5 15,0 0-3-15,0 0 7 0,0-4-4 0,0 4-5 0,0 0-1 0,0 0 9 0,0 0-8 0,0 0-1 0,0 0 8 16,0 0-6-16,0 0 0 0,0 0 5 0,0-3 6 16,0 3-14-16,-4-4 5 0,4 3 3 0,0 1-5 0,0-1 0 0,-4-2 7 0,4 3-3 0,0-2-12 15,-3-2 6-15,3 1-1 0,-5-6-7 0,2 9-6 31,3-10 13-31,0 9-6 0,-3-13 2 0,2 5 13 0,1-1-3 0,-5 10-4 0,5-14 1 0,-3 6-6 0,3 3 1 16,0-8 11-16,0 9-1 0,-3-7-3 0,3 7 3 0,0-3 7 0,0 3-8 0,0-5 0 0,0 6 0 0,0-8 0 0,0 11-3 0,0-10 7 0,0 10 2 0,0-5-11 0,0 5 3 0,0-3 3 0,0-1-4 0,0 2-1 0,0-1 7 16,0 1-4-16,0-1-2 0,0 2 7 0,0 0-6 0,0-2-1 0,0 3 11 15,0 0-13-15,0 0 8 0,0-3-3 0,0 1-4 0,0 2 5 0,3 0 0 0,-3 0-6 0,0-2 0 16,3 2 4-16,2 0-3 16,-4 0 2-16,-1 0-3 0,3 0 5 0,0 0 6 31,2 2 1-31,-5 0 0 0,3 4 0 0,1-4-8 0,0 1-3 0,-1-1 10 0,8 1-7 0,-11-1 2 0,1 2 10 0,11 2-7 0,-6 2-1 0,-2-4 2 15,5-1-4-15,-9 2 1 0,10 2 4 0,-10-5-7 0,11 4-3 0,-8-2 5 0,7 3 1 0,-7-3-7 0,7 5 8 0,-7-5 1 0,8 5-8 0,-8-1 0 0,13-2 9 0,-13 3-4 16,6 1-9-16,-6-6 3 0,11 10-2 0,-11-10-5 0,11 8 18 0,-8-1 6 0,5-5-4 0,0 5-6 16,-1 1-1-16,-4-3 1 0,4 3-11 0,0-3 12 0,1 2-1 0,1 4-7 0,-5-1 0 0,8-3 9 15,-6 5-7-15,0-1 0 0,7-4 7 0,-7 5-6 0,4-2-6 0,-2 3 7 0,2-5 0 0,-4 4-6 47,-1-4 5-47,3 3-1 0,-1-3 1 0,1 0-7 0,-6 1 10 0,6-4 0 0,2 5-7 0,-8-3 6 0,8-3-1 0,-10-5-3 0,4 6 6 0,-4-7-7 0,0 2-2 0,8 1 5 0,-11-1 3 0,1-2-3 0,-1 1-7 0,6-2 14 0,-6 2-7 0,0-2 3 0,0-1 4 0,3 4-3 16,-3-4-8-16,0 0 3 0,0 0 9 0,0 0-9 0,0 0 7 15,0 0 2-15,-3 0-7 0,3 0 2 0,0 0 5 0,-6 0-3 0,5 0-1 0,-2 0-6 0,-2 0 5 16,2 0-3-16,-3 0-5 0,2 0 8 0,1 0-1 0,-9 0-3 0,11 0 7 0,-7 0 1 0,5 1-8 16,-7-1 2-16,6 0 2 0,-7 0 1 0,10 0-1 0,-13 0 3 0,10 0-1 0,-6 3-5 31,-1-3 2-31,10 0 4 0,-14 0-6 0,8 0 0 16,-4 0 4-16,1 0-6 0,1 0 1 0,-1 0-2 0,-2 0 6 0,3 2-4 0,0-2 0 0,-6 1 9 0,5-1-9 0,-2 3 3 0,0-3 2 0,-1 3-2 0,3-2-1 0,-4-1-3 0,4 1 6 0,-3 3-3 0,-1-2-4 15,3-1 6-15,-3-1-3 0,2 2-2 0,1 2 4 0,-3-4 0 0,4 1-4 0,1 0-1 0,-1-1 5 0,2 3 1 0,3-3-6 0,-3 3 9 0,5-3-3 16,0 0-7-16,-1 1 6 0,1-1-1 0,3 0-5 0,0 0 4 0,0 0 3 0,0 0-1 15,-3 0 1-15,3 0 1 0,0 0-9 0,0 0 6 16,0 2 1-16,0-2-4 0,0 2 2 31,0-2 4-31,0 2-7 0,0-2 2 0,0 0 7 0,0 0-8 0,0 0 2 0,0 0 7 0,0 0-9 0,0 0 4 0,0 0 4 0,0 0-9 0,0 0 5 0,0 3 7 0,0-3-5 0,0 0 4 0,0 0-4 0,0 0-6 0,0 0 6 16,0 0 6-16,0 0-7 0,0 0 2 0,0 0 2 0,-6 0-2 0,6 0-4 0,-3 0 6 0,3 0-2 16,0 0-5-16,-3 0 1 0,3 0 6 0,0 0-3 0,-1-3-7 0,1 3 14 0,0 0-5 0,0 0-3 15,0 0 4-15,0 0 1 0,0 0-9 0,0 0 7 0,0 0 6 0,0 0-7 0,0 0 3 16,0 0-2-16,1 0-7 0,-1 0 0 0,0 0 9 31,3 0-7-15,0 0 0-16,-3 0 10 0,6 0-10 0,-3-2-5 0,-3 2 8 0,0 0 4 0,3 0-8 0,-3 0 5 0,0-2 1 0,4 0-5 0,-4 2 4 0,0 0-5 0,3-1 4 0,-3 1-9 0,0-3-2 0,0 3 12 0,0-3 1 0,0 2-6 0,0 1 7 15,0-1-6-15,0 1-6 0,0-4 3 0,0 4 8 0,0-2-6 0,0 1-1 0,0-5 6 0,0 5 2 16,-3 0-11-16,3-2 8 0,0 0 5 0,0 2-17 0,0-1 10 0,0-1 4 0,-4 2-9 0,4 1 7 16,0-4 4-16,0 3-5 0,0-2-5 0,0 2 0 0,0-2 4 0,0 3-3 0,0-2-4 0,4 2 9 15,-4-1-6-15,0 1 1 0,3-3 8 31,-3 3-9-31,0-2-1 0,0 2 13 0,0 0-8 0,0-3 5 0,0 3-10 0,0 0 5 0,0 0-2 0,0 0 0 0,0 0 3 0,0-4 2 0,0 4-12 0,0-2 13 16,0 2-11-16,0-2 7 0,0 1 3 0,0 1-8 0,-3-6 1 0,3 6 4 0,-4-3 4 16,4 1-7-16,0 0 3 0,-3 0 2 0,0-3-8 0,3 3 9 0,-6 0 4 0,6-2-9 15,-3 1 2-15,3 2-2 0,-3-4-3 0,3 5 5 0,0-2-4 0,0 1-2 0,0-1 11 16,0-2-10-16,0 3-1 0,0-2 3 0,0 2 4 0,0 1-3 0,0-3 0 0,0 3 3 0,0-1-3 47,3 1-1-47,-3-2 3 0,0-2 5 0,3 4-8 0,-3-3 9 0,0 3-12 0,0-3-5 0,0 3 14 0,0-2-7 0,0 2 5 0,0 0 2 0,0-1 0 0,0 1-7 0,0-3-4 0,-3 3 13 0,3-2-9 0,0 2 2 0,-3-1 7 0,3-2-3 15,-1 0-6-15,-4 3 4 0,5-2 4 0,-3 2-10 0,0 0 6 0,0-6 2 0,-1 2-1 0,4 1-6 16,-4 3 0-16,4-2-10 0,-3 2 6 0,-2-5 12 0,5 1-4 0,-3-8 3 0,0 12-1 0,3-3-7 0,0-6 5 16,-1 9 4-16,1-3-5 0,0-5-3 0,0 6 8 0,0-7-1 0,1 9-8 0,-1-12 7 0,0 10 3 15,3-7-3-15,0 5 5 0,2-7 2 0,-2 9-7 32,-3-9-9-32,4 7 7 0,0-6 7 0,-1 1-14 0,8 2 4 0,-11-1 12 0,0-4-13 15,4-5 23-15,-1 6-17 0,-3 10-3 0,0-22 14 0,0 10-17 0,0 6 5 0,0-2 0 0,0 5-19 0,0-9-1 0,-3 12 7 0,3-13-1 0,-3 6 14 0,2 0 8 0,-4 0 2 0,2-1-11 0,3 1-2 16,-3-3-1-16,0 7-1 0,-1-10-9 0,0 4 8 0,4 7-8 0,-3-7 1 0,-2 8 9 15,2-7-6-15,3 4 2 0,-3-4 3 0,2 7 0 0,1-5-2 0,-5 4 1 0,5-1 3 0,0-6-7 16,-3 9-2-16,3-10 3 0,-3 8-3 16,3 2-1-16,0-7 6 0,-4 8 0 0,4-8-9 0,0 6 7 31,0-2 0-31,0-6-1 0,0 10-5 0,0-2 11 0,-4-9-2 0,4 11-4 0,0-2 14 0,0 2-6 0,0 0-3 0,0-2 1 0,0 2 4 0,0-2-7 0,0 2 1 0,0 0 0 0,0 0-18 0,0 0 11 0,0 0 6 0,0 0-3 0,0 2 6 16,0-2 2-16,0 2 0 0,4 0-4 0,-4-2 3 0,0 4 4 0,4 1-8 0,-1-3 2 0,-3 0 5 15,3 2-3-15,6-2-2 0,-9 8 16 0,3-9-4 0,9 1-5 0,-8 0 3 0,5 1-4 0,0-2-4 16,3 5 2-16,-2-5 7 0,1 3-1 0,-3-2-5 0,7 3 3 0,0-2 1 0,-3-2-10 0,1 3 7 15,2-4 0-15,0 5-7 0,-1-5 3 0,0 4 6 32,3-2-3-32,0 1 1 0,-1 0-6 0,-2-1 3 15,3 2 0-15,0-2-4 0,-3 2 10 0,-2-1-8 0,3 2 1 0,-2-2 3 0,0 5-1 0,2-4 3 0,-6 0-6 0,4 3 4 0,-2-4-1 0,0 2-6 0,-5 2 7 0,-1-5-2 0,10 13-5 0,-4-10 7 0,-8 3-4 0,5-4-1 0,-5 6-1 0,-2-7-2 0,4 8-5 0,2 4 8 16,-4-14 3-16,-3 3 5 0,4 7 8 0,-1-5-10 0,-3 2-1 0,0-5 3 16,3 6-3-16,-3-5-4 0,0 6 5 0,0-7 2 0,0 6-11 0,0-6 6 15,0 6 0-15,0-5-6 0,0 9 3 0,-3-2 3 0,3-10-3 0,0 10 7 0,-3-8-2 16,3 5-4-16,-4-5-2 0,4 7 6 0,-3-6-5 31,0 7 1-31,-1-8 5 0,-1 8 4 0,4-7-13 0,-2 5 6 0,-5-1 7 0,5-4-13 0,-8 10 9 0,8-7 1 0,-9 5 0 0,1-2-4 0,0 1 6 0,0-2-2 0,2 0-4 16,-4-5-1-16,-2 7 4 0,2-2-4 0,0 0-2 0,-2 0 9 0,3 0-3 0,-6 0-1 0,8 2 1 0,-2-3 1 0,-3-5-5 0,2 12 2 15,3-12 4-15,-4 8-8 0,4-7 3 0,0 7 2 0,1-10 4 0,1 11-2 0,-3-9-6 0,8 5 7 16,-8-2-8-16,10 1 4 0,-7-2-3 0,8-2 0 0,-3 1 3 0,-1-3 1 16,4 3-5-16,0-1 2 0,0 4 1 0,0-7-4 0,0 3 8 0,0 0 1 0,4-1-8 46,-4-2 4-46,3 1 3 0,-3 1-5 0,0-2 3 0,0 3 4 0,5-3-8 0,-5 0 5 0,0 0 2 0,0 0-2 0,0 0 3 0,0 0-1 0,0 0-5 0,0 0 1 0,-5-3 1 0,2 1-5 0,-1 1 2 0,-6-1 9 0,10-1-11 0,-3 0 5 0,-6-1 4 0,6 2-5 0,-6 1 1 16,6-2-4-16,-7-1 8 0,7 3-8 0,-5-3 2 0,6 1 5 16,-9 1-8-16,8-3 1 0,-4 3 5 0,7 0 0 0,-6-2-3 0,-3-1 0 0,6 1 0 0,2 1 2 0,-4-3 3 15,5 5 0-15,0-3-4 0,0 1 0 0,0 0 7 0,0 0-10 16,0-2 2-16,5-3 4 0,-4 5-9 31,2 0 10-31,9-6-2 0,-12 7-1 0,3-7 1 0,4 6 2 0,-4 1-8 0,0-7 2 0,7 7 2 0,-10-7-2 0,3 8 0 0,-3-7 4 0,5 6-2 0,-5-3-2 0,3-3 2 0,0 8 4 0,-3-6-3 0,4 6-7 0,-4-3 6 0,0 0 0 0,0 0-2 16,0 0 5-16,0 1 4 0,0 1-13 0,0-2 1 0,0-2 4 0,0 5-8 0,0-4-1 0,-4 2 3 15,4 0-3-15,0 0-25 0,0-1 19 0,0 1-9 0,-3-2-31 16,3 1 20-16,0 1-8 0,0-3-5 0,-3-3-5 0,3 6-10 0,0-1-5 0,0 2 3 0,0-4-7 16,-5-4 0-16,5 7 1 0,0 0-1 0,-3-7 1 0,3 9 5 0,-2-12 8 0,-1 10 12 0,-2-7 7 47,2 5-22-47,-3-7-287 0</inkml:trace>
  <inkml:trace contextRef="#ctx0" brushRef="#br0" timeOffset="204775.3">28126 7910 667 0,'0'0'0'0,"-4"-11"14"0,-5 1-26 15,6-5 16-15,-9 3 5 0,-1 3 4 0,4 1 2 0,-3 5-3 0,-4-7 4 0,-2 6-9 0,6-3 1 16,-5 3 10-16,0-4-5 0,-21 2 17 31,19 2-16-31,1 3-2 0,-1-3 2 0,1 1 2 0,-3 2-7 0,2 1 1 0,-15 0 12 0,13 0-13 0,4 0 2 0,-18 4 5 0,19 0-5 0,-1-1-1 0,0 9 1 0,1-8 8 0,-3 7-2 0,7-7 5 0,-5 10 1 0,0-3-4 16,3 0 8-16,-3 4-2 0,1 0 1 0,-5 0-1 0,5 1-6 0,-2 3 9 0,-20 15 19 15,18-14-23-15,-3-1-12 0,5 6 3 0,-1-4 0 0,-5 2-5 0,4-2-2 0,0-1 1 0,-5 2-2 16,5 0-3-16,-3-2-1 0,2-1-2 0,1 1-3 0,0-1 2 0,0-2 9 0,-2 6-11 0,4-4 2 16,-4-4 2-16,1 2-7 0,-19 15 11 0,15-17-4 0,7 1 1 0,-2-5 1 0,2 1-2 31,1 1-6-16,0 5-5-15,-11 1 3 0,16-8 18 0,6-11 4 0,-6 7-3 0,8 7-6 0,-5-13-9 0,6 3 1 0,0-1 0 0,0 5-6 0,3-8 7 16,0-2-1-16,-4 4-2 0,4-2 4 0,0 0-2 0,0 0 6 0,4 0-5 0,-1 0 5 0,-3-2-4 0,3 2 2 0,-3 0-4 0,3-9 4 0,0 12-3 0,-3-3 2 0,0 0 2 16,3 0-2-16,-3-3-1 0,0 3-3 0,0 0-5 0,0-4 3 0,0 4 6 0,-3-1-5 0,3-2 5 15,-3-1-12-15,0 2 7 0,0-11-9 0,0 13 10 0,-1-2-9 0,4-11 3 16,-4 10 9 15,4 0-1-31,-4-10-2 0,4 11 4 0,-3-9-2 0,3 10-1 0,0-13 5 0,0 13-6 0,0-5 1 0,0-5 1 0,0 2 2 16,0 6-1-16,0-12 0 0,3 14 1 0,1-8-8 0,0 4 6 0,0-5 0 0,5 9-1 0,-9-7 2 0,9 3-3 0,-9-8 3 0,12 13-1 0,-8-10-1 0,-1 10 4 15,0 0-2-15,0-2-2 0,3-1 5 0,-6-1-4 0,0 2-4 0,3 2 2 0,-3-3-2 0,0 3 1 0,0 0-1 0,0 0 0 0,0 0-4 0,0 0 2 0,0 0 3 16,-3 0 4-16,0 9-5 0,0-6 3 0,-3-1 3 0,3 6-5 0,-9-6 6 0,8-2 0 0,-5 4-5 16,6 7 4-16,-7-8 0 0,6-2 2 0,-7 3-3 0,8 0 0 0,-6-1 0 31,9 1 1-15,-10 4-1-16,5-5 0 0,2-2 4 0,-7 9-5 0,10-6 3 0,-3-3 1 0,-1 4 0 0,1 5-1 0,0-10 4 0,0 3 2 0,0 5-7 0,3-5 17 0,-5 10-7 0,5-12-3 0,0 3 2 0,-3 5 2 0,3 1-8 0,0-10 9 0,0 5-2 0,0 7-2 0,-3-12 13 15,3 5-11-15,0 6 4 0,0-4-3 0,0-3-7 0,0 3 10 0,0 4-4 16,0-9-5-16,0 11-11 0,0-12 10 0,0-1-1 0,0 11-3 0,0-7 2 0,0-4-1 0,0 3 0 15,3 5-3-15,-3-6 8 0,3-2-1 0,-3 1-6 0,0 2 6 0,5-3 8 0,-2 3-6 0,0-3 4 0,10 0 1 16,-13 0-1-16,3 0 0 0,12 0 7 31,-12-3 2-31,7 0-15 0,-4 2 3 0,4-9-2 0,2 10-4 0,0 0-3 0,-2-9 4 16,5 5-9-16,-6 2 1 0,8-1 9 0,-6-10-7 0,-2 12 5 0,5-1-6 0,-4-13 2 0,0 13-6 0,-3 1-3 16,2-11 1-16,2 10-3 0,-11-6 4 0,14 8 1 0,-11-14 8 0,6 13-2 0,-9 1-1 0,4-9 3 0,0 7-3 0,-1 2-7 0,2-2 5 0,-5 1 0 0,3-2 0 0,0-2 2 0,-3 4-3 0,0 1-6 15,0-3 0-15,0 1 1 0,3 2 0 0,-3 0-2 0,0-2 7 0,0 1-29 0,3-3 14 0,2 1-7 0,-5 3-4 16,0 0-2-16,3-3-3 0,-2 3-13 0,5 0-6 0,4-4-4 47,-10 4-13-47,3 0-1 0,0 0-4 0,0-2-2 0,9-6 1 0,-12 8-2 0,0-3 8 0,3 3 3 0,-3 0 9 0,3-2 15 0,0-2 13 0,-3 4 10 0,0 0-2 0,0-9-76 0,0 8-385 0</inkml:trace>
  <inkml:trace contextRef="#ctx0" brushRef="#br0" timeOffset="205110.22">27004 8165 396 0,'0'0'0'0,"0"0"100"0,0 0-54 0,0 0-24 0,0 0-9 0,0 0-4 16,0 0-2-16,0 0-5 0,0 0 1 0,-3 0 0 0,3 0 0 0,-3 0 1 0,3 3 0 0,-3-3 0 15,-1 2 3-15,0 0 3 0,1 3 20 0,3-3-10 0,-4 2 8 0,0-2-1 16,3 4 8-16,1-2-1 0,-3 1-4 0,3 4-4 0,-5-7-6 0,5 1 2 0,-3 9-5 0,3-9 4 0,0 7 4 16,-4 0-4-16,1-2 0 0,3-4 2 0,-3 10-5 46,3-2-1-46,-4-1 0 0,4 7 4 0,-3-7-13 0,3-7 5 0,0 14-5 0,0-9 2 0,0 1 1 0,0-1-4 0,0 15 3 0,0-20-5 0,0 11-2 0,0-7 1 0,0-6 2 0,3 10-1 0,-3-3-3 0,4-8 7 0,-1 1-3 0,0 9 4 0,1-10 3 0,4-1 5 0,-5 3 2 0,2-1-8 0,-1-2 3 16,10 0-6-16,-8 0 1 0,3-2 5 0,7-1 1 0,-7 2-7 0,3-1-2 0,4-9-1 16,-4 10-4-16,3-2 2 0,1-10-1 0,2 12 1 0,-6-5-3 0,10-6 2 0,-7 3-1 15,4 7-7-15,-3-6-2 0,5-2 3 0,-5 5-10 0,5 2-1 0,-5-11-13 16,6 6-13-16,-7 5-13 0,3-7-16 0,-2 5 0 0,2 3-11 16,-5-6-1-1,5 4 4-15,-9-7 8 16,5 11 7-16,0-8 19 0,-5 6 16 0,2-3-1 0,6 1-579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1564.05725" units="1/cm"/>
          <inkml:channelProperty channel="Y" name="resolution" value="2085.7414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08T05:22:38.4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11676 7091 436 0,'0'-4'87'15,"0"4"-38"-15,0-5-3 0,-3 2-16 0,3 3-26 0,0-1-13 0,-4 1-8 0,4 0-5 0,0 0-1 0,0 1 8 16,0-1 4-16,0 3 6 0,0-3 4 0,0 5 5 0,0-5 5 0,0 0-1 0,0 4 2 0,0-4 3 16,4 2-4-16,-1-2 1 0,0 1-1 0,0-1-1 31,0 3 0-31,1-3-4 0,1 0 2 0,-2 0-4 0,0 1 5 0,3-1 3 0,-2 0 0 0,6 0 2 0,-7-1 3 0,8-2 1 0,-8 2-5 0,7-5 7 0,-6 6-3 0,5-12-2 0,-6 10 4 0,11-7-4 15,-10 5-2-15,6-7-4 0,7-2 5 0,-7 10-10 0,0-8 2 0,5-2 1 16,-3 11-4-16,-9-7 6 0,7 5-2 0,-7-4-1 0,12 6 5 0,-12 0-6 0,8-6-1 0,-7 8 1 16,6-5-2-16,-7 3 1 0,6 0 2 0,-6 0 1 0,6 2 0 0,-6 0 0 0,7-2 2 0,-10 2 0 15,9 0 3-15,-9 0-5 0,3 0 2 0,1 2 7 0,-1-2-8 0,7 4 12 0,-10-2 0 0,3 3-7 47,2-3 4-47,-2 2 1 0,0-2-6 0,1 2 2 0,-1-1-5 16,-3 2-3-16,3-1 0 0,0 1-2 0,2-1 7 0,-2 2-3 0,-1-6-1 0,2 6 1 0,7-3-2 0,-11-1-4 0,3 1 3 0,0-2 3 0,8 2-4 0,-11-1 2 0,3 1 2 0,0-3-5 0,4 4 3 0,0 0 6 0,2-4-5 0,-6 2 0 0,2 1 4 0,2-3-6 0,-4 0 2 15,7 2 0-15,-10-2-3 0,3 4 3 0,9-4-2 0,-9 1 0 0,0 1-4 0,6 0-2 0,-9 2 6 16,4-4-3-16,6 5-3 0,-7-2 6 0,5-2-1 0,-5-1-4 0,0 2 7 0,3 1-1 16,-2-2-6-16,1 2 3 0,3-1 1 0,-8 1-5 0,5-3 2 0,4 0 1 0,-6 4 1 31,5-4-5-31,-4 0 1 0,4 0-3 0,6 0-13 0,-10 0 14 0,7 0-2 0,2-4-17 0,-10 4 4 0,7-3-6 0,-7 1-6 0,8-1-9 16,-9 2-16-16,10-2-19 0,-9 1-11 0,9 1-9 0,-7-2-5 0,6 0 3 0,-8 1 3 0,6-2 11 0,0 2 22 0,-3 2 15 0,3-2-155 0</inkml:trace>
  <inkml:trace contextRef="#ctx0" brushRef="#br0" timeOffset="13805.72">12733 7889 511 0,'0'0'0'0,"0"-5"118"0,4-7-5 0,-1 9-71 0,0-1-16 0,-3 1-17 0,0 3-13 0,0 0-3 0,0 0 3 0,0 0-5 0,0 3 5 0,0 0 2 0,0 5 2 0,3-5-1 0,-3 8 1 0,0-8 3 0,3 7-2 0,-3-5 1 0,3 5 5 0,-3-1 0 0,0 2 3 0,5-9 6 0,-2 12 1 0,0-6 8 0,1 2 3 0,0 0 13 0,-1-1 3 0,-3 2 2 0,3 0 11 0,0-3 1 0,6 4 0 0,-4-2 2 0,-1 0 0 0,6 10 58 16,-7-17-58-16,6 11 2 0,-6-6-11 0,6-4 5 15,-6 5-3-15,3-7-13 0,-3 6 3 0,4-3-6 0,-3-3-4 0,5 1-2 0,-4 5 34 156,4-7-44-156,-9 2 5 0,3-3 4 0,11 2-7 0,-11-2 6 0,5 0-3 0,-5 0-6 0,11-2 6 0,-7-10 0 0,1 5 1 0,7 3-6 0,-1-14 4 0,-1 4-4 0,7-1 2 0,27-30 12 16,-15 22-19-16,-3-2-5 0,5-2 6 0,3-3-3 0,3 1-4 0,6 0-5 0,-3 0 4 0,6-4-21 0,1 6 9 0,0-4 11 0,5 1-31 0,1 3 4 0,-4-4-24 0,3 6-39 0,-1-1-37 0,-4 3-27 0,2 1-44 0,-2 0-56 0,-7 0-50 0,3 3-61 0,-6 1-114 0,-3-1 33 0</inkml:trace>
  <inkml:trace contextRef="#ctx0" brushRef="#br0" timeOffset="17164.72">3014 9790 259 0,'0'0'0'0,"7"-5"-9"0,-4 3 10 0,6-2 13 15,-3 0-14-15,3 2-2 0,-6 2 26 0,7 0-18 0,0-1-7 0,-2 1 15 0,1 0-2 0,2 0-16 47,-5 3 8-47,-1-3 16 0,18 8-18 0,-14-7 18 0,2-1-9 0,15 6-2 0,-12-6 10 0,3 2-22 0,-2 0 9 0,0-2 11 0,4 0-14 0,-4 0-12 0,7 0 31 0,-6 0-14 0,5 0-16 0,3 0 18 0,-1-2-4 0,1-7-10 16,0 9-7-16,2-4 29 0,1-8-15 0,-2 10-14 0,4-6 22 0,-4 6-4 0,5-10-22 0,1 11 10 16,0-13 18-16,3 14-27 0,-2-12 0 0,2 9 19 0,4-6-8 0,-4 4-21 0,3-5 21 0,1 5 4 15,-4-8-17-15,3 11 4 0,0-5 19 0,0 3-15 0,1-4-22 0,-1 6 31 0,0-2-4 16,0 2-13-16,-7-2 13 0,1 1 15 0,0 3-21 0,-5 0-3 31,1 0 30-31,-2 0-13 0,0 3-14 0,-4-2 12 0,4 4 8 0,15 1-25 0,-19-2 35 0,-5 4-22 0,-3-5-6 16,5 1 15-16,-5 0 1 0,4 0-17 0,-3 5 18 0,-2-6 19 0,3 0-22 0,-2 0 3 0,2 6 19 0,-3-8-12 0,5 4-17 0,-6-2 22 0,15 4 0 0,-9-3-14 0,-2 0 17 15,1 1-19-15,1-1-15 0,1 5 30 0,-3-7-11 0,4 2-21 0,-1 5 23 16,7-9 7-16,-4 4-22 0,-2-2 0 0,5 3 40 0,-4-4-26 0,5 1-14 0,-2 0 29 0,3 0-12 16,2-2-18-16,2 4 18 0,1-4 19 0,3 0-28 0,0 0-5 0,0 0 28 0,0 0-12 0,0-4-21 15,0 2 32-15,3 0 3 31,-8 0-31-31,5-1 14 0,2 0 20 0,-7 1-18 0,5-1-17 0,-4 3 37 0,1-1-6 0,-3-2-32 0,-1 2 26 0,-1-1 17 0,-1-1-40 0,-2 1-3 0,25 0 48 0,-24 0-54 0,-5 2 29 0,5-3-3 0,1 2-33 0,-2-2 23 16,-3-1 34-16,4 2-44 0,-4-3-2 0,0 5 28 0,0-4-20 0,5 0-29 0,-7-3 39 0,7 4 4 0,-1-6-33 0,-1 7 9 0,2 0 29 16,1-9-28-16,0 7-21 0,4-5 56 0,-1 7-13 0,-2 0-20 0,1-5 14 0,29-1 10 15,-27 0-38-15,-2 8 59 0,-1-2-38 0,4-3-24 0,-4 4 30 0,2-2 4 0,29-3-47 16,-30 6 62-16,-2 0-42 0,23 0 12 31,-27 2 5-31,-1 2-32 0,24 9 52 0,-29-11-38 0,0 2 2 0,2 7 39 16,-1-7-30-16,-1 7-24 0,-1 0 50 0,11 6-20 0,-12-6 9 0,0 1 27 0,-4-1-33 0,3-1-20 0,-2 0 44 0,-1 1-24 0,-1 0-33 0,1 2 34 0,5-4 15 0,-6-2-38 0,2 4 4 0,0-3 50 15,1-5-40-15,-1 10-23 0,3-4 40 0,-1-8-7 0,0 3-38 0,5 6 34 0,-4-6 42 0,3-3-52 16,-2 3-1-16,7-2 42 0,-2-2-36 0,0 0-33 0,3 2 43 0,1-2 2 0,-4 0-35 0,5 0 15 16,-5 0 34-16,7-2-35 0,-8 0-18 0,10 1 52 0,-6-2-18 0,0 2-30 0,-3 1 19 0,5-4 25 47,-1 0-28-47,-1 2-12 0,0 2 58 0,-3-1-41 0,2-2-19 0,1 3 31 0,-6-2 12 0,4 2-39 0,-5 0 6 0,2 0 51 0,-3-2-56 0,-1 2-9 0,0 0 43 0,1 0-23 0,1-1-29 0,-6 1 39 0,3 0 20 0,1 0-41 0,-1 0 2 0,-3 1 41 15,5-1-35-15,-6 0-23 0,5 2 51 0,0 0-7 0,-2-2-35 0,2 0 17 0,0 3 32 0,4-3-37 16,-2 0-10-16,2 0 54 0,-2 0-37 0,0 0-34 0,1-3 34 0,0 1 15 0,4 0-40 0,-2 2 12 15,6-1 38-15,-4-5-42 0,1 5-14 0,2-4 43 0,1-4-10 0,2 8-38 0,-4-2 26 0,5-5 28 16,-3 5-31-16,-1-1 7 0,25-6 47 0,-26 1-55 0,1 9 30 0,21-8-10 31,-26 3-5-15,-1 4 35-16,16-4-56 0,-17 5 44 0,-5-2-15 0,2 2-28 0,0 0 22 0,-5 0 17 0,3 0-30 0,-7 2-8 0,0-2 47 0,7 4-33 0,-9-3-24 0,-3 3 28 0,4 0 0 0,1-2-33 0,-2 2 6 0,-3 1 38 0,0-1-42 0,0 5-6 0,0-8 29 0,0 3-18 16,0-1-20-16,0 1 16 0,-3 0 12 0,-6 3-91 0,9-3 76 0,-3-2-14 15,-6 4-53-15,6-3 72 0,-2 0-7 0,3-3 18 0,2 1 13 0,-3-1-22 0,3 0-140 16</inkml:trace>
  <inkml:trace contextRef="#ctx0" brushRef="#br0" timeOffset="17341.43">8763 9773 77 0,'0'0'0'0,"0"0"99"16,0-1-82-16,0-4-19 0,3 0 15 0,-3 4-8 0,0-2-7 0,0 2 25 16,0-1-21-16,0-1 5 0,0 3 20 0,0-2-13 0,0 2-4 0,0-2 30 0,0 2-6 15,0-2-19-15,0 2 21 0,0 0 2 0,-3 0-7 16,3 0-2 15,-4 0-20-31,1 0-21 0,-2 2 32 0,-4 0-10 0,6 3-23 0,-8-2 16 0,2 6 10 0,-2-4-17 0,1 6-4 0,-3-2 36 0,-1 1-22 0,1 0-16 0,0-1 18 0,-5 2 0 0,2 2-25 0,-2 0 10 0,1 1 25 0,0-3-20 0,-1 2 2 0,-1 3 22 0,1-5-22 0,2 0-18 0,0 6 20 16,-1-7-2-16,3 4-11 0,-2-2 4 0,-2 3 2 0,0-5-17 0,5 1-11 0,4 5 1 0,-6-9-9 15,6 5-12-15,-1-2 7 0,-2-5 8 0,6-2-1 0,3 6 10 0,-3-6 17 0,2 0-184 0</inkml:trace>
  <inkml:trace contextRef="#ctx0" brushRef="#br0" timeOffset="17514.86">8667 9806 130 0,'0'0'0'0,"0"-3"40"0,4-2-15 0,7 4-21 0,-8-11 1 0,0 12 6 0,0-1 0 0,-3 0-15 16,4 1 14-16,-4-4 20 0,3 2-19 0,-3 2 3 0,0 0 22 0,0-2-13 0,0 2-13 0,0 0 13 15,0 0 0-15,0 0-25 0,0 0 3 0,-3 2 19 0,3-2-21 0,-4 2-9 0,1 3 32 0,3-4-16 47,-6 6-16-47,1 4 16 0,-5-8 6 0,7 4-20 0,-8 1-1 0,9 3 30 0,-13-2-26 0,9 1-6 0,-3 1 27 0,-1-1-9 0,-2-1-24 0,3 4 16 0,-2-2-6 0,2-2-24 0,1 4 6 0,-1-4 2 0,6-1-13 0,-11 4-5 0,11-3 15 0,-8 1 0 0,8-6-10 0,0 4-151 0</inkml:trace>
  <inkml:trace contextRef="#ctx0" brushRef="#br0" timeOffset="17728.96">8945 9762 374 0,'0'0'0'0,"0"0"18"0,-3 0 19 0,3 0-3 0,-10 0-21 0,0 3 4 0,-15 9 18 0,12 3-32 0,-3-4 27 0,3-1-12 0,-5 1-30 0,0 6 30 0,2-4-4 0,-2-1-30 0,3 3 24 0,-4 3 1 0,4-8-17 0,-2 4 1 0,3 1 13 0,-3-3-25 0,6-2-25 0,-2 2-6 0,2-1-21 0,3-7-5 0,-4 11 8 0,3-3-184 0</inkml:trace>
  <inkml:trace contextRef="#ctx0" brushRef="#br0" timeOffset="20060.97">2035 7749 494 0,'0'-2'31'16,"0"2"-21"-16,0-2-1 0,-3 0 8 0,3-2-2 0,0 4-7 0,-4-4-3 0,4 4-1 0,0-1-7 0,-3 1 5 0,3 0 8 0,0 0 2 15,-3 0 0-15,3 1-3 0,0 3-8 0,0 7 8 0,0-1 3 0,0-1-3 0,0 5 7 16,0-2 3-16,0 2-7 0,3 0 6 0,-3 3-8 0,3 3-1 0,-3-4-1 0,4 6-3 0,-1-2 2 16,-3 1 2-16,3 0-1 0,0 2-3 0,2 0 4 0,3-1 3 47,-3 2-3-47,-2-3 4 0,7 23 11 0,-7-22-11 0,9-3 5 0,-11-2 0 0,10-1 4 0,-8-1 3 0,16 11 3 0,-10-3 0 0,0-8 1 0,5-5 5 0,-3-6-1 0,-5-1-3 0,-2-1 0 0,13-2 0 0,-17 0-5 0,10 0 2 0,0-9 0 0,-7 7-9 0,11-6-2 0,-3-4 2 0,3 3-6 15,-10-4-1-15,12-2-4 0,1-2 2 0,-4-2-3 0,3-1-3 0,1-2 3 0,20-27-9 16,-13 22 4-16,0-2 0 0,23-29-8 0,-20 26 0 0,1 0-13 0,0 0-3 0,1 1-1 15,0-4-15-15,0 3 4 0,2 0-1 0,-1 2-18 0,1-1-12 16,25-27-27-16,-7 9-30 0,-9 8-18 0,-6 9 6 0,-8 2 23 0,5 1-353 0,-31 29 465 0</inkml:trace>
  <inkml:trace contextRef="#ctx0" brushRef="#br0" timeOffset="38176.81">4790 9551 340 0,'0'0'0'0,"-9"-4"60"0,0-5-26 0,-4 5 7 0,1 2-33 0,4-8 13 15,0 10 9-15,-2 0-35 0,4-2 3 0,1 2 22 0,-3 0-19 0,8 0-18 31,-4 2 29-31,0 1-9 0,0-1-21 0,1-2 13 0,0 5 18 0,3-3-24 0,0 0-10 0,3 0 31 0,0 0-27 0,9-2 18 0,1 0-2 0,-4 0-5 0,2 0 34 0,1-2-29 0,0-2-9 16,5-7 21-16,-3 10-4 0,-2-1-30 0,4-9 22 16,2 8 20-16,-4 0-26 0,0-9 1 0,1 8 28 0,4 2-19 0,-7-2-22 0,6-1 38 0,-5 5-5 0,0-4-22 0,1 1 10 0,1 2 19 15,-7 1-17-15,7 0-16 0,-5 0 39 0,-1 0-17 0,3 1-26 0,-3-1 22 0,2 7 9 0,-6 2-25 0,7-7 1 16,-3 2 34-16,-5 8-24 0,8-9-16 0,-11 5 28 0,13-2 1 0,-11 4-30 0,7-6 20 16,-5 7 24 15,5-1-33-31,-7-5-1 0,9 4 24 0,-12 2-12 0,15-7-23 0,-13 7 27 0,9-7 11 0,-11 7-26 0,14-6 5 0,-7 5 24 0,-4-8-22 0,11 9-17 0,-5-7 34 0,-6 4-4 0,12-5-24 0,-5-2 17 0,-1 3 25 0,6 0-30 0,-8-1-8 0,5 0 37 15,0-2-23-15,1 1-22 0,-1-2 24 0,0 0 7 0,1 0-29 0,-1 0 12 0,9 0 49 16,-10 0-52-16,1 0 36 0,-1-2-16 0,0 2-29 16,0-1 22-16,-2-2 18 0,-2 0-38 0,3 3 3 0,1-4 35 0,-10 4-30 0,11 0-25 0,-9-1 48 0,7 1-2 0,-6-3-33 0,10 3 20 0,-11 0 17 15,3 0-30-15,-3 0-13 0,0 0 53 0,9 0-27 32,-8 0-28-32,2 0 30 15,-3 0 11-15,6-1-35 0,-6 1 7 0,6-3 49 0,-6 3-43 0,10-2-12 0,-10 0 35 0,11 0-7 0,-4-3-32 0,0 4 28 0,3-10 28 0,-2 9-48 0,3-3 0 0,-2-5 33 0,3 8-24 0,-2-7-29 0,5 5 40 0,-2-4 1 0,-4 4-34 16,7-6 11-16,11-3 11 0,-17 10-37 0,5-8 46 0,-6 11-28 0,4-8-27 0,-7 6 14 0,1 0 10 0,0-2-33 0,-6-1-10 15,4 3 33-15,-3 1-42 0,5-1-80 0,-7 2 93 0,8 0 2 0,-11 0 24 0,3 0 31 16,-3 0-31-16,4 0-39 0,-4 0-111 0,0 0 186 0</inkml:trace>
  <inkml:trace contextRef="#ctx0" brushRef="#br0" timeOffset="38408.96">6033 9440 776 0,'0'0'0'0,"-4"-8"102"32,1 1-80-17,-1-2 45-15,-4 9-59 0,5 0-24 0,-3 0 20 0,0 1-25 0,-9 12-65 0,12-3 68 0,-7-1-32 0,-3 9 0 0,13-9 23 0,-4 2-14 0,1-7 45 0,-1 10-1 0,-3-10-15 0,4 4 12 0,-3-3 23 0,2 5-21 0,-2-10-11 0,-1 4 44 0,3 5-16 0,-6-8-17 16,6 4 23-16,-2 4 12 0,1-7-30 0,-7 1 2 0,4 1 30 0,-1 7-30 0,-7 2 0 16,4-11 4-16,3 9-34 0,-2 3 46 0,-2-11-39 0,10 9-9 0,-7-9 18 0,7 7-33 15,-7-5-34-15,5 4 13 0,-4-3-12 0,9 3-23 0,-4-6 16 0,-2 9 27 0,6-9 4 0,-4 7-20 0,-1-7-202 16</inkml:trace>
  <inkml:trace contextRef="#ctx0" brushRef="#br0" timeOffset="38563.66">6060 9517 568 0,'0'0'0'0,"0"0"93"0,-5-3 6 0,-5 3-30 0,7-1-43 16,-6 1 14-16,5 0-9 0,-20 4-39 0,18 1 36 0,-5 7-39 0,0-10 1 0,2 8 28 46,-1 1-21-46,3 1-28 0,-4-5 43 0,8 6 2 0,-7-3-32 0,5 1 6 0,-3-1 10 0,4 5-43 0,-6-6-25 0,10 1 26 0,-4-2-30 0,1 3-19 0,0-2 19 0,-2-5 16 0,4 9-5 0,-2-8 16 0,3 4 26 0,0 0-292 0</inkml:trace>
  <inkml:trace contextRef="#ctx0" brushRef="#br0" timeOffset="39167.1">6930 9716 559 0,'0'0'0'16,"0"-3"36"-16,0-6 3 0,0 6-5 0,0 1-45 0,0 0 13 0,3 2 15 15,-3 0-34-15,3 0-4 0,0 0 30 0,9 0-16 0,-9 0-23 0,6 2 38 0,-5 0 5 0,11 2-23 16,-12-1 8-16,6-1 22 0,1 1-15 0,-3-3-18 0,4 3 36 0,1-3-10 0,-1 3-31 0,0-3 21 62,-2 0 20-62,5 0-30 0,-4 0 0 0,4 0 40 0,-2 0-19 0,-1 0-20 0,3 0 26 0,-3 0 4 0,2 0-32 0,0-3 13 0,2 3 35 0,1-3-37 0,2 0-7 0,-3 1 30 0,2-1-16 0,0 2-26 0,5-4 25 0,-3 3 16 0,2-3-35 0,-1-3 5 0,4 6 27 0,-2-3-21 0,2 5-21 0,1-6 32 0,1-3-3 0,3 9-31 0,-7-4 14 0,5 0 21 0,1-4-23 0,-2 6-16 0,2 0 48 16,-1-9-24-16,-2 9-25 0,-2 0 27 0,0 0 4 0,0 0-24 16,-2-1 3-16,0-1 46 0,-2 3-34 0,0-1-10 0,-4 2 31 0,3 0-9 0,-2-3-29 0,-1 3 20 0,-2 0 23 15,-1 0-33-15,2 0 3 0,-3 0 27 0,-8 0-19 0,12 3-24 0,-12-3 38 0,3 2 5 31,-3-1-19-15,1 3 15-16,6-4 33 0,-7 3-19 0,-3 1-20 0,3-2 49 0,2 4-21 0,-5-3-24 0,3-2 20 0,-3 4 24 0,3-3-37 0,0 2-4 0,-3 4 54 0,3-4-54 0,1-1-16 0,0 1 30 0,-1 4-5 0,6-8-35 0,-9 5 21 0,11 4 37 16,-1-8-61-16,0 4-7 0,1 3 40 0,2-5-29 0,-2-1-31 0,6 1 55 0,-5 3 5 0,7-3-39 0,-4-1 15 15,2 2 28-15,0-1-43 0,3-1-19 0,-2 2 55 0,1-2-12 0,2 1-26 0,4-3 18 0,-5 0 37 16,0 0-46-16,1 0-4 0,-5 0 59 0,5-3-42 0,13 1-21 0,-17 0 39 0,-5 0-47 0,5 2 25 0,0-2 51 47,-6-1-54-47,2 3-15 0,-2 0 43 0,3 0-19 0,-5-4-41 0,2 4 45 0,9-2-3 0,-14 2-24 0,-3-2 33 15,12 2-47-15,-13-1-33 0,9-2 40 0,-8 0-20 0,0 3-40 0,4 0 15 0,-2-3 11 0,-2 1-30 0,7-1-12 0,-7 2 27 0,3-2-16 0,-2-1-9 0,10-4 33 0,-11 5 22 0,11-1-28 0,-5-5-61 0</inkml:trace>
  <inkml:trace contextRef="#ctx0" brushRef="#br0" timeOffset="39358.19">9026 9469 637 0,'0'0'0'0,"-3"-2"98"0,-6-7-13 0,-2 4-6 0,0 5-61 0,5-3-7 0,-4 3 23 0,-14 8-68 15,14-5 60-15,0 12-26 0,0-8-29 0,2-3 29 0,-4 14 11 0,2-6-31 0,-2-2-1 0,3 3 43 16,3 0-33-16,-4-4-21 0,-2 5 36 0,6-1-5 0,-3 0-32 0,3-5 19 0,-3 2 28 0,6-1-42 16,-7-3-2-16,7 5 20 31,-12 1-82-31,12-8 51 0,-6 5 10 0,9-3-38 0,-4 1 11 0,1-5 13 0,-1 3-17 0,1 3-44 0,-2-3 69 0,5-4-7 0,0 4 14 0,0-2-14 0,0-3-72 0</inkml:trace>
  <inkml:trace contextRef="#ctx0" brushRef="#br0" timeOffset="39459.25">8963 9569 416 0,'0'0'0'0,"0"-4"176"0,0 1-63 15,0 1-2-15,0-1 5 0,-4 3-70 0,-3 0-28 47,-3 0 30-47,2 3-46 0,0-1-24 0,-4 10 37 0,0 1-8 0,2-2-40 0,-8 1 24 0,4 5 21 0,1-2-64 0,-3 1-29 0,-2 3 2 0,2-4-44 0,-2 6-20 0,2-3 28 0,-2 1 11 0,1 1 6 0,-3-5-122 0</inkml:trace>
  <inkml:trace contextRef="#ctx0" brushRef="#br0" timeOffset="40073.75">5782 9525 463 0,'0'0'0'0,"3"0"150"0,-3 0-94 0,3-2-12 0,1 2-20 15,-4-1 44-15,0 1-28 0,-4 1-34 0,1 1 18 0,-3 3 10 0,-4 3-40 0,-1-4 0 0,-2 7 40 16,1 1-36-16,-3-3-17 0,-4 1 34 0,4 4-4 0,-3-6-40 0,-5 1 27 0,2-4 28 0,-5 4-42 16,-3-7 4-16,3 2 34 0,-5 0-20 0,1-1-20 0,-4 1 33 15,-3-4 7-15,-1 2-35 0,1-2 13 32,-3 0 29-32,0 0-38 0,-5-9-14 0,1 8 49 0,-1-10-8 0,2 4-16 0,-1-5 21 0,2-1 20 0,5 1-34 0,-3-6-19 0,2 0 53 0,-2 3-36 0,0-4-32 0,3-4 48 0,2 2 7 0,1 1-34 15,4-4 16-15,-1 1 55 0,5 4-52 0,-1-7-25 0,6 6 35 0,1 0-66 0,0 1 2 0,3-4 38 0,6-4-11 0,-2 6-10 16,5-9 4-16,5 2-2 0,1 5-11 0,2-6 4 0,0-1-5 0,13 3-5 0,-7 1 10 15,9-3 10-15,-2 1 7 0,0 1 10 0,4 0 5 0,0-2-4 0,7 3-7 16,0 1 4-16,-1-2-4 0,4 4-2 0,1 2 1 0,1-9 2 0,3 9-3 0,2 3 1 0,-5 1-2 31,8-3-1-31,-3 11-3 16,38-19-3-16,-37 24 0 0,2-4 1 0,0 6-7 0,-4 0-8 0,4 2-3 0,1 4-2 0,0-2 1 0,-6 13 1 0,-1 0 4 0,3 0 8 0,-3 1 0 0,-4 6 5 0,-1 3 5 0,4-8 0 0,-4 12 1 0,-3-1 0 0,-3-1 0 0,1-1 4 0,-1 4-1 0,-3-6 8 16,-4-1 1-16,0 6-1 0,-2-2 8 0,-5-5 2 0,-3 7 4 0,2-1 6 0,-5 16 32 15,0-16-25-15,0-6 2 0,0 0 2 0,-11 4-6 0,2-1 8 0,-1-4-11 16,-5 2 28-16,3 1-18 0,-2-5-41 0,-3 4 28 0,-14 26-54 0,13-24 40 0,3 3-6 0,1-5-39 0,2 3-3 15,-7-6-6-15,5 6-47 32,1-5-13-32,-3 1 24 0,3-1-4 0,-5-5 10 0,3 6-122 0</inkml:trace>
  <inkml:trace contextRef="#ctx0" brushRef="#br0" timeOffset="40720.4">4122 9807 288 0,'0'0'0'0,"-6"0"12"0,-5 5 9 0,-3 4 22 0,1-6-15 0,-5 8-16 0,2-1 32 0,-1-1-11 0,-3-1-24 0,-2 6 14 0,-1 0 9 0,0-4-23 0,-1 4 9 0,-4 4 28 0,-1-9-23 0,-2 3-14 0,-4-7 21 0,2 2-20 0,-3-3-14 0,-1 3 22 0,-1-3-1 0,-4-4-6 0,5 3-3 0,-3-2 11 0,-4-1-13 0,4 0-19 0,-1-1 20 0,-4-10 8 0,8 8-11 0,-3-8-9 0,-2 3 19 0,5-8-28 0,0 1-18 0,1-2 41 0,-6-5-23 0,9-1-22 0,-4-4 9 0,3 0 8 0,0-6-26 0,3-2-2 0,0-8 24 0,18 20-18 0,-7-4-18 0,6-2 23 0,-3-8 19 0,0 6-10 0,2-8 18 0,-4 2 39 0,4 0-22 0,3-1-11 0,-1 1 21 0,10 6-29 0,-7 3 0 0,10-6 28 0,0 9-4 16,0 0 3-16,0 2-4 0,3-3 0 0,20-12 2 0,-8 17-2 0,-3 4-9 0,10 3 6 15,12-21-2-15,3 11-3 0,-5 4-5 0,34-16-1 141,-34 26-3-141,2-2 3 0,7-3-4 0,-2 1-3 0,1 4 2 0,1-5 0 0,2-1-1 16,0 14-4-16,2-14-1 0,-1 1 1 0,1 13-5 0,1-8 4 0,0 1 4 0,-1 7-1 0,0 2 8 0,-1-11 0 0,0 9-2 0,1 2 0 0,-2 0-1 0,1 0 3 0,-4 4-3 0,2 9 2 0,-1-11 1 0,-4 11-1 0,-3-1 3 0,3 2 2 0,-3-10-1 0,-5 16-1 0,3-2-1 0,-3-7 5 0,-4 7 1 15,-4 4 1-15,-2-7 3 0,-6 3-4 0,1 5 3 0,0 2-1 0,-3-7-1 0,-8 9 1 0,7 23 8 0,-10-23-9 0,0 4-7 0,0-1 3 0,0 0-5 0,-10 6 34 0,-1-4-21 0,2-1-11 0,-5 3 26 0,0 5-41 0,-3-2 3 0,-4 6 30 0,2 6-16 0,-5-3-15 0,-1 2 41 0,1-1 2 0,2-2-20 0,-6-1 1 0,4 2-4 0,-2-1-52 0,-2 1-18 0,1-5 27 0,0 4-349 0</inkml:trace>
  <inkml:trace contextRef="#ctx0" brushRef="#br0" timeOffset="43157.49">4007 9770 254 0,'0'0'0'0,"0"-3"2"0,3 1-1 0,0-6-13 0,0 8 10 0,-3 0 12 0,4 0-9 0,-1 1-4 0,-3 3 19 15,0 1-5-15,0 3-13 0,0-4 25 0,0 9 2 0,0-3-8 0,-3 4 4 0,-1 0 18 0,4-1-7 16,-3 2-12-16,0-1 24 0,-3-3-11 0,1 5-18 0,2-1 13 0,0-2 3 0,-8-4-17 0,11 8 14 16,-3-1 12-16,0-5-16 0,0 8-7 0,0 1 6 0,0-5-8 0,3 0-12 0,-5 21 21 15,5-24-23-15,0 5 4 0,0 1 8 0,0-15-5 0,0 11-5 0,0 3 12 0,5-3 4 32,-2-1-8-32,0-4 8 0,6-6-16 15,-9 9 4-15,3-1 6 0,2-8-13 0,-2 8-3 0,0 1 3 0,0-9 2 0,2 6-7 0,1 3 1 0,-6-2 9 0,3-2-16 0,0 4-3 0,8 1 6 0,-11-2-4 0,4 0-3 0,-2 7 5 16,-2-7 8-16,3 3-11 0,2 1 4 0,5 0 9 0,4 8-25 0,-9-12 19 0,-2 1 0 0,15-9-6 0,-12 13 5 0,4-13 6 0,5 7-22 0,-6-6 5 15,6 7 12-15,-2-8-2 0,5 1 12 0,-2 8-7 0,-3-10 7 16,1 1-10-16,3 7-2 0,-3-8 24 0,3 0-14 0,-5-2-3 0,6 4 7 0,-2-2 0 0,2-2-11 16,-2 1 5-16,2 2 12 0,-1-3-11 0,0 0 0 31,4 0 11-31,-5 0-5 0,5-3-10 0,1 3 11 0,-2-1 4 0,4-1-10 0,1-2 1 0,-2 4 9 0,0 0-14 0,2 0 7 0,28-12 2 16,-24 12-10-16,-3-2-12 0,8 0 20 0,-3 1-14 0,3-1 6 0,0 2 15 0,-4-3-2 0,7 2-2 0,-3 1 7 0,0-4 5 0,3 4-17 0,1 0 10 0,-1 0 6 0,3-4-8 0,44 3 13 15,-44 1-6-15,3-3-9 0,-3 3 10 0,0 0 9 0,5 0-17 0,-2 0 8 0,4 0 10 0,-2-2-13 16,-2 1-5-16,1 1 1 0,-4 0 2 0,6 0-13 0,-2 0 1 0,4 0 15 15,-4-4-20-15,-1 4-4 16,1 0 12-16,-1 0-11 0,3-4-6 0,-6 4 2 31,3 0 5-31,2-3-2 0,0 3-1 0,-1-2 28 0,-4-3-9 0,0 5-12 0,1-3 16 0,-4 3-3 0,8-1-10 0,-7 1 0 0,-1 0 14 0,3-4-19 0,-6 4-2 0,0 0 12 0,-1 0-5 0,1 0-12 16,-2 0 11-16,2 0 10 0,-5 0-22 0,-1 1 4 0,1 2 21 0,-1-3-14 0,-2 0-10 0,-2 4 10 0,4-4-11 0,-8 0-16 0,3 0 14 0,-2 0 10 0,4 0-15 0,-6 3-2 0,-1-1 14 0,2-2-5 16,-3 0-5-16,0 5 8 0,-2-5 9 0,-1 0-18 0,3 0 1 0,-2 0 13 0,-3 0-22 0,-2 0-7 15,2 0-1-15,-3 0-6 0,-6 0-23 0,8 0 0 0,-8 0 2 0,-3 0-23 0,3 0 10 0,-3 0 19 16,0 0-373-16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7D8F9F-FA80-4B49-9EAC-D3F14C9331EC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C7F18-E294-4E3B-BBB1-9E94E9CFA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55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0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B1EFA-65E2-4D30-C2E8-C3A86F8C0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9CECE33-3D99-FFAC-B745-E58688D4BB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1E72DFA-A329-9793-D55E-58C9A6FC25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DA905C-FF6F-6A38-A342-9577AC2FD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074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FD943-3165-95E2-BE0D-1C1593004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76BBFF8-69B9-294C-CF45-C9A5BE0381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3E26F79-4094-B373-E6E7-06E98BB8A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CCECBE-7FEA-38FA-F820-D71356531A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714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3973F-142F-72C9-7FC6-7BD4CDDB9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A66565-B83E-2B13-143E-08B115F4A3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C434420-85AD-2628-5482-DF2715A70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5A56E2-922F-7302-EAD7-720C4CA0F7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2367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1245A-65BF-AA91-F9F8-28F184018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BC595A8-357E-F5A2-206E-C46BAC608C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7B84A7E-EDE5-3E7C-FADD-5DA01EA79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EFCDC2-B260-43A1-4AF0-6BD8E2DD55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4414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C2F37-6D25-31BD-0103-ABEC5445A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EA4401E-7A72-0532-3FAE-6122C41266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C11206F-578B-A4AC-A9BA-12B29A770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124318-4B5E-9A94-306E-8E54A6E7A7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188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7C283-E33F-6D3E-BE21-99056F39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0DDB4E3-AA91-C142-7922-3E41D4788E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848AB13-4634-7654-082F-2F16AAE390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F37BB2-0427-A12C-9FFA-9341A27957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026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9231E-FB70-B50C-DCC0-0C973E942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7A9CED2-2D3A-BE69-2D99-C15B96FB09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0398E6C-9087-5659-D212-0DC526961E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C8E405-C9D7-A46D-EA25-A4A7D4917B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34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73570-2F25-4889-62AA-78FED3C60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99ABCC-CFAE-708B-67D6-C198C1DDD5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E3FF27-8408-C337-C336-C69AFA5313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189279-F88E-B9C9-36DC-209F788408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302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157C6-4FE7-9A19-FC34-42EBC52BB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A24907A-40FE-8D45-6DCC-6F4C742D7A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D77EBE2-6EB1-884A-FE87-8CB4DBA78A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C3BC99-7B30-48A2-AE0D-D3EDED1F00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751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B0B00-315A-46A8-AF53-102FBFFD4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D4AFD3F-FFE4-9AF2-705F-46AC7D3249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542AFF0-9BEA-C856-DE39-C1866327C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B23864-3231-9471-D562-6D05BAABD7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37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2107C-B22E-819D-B2DC-AE985DE1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D48064D-42F4-53F2-31AC-D2146C6754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AC621D4-3A65-168B-3026-D7EBA3714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74491D-1351-31E6-ECBE-5561190EE0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483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3BAFE-15DA-4E9F-6707-04576503C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D5137D3-0D9D-B6BC-E41E-B028B996B5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6AF8B09-5D24-7A58-8028-FF8E63CC9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6D0247-B1E3-9C18-26BE-1C01B3079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408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AC415-6FE3-3046-E82C-61134941A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4CC13EF-7707-DEC5-1501-2780475CF8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1FFCD6C-2F0D-732A-9258-9AE71902A3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A4E245-00A4-4181-673E-677B8943B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90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1336B-6EA1-D008-ED7F-AA7B19F92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E939E9F-77AB-FE35-24D9-D91E9CB901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40AD89B-5499-C7C1-BF19-7504FF4665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7463A6-D3F0-A8C9-AD9A-B6868C0E45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670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00EF8-C48E-4282-7766-28E9BC37B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12E9DA5-B223-3422-0761-BC6A3AFFAB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466B015-99E2-024A-670E-061ACDA1D7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66C4F8-2B50-D1DB-3E95-25A7A72DBE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984A7-0B9C-4B21-ACAB-31390B900EE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908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8C7BB1-B159-FCF7-3A0B-4E5B1AC93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E9405F-0724-2A17-E442-E74438B97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CF6E6-AF1F-1D12-DAFA-2A8C49B0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68B-94E3-4316-9BA6-A2FDF7306DA8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0FD8D9-6456-BE70-7EA7-E0CC6231F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9D33B-548B-97EE-955D-9F7E7147B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9C3A-84E6-4E1E-9FD6-C46C59474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74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514B6-D259-AD0E-7DB6-6F7E41DA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45B1F5-0449-C82D-CAD7-0696A16FF4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635CB6-C563-D528-DE4B-06045965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68B-94E3-4316-9BA6-A2FDF7306DA8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479E2-43DE-8B31-CAC3-3B538B5D9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508647-6279-BEAA-58BC-614D0AC96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9C3A-84E6-4E1E-9FD6-C46C59474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11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C396690-495D-6746-5614-C7E377FBB8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E2945A-6A32-3EF2-94CC-EDF30EACA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130EF1-ADC5-7AB1-41FD-A41B0739C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68B-94E3-4316-9BA6-A2FDF7306DA8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93420-69A8-F529-7960-DC5A8A75D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64D854-E77F-D47D-7660-326429454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9C3A-84E6-4E1E-9FD6-C46C59474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00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D556E-7CBD-6B2D-C043-C82F14AD1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1EAD30-E825-625C-D427-4A9880E96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D3D5F0-103B-5D53-B02E-91BE9A40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68B-94E3-4316-9BA6-A2FDF7306DA8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05F2BD-D886-F92A-DB9B-104E4433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C98847-0700-0D73-04F4-D994D79D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9C3A-84E6-4E1E-9FD6-C46C59474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877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53DD8C-7E0B-5DAB-E2C6-C267E8BB1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03BDAD-58DA-D5F5-0678-223629586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49023D-7CE7-1CB6-11CA-6B93B4ED1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68B-94E3-4316-9BA6-A2FDF7306DA8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068465-4203-24CB-B3A0-531027B60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469B70-72B5-2743-46D7-6D7E389E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9C3A-84E6-4E1E-9FD6-C46C59474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9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6D4B8-15E4-61E0-5177-7702DD44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F00228-2430-4709-0409-F41511A98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0F7241-265F-5BED-3D78-BD0235DC0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06B2BD-F720-9AA4-1822-8C06CAF13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68B-94E3-4316-9BA6-A2FDF7306DA8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63740A-E35E-941C-9C65-580A119FB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452A83-BC04-F4DC-0213-A9B1C57CB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9C3A-84E6-4E1E-9FD6-C46C59474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39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316CA-F94E-5084-B940-095CF1C87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5EB772-7102-174B-3A4C-18983DBEF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EDCC3E-2837-2F0C-7BB9-685727717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2BD7B0-2D9F-6386-8D25-12C449C37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CD79486-AABF-7F01-F764-FFC29BD2C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6DE645-334C-8949-D3F2-0B46E4CD2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68B-94E3-4316-9BA6-A2FDF7306DA8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45C1D45-7C6B-09B2-3B85-3E6C3486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1F4F10-8E8B-A09F-2DD0-850AD400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9C3A-84E6-4E1E-9FD6-C46C59474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23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F173CF-D55F-FF26-5889-07641DD7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C723E6-126F-8065-1401-D0819AAE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68B-94E3-4316-9BA6-A2FDF7306DA8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C78917-C0B3-1EF8-821F-CE6063F2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DE2339-9359-02E0-6A8E-924E57B31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9C3A-84E6-4E1E-9FD6-C46C59474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87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A5CA73-EDA2-4C8F-70DA-4FE1B9C1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68B-94E3-4316-9BA6-A2FDF7306DA8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962FC70-AE88-BD73-C64B-044416B8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A0592A-7D9B-A618-961C-AD6ACBB4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9C3A-84E6-4E1E-9FD6-C46C59474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63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BB8A0-49B5-261A-205C-41BB2634E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D6487C-6192-990A-C0A9-F5B639F86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4581DA-98BA-7FDA-4C94-28E2F9E87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6BDF27-8212-ADFF-0ACE-3662E708C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68B-94E3-4316-9BA6-A2FDF7306DA8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D7DFD3-3CD2-F8BD-C878-DAEB0487B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D0FA9D-7F8E-FC28-A4CD-D7A1875F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9C3A-84E6-4E1E-9FD6-C46C59474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40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A9E7A-956F-AE71-C669-163F747BF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2E03E6-3631-AF4A-1348-C92C64307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433227-8B3C-78B1-2EB9-EEA3F5A4C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748FD6-CC31-7106-15E7-ABA92122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0868B-94E3-4316-9BA6-A2FDF7306DA8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23B133-37E7-1648-4311-F2268AB1F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EA75E1-E6E9-7E8F-8BEF-0467B966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B9C3A-84E6-4E1E-9FD6-C46C59474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39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3F5575-0612-CC35-D174-9574DEC81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EA2C36-6ACA-0503-CC47-93C287D60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B7DBC-93B1-1D76-2F05-E01B4A936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90868B-94E3-4316-9BA6-A2FDF7306DA8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ACF0B-2BEE-1AD6-0676-DC45BCF0D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758AB4-1847-4CC8-0B96-760586E8A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2B9C3A-84E6-4E1E-9FD6-C46C59474F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02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gif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3.png"/><Relationship Id="rId4" Type="http://schemas.openxmlformats.org/officeDocument/2006/relationships/image" Target="../media/image3.emf"/><Relationship Id="rId9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34.png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.xml"/><Relationship Id="rId5" Type="http://schemas.openxmlformats.org/officeDocument/2006/relationships/image" Target="../media/image36.png"/><Relationship Id="rId4" Type="http://schemas.openxmlformats.org/officeDocument/2006/relationships/image" Target="../media/image3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.xml"/><Relationship Id="rId5" Type="http://schemas.openxmlformats.org/officeDocument/2006/relationships/image" Target="../media/image38.png"/><Relationship Id="rId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.gif"/><Relationship Id="rId7" Type="http://schemas.openxmlformats.org/officeDocument/2006/relationships/customXml" Target="../ink/ink1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.gif"/><Relationship Id="rId7" Type="http://schemas.openxmlformats.org/officeDocument/2006/relationships/customXml" Target="../ink/ink1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2.gif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5.xml"/><Relationship Id="rId5" Type="http://schemas.openxmlformats.org/officeDocument/2006/relationships/image" Target="../media/image49.png"/><Relationship Id="rId4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gif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8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gif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.gif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emf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gif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3.emf"/><Relationship Id="rId9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gif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6.png"/><Relationship Id="rId4" Type="http://schemas.openxmlformats.org/officeDocument/2006/relationships/image" Target="../media/image3.emf"/><Relationship Id="rId9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2.gif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.emf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47" y="533400"/>
            <a:ext cx="1066800" cy="1066800"/>
          </a:xfrm>
          <a:prstGeom prst="rect">
            <a:avLst/>
          </a:prstGeom>
        </p:spPr>
      </p:pic>
      <p:sp>
        <p:nvSpPr>
          <p:cNvPr id="7" name="텍스트 상자 6"/>
          <p:cNvSpPr txBox="1"/>
          <p:nvPr/>
        </p:nvSpPr>
        <p:spPr>
          <a:xfrm>
            <a:off x="489511" y="2133756"/>
            <a:ext cx="1118775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700" b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Latent Paraphrasing: Perturbation on Layers Improves Knowledge Injection in Language Models</a:t>
            </a:r>
          </a:p>
          <a:p>
            <a:r>
              <a:rPr kumimoji="1" lang="en-US" altLang="ko-KR" sz="1400" b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NeurIPS 2024</a:t>
            </a:r>
            <a:endParaRPr kumimoji="1" lang="ko-KR" altLang="en-US" sz="1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8" name="직사각형 7"/>
          <p:cNvSpPr/>
          <p:nvPr/>
        </p:nvSpPr>
        <p:spPr>
          <a:xfrm flipV="1">
            <a:off x="540311" y="3286957"/>
            <a:ext cx="1284448" cy="29136"/>
          </a:xfrm>
          <a:prstGeom prst="rect">
            <a:avLst/>
          </a:prstGeom>
          <a:solidFill>
            <a:srgbClr val="43C0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200">
              <a:solidFill>
                <a:srgbClr val="002856"/>
              </a:solidFill>
            </a:endParaRPr>
          </a:p>
        </p:txBody>
      </p:sp>
      <p:sp>
        <p:nvSpPr>
          <p:cNvPr id="9" name="텍스트 상자 8"/>
          <p:cNvSpPr txBox="1"/>
          <p:nvPr/>
        </p:nvSpPr>
        <p:spPr>
          <a:xfrm>
            <a:off x="514731" y="3366893"/>
            <a:ext cx="12394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 b="1">
                <a:solidFill>
                  <a:srgbClr val="43C0C2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November 08, 2024</a:t>
            </a:r>
            <a:endParaRPr kumimoji="1" lang="ko-KR" altLang="en-US" sz="900" b="1">
              <a:solidFill>
                <a:srgbClr val="43C0C2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1" name="텍스트 상자 10"/>
          <p:cNvSpPr txBox="1"/>
          <p:nvPr/>
        </p:nvSpPr>
        <p:spPr>
          <a:xfrm>
            <a:off x="467996" y="5617385"/>
            <a:ext cx="20136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90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Bold" charset="-127"/>
              </a:rPr>
              <a:t>UNIST Language &amp; Intelligence Lab</a:t>
            </a:r>
            <a:endParaRPr kumimoji="1" lang="ko-KR" altLang="en-US" sz="140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Bold" charset="-127"/>
            </a:endParaRPr>
          </a:p>
        </p:txBody>
      </p:sp>
      <p:sp>
        <p:nvSpPr>
          <p:cNvPr id="12" name="직사각형 11"/>
          <p:cNvSpPr/>
          <p:nvPr/>
        </p:nvSpPr>
        <p:spPr>
          <a:xfrm flipV="1">
            <a:off x="517273" y="5932335"/>
            <a:ext cx="6662537" cy="22860"/>
          </a:xfrm>
          <a:prstGeom prst="rect">
            <a:avLst/>
          </a:prstGeom>
          <a:solidFill>
            <a:srgbClr val="002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200">
              <a:solidFill>
                <a:srgbClr val="002856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BE9026-7C6E-243D-87F7-56BB899FF3FF}"/>
              </a:ext>
            </a:extLst>
          </p:cNvPr>
          <p:cNvSpPr txBox="1"/>
          <p:nvPr/>
        </p:nvSpPr>
        <p:spPr>
          <a:xfrm>
            <a:off x="467996" y="6008534"/>
            <a:ext cx="2092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 err="1"/>
              <a:t>Chanbin</a:t>
            </a:r>
            <a:r>
              <a:rPr lang="en-US" altLang="ko-KR" sz="2200" dirty="0"/>
              <a:t> Lee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743032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4954E-D6DE-6CB0-0F25-B4179812F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1C9BCE-D3ED-DE1A-5A58-46B452812463}"/>
              </a:ext>
            </a:extLst>
          </p:cNvPr>
          <p:cNvSpPr/>
          <p:nvPr/>
        </p:nvSpPr>
        <p:spPr>
          <a:xfrm>
            <a:off x="559990" y="1175376"/>
            <a:ext cx="393044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0" b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Method – Latent Paraphraser</a:t>
            </a:r>
            <a:endParaRPr lang="ko-KR" altLang="en-US" sz="225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21" name="직선 연결선 41">
            <a:extLst>
              <a:ext uri="{FF2B5EF4-FFF2-40B4-BE49-F238E27FC236}">
                <a16:creationId xmlns:a16="http://schemas.microsoft.com/office/drawing/2014/main" id="{A917E213-9EC6-2EB8-2F07-385703178B7E}"/>
              </a:ext>
            </a:extLst>
          </p:cNvPr>
          <p:cNvCxnSpPr/>
          <p:nvPr/>
        </p:nvCxnSpPr>
        <p:spPr>
          <a:xfrm>
            <a:off x="594281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C0043A30-F1AA-567B-1319-B1309313BA83}"/>
              </a:ext>
            </a:extLst>
          </p:cNvPr>
          <p:cNvCxnSpPr/>
          <p:nvPr/>
        </p:nvCxnSpPr>
        <p:spPr>
          <a:xfrm>
            <a:off x="559991" y="6297930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BC061E5A-68B0-1A59-482E-ECB26C538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2"/>
            <a:ext cx="820708" cy="141086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5D045B21-40D3-3626-74BF-7CD2FABFF9C7}"/>
              </a:ext>
            </a:extLst>
          </p:cNvPr>
          <p:cNvGrpSpPr/>
          <p:nvPr/>
        </p:nvGrpSpPr>
        <p:grpSpPr>
          <a:xfrm>
            <a:off x="397" y="-1"/>
            <a:ext cx="12191207" cy="730146"/>
            <a:chOff x="-1" y="-1"/>
            <a:chExt cx="24382413" cy="146029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4D501E2-96EC-E6C9-BCAA-E36C184B095C}"/>
                </a:ext>
              </a:extLst>
            </p:cNvPr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>
              <a:extLst>
                <a:ext uri="{FF2B5EF4-FFF2-40B4-BE49-F238E27FC236}">
                  <a16:creationId xmlns:a16="http://schemas.microsoft.com/office/drawing/2014/main" id="{187D1F38-0EDB-E1D0-3B0D-F207AAB1E16A}"/>
                </a:ext>
              </a:extLst>
            </p:cNvPr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E7C61E4D-10A1-504F-887B-374AE4F50B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242" y="6434783"/>
            <a:ext cx="1111156" cy="11746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6A815B-DECC-6FCE-2907-8DD861CF0A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524" y="3203961"/>
            <a:ext cx="5754536" cy="620153"/>
          </a:xfrm>
          <a:prstGeom prst="rect">
            <a:avLst/>
          </a:prstGeom>
          <a:ln w="28575">
            <a:solidFill>
              <a:srgbClr val="0070C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AB7C95-4831-AA1B-2F02-09A226F76B9D}"/>
                  </a:ext>
                </a:extLst>
              </p:cNvPr>
              <p:cNvSpPr txBox="1"/>
              <p:nvPr/>
            </p:nvSpPr>
            <p:spPr>
              <a:xfrm>
                <a:off x="7043640" y="3930723"/>
                <a:ext cx="471205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>
                    <a:solidFill>
                      <a:srgbClr val="0070C0"/>
                    </a:solidFill>
                  </a:rPr>
                  <a:t>2. Finetune LLM on target documents with language modeling objective, by sampling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1400">
                    <a:solidFill>
                      <a:srgbClr val="0070C0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sz="1400">
                    <a:solidFill>
                      <a:srgbClr val="0070C0"/>
                    </a:solidFill>
                  </a:rPr>
                  <a:t> times </a:t>
                </a:r>
              </a:p>
              <a:p>
                <a:endParaRPr lang="en-US" altLang="ko-KR" sz="1400">
                  <a:solidFill>
                    <a:srgbClr val="0070C0"/>
                  </a:solidFill>
                </a:endParaRPr>
              </a:p>
              <a:p>
                <a:endParaRPr lang="en-US" altLang="ko-KR" sz="140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AB7C95-4831-AA1B-2F02-09A226F76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640" y="3930723"/>
                <a:ext cx="4712058" cy="954107"/>
              </a:xfrm>
              <a:prstGeom prst="rect">
                <a:avLst/>
              </a:prstGeom>
              <a:blipFill>
                <a:blip r:embed="rId6"/>
                <a:stretch>
                  <a:fillRect l="-388" t="-12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내용 개체 틀 3">
            <a:extLst>
              <a:ext uri="{FF2B5EF4-FFF2-40B4-BE49-F238E27FC236}">
                <a16:creationId xmlns:a16="http://schemas.microsoft.com/office/drawing/2014/main" id="{FF63B5E4-69F0-69F1-FCC3-67E042E64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rcRect l="3666" r="59559" b="8751"/>
          <a:stretch/>
        </p:blipFill>
        <p:spPr>
          <a:xfrm>
            <a:off x="4097224" y="1864480"/>
            <a:ext cx="2060620" cy="3970539"/>
          </a:xfr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DAA59F6-40ED-C465-B8EB-45B4651C05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613" y="3241918"/>
            <a:ext cx="3526119" cy="43205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E0B2C47-23D0-594F-EEB1-7B1ECC3C9826}"/>
              </a:ext>
            </a:extLst>
          </p:cNvPr>
          <p:cNvSpPr txBox="1"/>
          <p:nvPr/>
        </p:nvSpPr>
        <p:spPr>
          <a:xfrm>
            <a:off x="721621" y="3737471"/>
            <a:ext cx="2822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1. Train Latent Paraphraser. Once trained, this can be used for finetuning any documents.</a:t>
            </a:r>
            <a:endParaRPr lang="ko-KR" altLang="en-US" sz="14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F2B2975A-A5D6-BEF9-B72C-5B6A67A12D4F}"/>
                  </a:ext>
                </a:extLst>
              </p14:cNvPr>
              <p14:cNvContentPartPr/>
              <p14:nvPr/>
            </p14:nvContentPartPr>
            <p14:xfrm>
              <a:off x="575280" y="469800"/>
              <a:ext cx="10289520" cy="476856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F2B2975A-A5D6-BEF9-B72C-5B6A67A12D4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5920" y="460440"/>
                <a:ext cx="10308240" cy="478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5317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376A3-05D5-3F7F-88A9-7BEFAE025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E97E0B71-58BC-5988-54CE-732E66064E00}"/>
              </a:ext>
            </a:extLst>
          </p:cNvPr>
          <p:cNvSpPr/>
          <p:nvPr/>
        </p:nvSpPr>
        <p:spPr>
          <a:xfrm>
            <a:off x="559991" y="1175376"/>
            <a:ext cx="366857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0" b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Experiments</a:t>
            </a:r>
            <a:endParaRPr lang="ko-KR" altLang="en-US" sz="225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21" name="직선 연결선 41">
            <a:extLst>
              <a:ext uri="{FF2B5EF4-FFF2-40B4-BE49-F238E27FC236}">
                <a16:creationId xmlns:a16="http://schemas.microsoft.com/office/drawing/2014/main" id="{014004F6-374E-418A-6BAB-3E46CBD75B25}"/>
              </a:ext>
            </a:extLst>
          </p:cNvPr>
          <p:cNvCxnSpPr/>
          <p:nvPr/>
        </p:nvCxnSpPr>
        <p:spPr>
          <a:xfrm>
            <a:off x="594281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7902A9CF-0492-46C9-7314-0F1DEBBE126B}"/>
              </a:ext>
            </a:extLst>
          </p:cNvPr>
          <p:cNvCxnSpPr/>
          <p:nvPr/>
        </p:nvCxnSpPr>
        <p:spPr>
          <a:xfrm>
            <a:off x="559991" y="6297930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7630938B-87C3-7D11-DABD-5C42C8365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2"/>
            <a:ext cx="820708" cy="141086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28004CE-94BD-ECF9-EDD8-41602D232064}"/>
              </a:ext>
            </a:extLst>
          </p:cNvPr>
          <p:cNvGrpSpPr/>
          <p:nvPr/>
        </p:nvGrpSpPr>
        <p:grpSpPr>
          <a:xfrm>
            <a:off x="397" y="-1"/>
            <a:ext cx="12191207" cy="730146"/>
            <a:chOff x="-1" y="-1"/>
            <a:chExt cx="24382413" cy="146029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AFD9E47-90C9-D46C-F97A-5250F6152A60}"/>
                </a:ext>
              </a:extLst>
            </p:cNvPr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>
              <a:extLst>
                <a:ext uri="{FF2B5EF4-FFF2-40B4-BE49-F238E27FC236}">
                  <a16:creationId xmlns:a16="http://schemas.microsoft.com/office/drawing/2014/main" id="{95B68154-F43F-72AD-3582-5F3CE69A7A39}"/>
                </a:ext>
              </a:extLst>
            </p:cNvPr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8B5808C8-3322-E022-5ED9-55273CEF1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242" y="6434783"/>
            <a:ext cx="1111156" cy="1174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C71EFED9-A6F0-2C61-C2B2-54F5EACE38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1600" b="1"/>
                  <a:t>1. Raw Documents Setting</a:t>
                </a:r>
                <a:endParaRPr lang="en-US" altLang="ko-KR" sz="160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ko-KR" sz="1600"/>
                  <a:t>In this setting, the documents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ko-KR" sz="1600"/>
                  <a:t>​ are presented to the model in their original format as they would be found in a real-world context.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en-US" altLang="ko-KR" sz="1600">
                    <a:sym typeface="Wingdings" panose="05000000000000000000" pitchFamily="2" charset="2"/>
                  </a:rPr>
                  <a:t>SQuAD, StreamingQA, ArchivalQA</a:t>
                </a:r>
              </a:p>
              <a:p>
                <a:pPr marL="0" indent="0">
                  <a:buNone/>
                </a:pPr>
                <a:r>
                  <a:rPr lang="en-US" altLang="ko-KR" sz="1600">
                    <a:sym typeface="Wingdings" panose="05000000000000000000" pitchFamily="2" charset="2"/>
                  </a:rPr>
                  <a:t>+ Films 2024, Events2024 (GPT-generated, unseen during LLM pretraining)</a:t>
                </a:r>
                <a:endParaRPr lang="en-US" altLang="ko-KR" sz="1600"/>
              </a:p>
              <a:p>
                <a:pPr marL="0" indent="0">
                  <a:buNone/>
                </a:pPr>
                <a:endParaRPr lang="ko-KR" altLang="en-US" sz="2400"/>
              </a:p>
            </p:txBody>
          </p:sp>
        </mc:Choice>
        <mc:Fallback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C71EFED9-A6F0-2C61-C2B2-54F5EACE38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348" t="-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8B2B1CF-2806-4D3C-0D51-76D685677954}"/>
                  </a:ext>
                </a:extLst>
              </p14:cNvPr>
              <p14:cNvContentPartPr/>
              <p14:nvPr/>
            </p14:nvContentPartPr>
            <p14:xfrm>
              <a:off x="727920" y="2505960"/>
              <a:ext cx="4329360" cy="129492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8B2B1CF-2806-4D3C-0D51-76D68567795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8560" y="2496600"/>
                <a:ext cx="4348080" cy="131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0877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F155B-2AFE-F841-E374-E543AD1A3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7EF4BB5B-9203-F2B3-379A-77D156C28E9F}"/>
              </a:ext>
            </a:extLst>
          </p:cNvPr>
          <p:cNvSpPr/>
          <p:nvPr/>
        </p:nvSpPr>
        <p:spPr>
          <a:xfrm>
            <a:off x="559991" y="1175376"/>
            <a:ext cx="366857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0" b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Experiments</a:t>
            </a:r>
            <a:endParaRPr lang="ko-KR" altLang="en-US" sz="225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21" name="직선 연결선 41">
            <a:extLst>
              <a:ext uri="{FF2B5EF4-FFF2-40B4-BE49-F238E27FC236}">
                <a16:creationId xmlns:a16="http://schemas.microsoft.com/office/drawing/2014/main" id="{E75ADF32-6AC3-90CE-7E4A-B9EA244986D5}"/>
              </a:ext>
            </a:extLst>
          </p:cNvPr>
          <p:cNvCxnSpPr/>
          <p:nvPr/>
        </p:nvCxnSpPr>
        <p:spPr>
          <a:xfrm>
            <a:off x="594281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EB407602-8908-350F-EE29-8976108EA319}"/>
              </a:ext>
            </a:extLst>
          </p:cNvPr>
          <p:cNvCxnSpPr/>
          <p:nvPr/>
        </p:nvCxnSpPr>
        <p:spPr>
          <a:xfrm>
            <a:off x="559991" y="6297930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59A7038A-5111-F1D3-C846-DCAAA8A60E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2"/>
            <a:ext cx="820708" cy="141086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7A3B0A62-40E1-04D9-CE7C-61FB403D0ABF}"/>
              </a:ext>
            </a:extLst>
          </p:cNvPr>
          <p:cNvGrpSpPr/>
          <p:nvPr/>
        </p:nvGrpSpPr>
        <p:grpSpPr>
          <a:xfrm>
            <a:off x="397" y="-1"/>
            <a:ext cx="12191207" cy="730146"/>
            <a:chOff x="-1" y="-1"/>
            <a:chExt cx="24382413" cy="146029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1295ADA-6536-F551-918B-F74E1E5F5A4B}"/>
                </a:ext>
              </a:extLst>
            </p:cNvPr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>
              <a:extLst>
                <a:ext uri="{FF2B5EF4-FFF2-40B4-BE49-F238E27FC236}">
                  <a16:creationId xmlns:a16="http://schemas.microsoft.com/office/drawing/2014/main" id="{786A7114-B55D-7AB5-2024-0471F7FAB7DC}"/>
                </a:ext>
              </a:extLst>
            </p:cNvPr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0B01DC6F-5AD1-AC38-1529-B56B79D4F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242" y="6434783"/>
            <a:ext cx="1111156" cy="117465"/>
          </a:xfrm>
          <a:prstGeom prst="rect">
            <a:avLst/>
          </a:prstGeo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755C1E-C560-664A-5967-6C9488E48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b="1"/>
              <a:t>2. Synthetic Documents Setting</a:t>
            </a:r>
            <a:r>
              <a:rPr lang="en-US" altLang="ko-KR" sz="1400"/>
              <a:t> (denoted by the suffix </a:t>
            </a:r>
            <a:r>
              <a:rPr lang="en-US" altLang="ko-KR" sz="1400" b="1"/>
              <a:t>-syn</a:t>
            </a:r>
            <a:r>
              <a:rPr lang="en-US" altLang="ko-KR" sz="1400"/>
              <a:t>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400" b="1"/>
              <a:t>Raw documents </a:t>
            </a:r>
            <a:r>
              <a:rPr lang="en-US" altLang="ko-KR" sz="1400"/>
              <a:t>often contain additional or extraneous information not directly related to the QA tasks.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1400"/>
              <a:t>makes difficult to measure how well the knowledge injection method works</a:t>
            </a:r>
          </a:p>
          <a:p>
            <a:pPr marL="0" indent="0">
              <a:buNone/>
            </a:pPr>
            <a:endParaRPr lang="en-US" altLang="ko-KR" sz="1400"/>
          </a:p>
          <a:p>
            <a:r>
              <a:rPr lang="en-US" altLang="ko-KR" sz="1400"/>
              <a:t>Generate synthetic documents by </a:t>
            </a:r>
            <a:r>
              <a:rPr lang="en-US" altLang="ko-KR" sz="1400" b="1"/>
              <a:t>rephrasing</a:t>
            </a:r>
            <a:r>
              <a:rPr lang="en-US" altLang="ko-KR" sz="1400"/>
              <a:t> each QA pair, ensuring that the knowledge needed to answer each question is present in a precise and answerable format.</a:t>
            </a:r>
          </a:p>
          <a:p>
            <a:pPr marL="0" indent="0">
              <a:buNone/>
            </a:pPr>
            <a:endParaRPr lang="ko-KR" altLang="en-US" sz="320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4537A26-85EF-5CD6-EB71-F3C4E8FE0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0238" y="3891532"/>
            <a:ext cx="9458460" cy="15586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971EFB7E-0C5D-4E58-0F04-9B22EE6F7C03}"/>
                  </a:ext>
                </a:extLst>
              </p14:cNvPr>
              <p14:cNvContentPartPr/>
              <p14:nvPr/>
            </p14:nvContentPartPr>
            <p14:xfrm>
              <a:off x="992880" y="3678120"/>
              <a:ext cx="9394560" cy="89928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971EFB7E-0C5D-4E58-0F04-9B22EE6F7C0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3520" y="3668760"/>
                <a:ext cx="9413280" cy="9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3232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A3324-F998-D2A7-991B-6D00D893C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CF4ECF0E-E300-E29B-B93D-FAD704B3231F}"/>
              </a:ext>
            </a:extLst>
          </p:cNvPr>
          <p:cNvSpPr/>
          <p:nvPr/>
        </p:nvSpPr>
        <p:spPr>
          <a:xfrm>
            <a:off x="559991" y="1175376"/>
            <a:ext cx="366857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0" b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Experiments – Baselines</a:t>
            </a:r>
            <a:endParaRPr lang="ko-KR" altLang="en-US" sz="225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21" name="직선 연결선 41">
            <a:extLst>
              <a:ext uri="{FF2B5EF4-FFF2-40B4-BE49-F238E27FC236}">
                <a16:creationId xmlns:a16="http://schemas.microsoft.com/office/drawing/2014/main" id="{806A0F87-003F-52EC-DE04-F7C1B53D5879}"/>
              </a:ext>
            </a:extLst>
          </p:cNvPr>
          <p:cNvCxnSpPr/>
          <p:nvPr/>
        </p:nvCxnSpPr>
        <p:spPr>
          <a:xfrm>
            <a:off x="594281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A3441E63-ACD4-01A5-310D-BAC13A2F5825}"/>
              </a:ext>
            </a:extLst>
          </p:cNvPr>
          <p:cNvCxnSpPr/>
          <p:nvPr/>
        </p:nvCxnSpPr>
        <p:spPr>
          <a:xfrm>
            <a:off x="559991" y="6297930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83728DC0-9D36-375E-4DB5-A8EF2FE4B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2"/>
            <a:ext cx="820708" cy="141086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8C135766-0D97-F112-6876-E0325EF20CF4}"/>
              </a:ext>
            </a:extLst>
          </p:cNvPr>
          <p:cNvGrpSpPr/>
          <p:nvPr/>
        </p:nvGrpSpPr>
        <p:grpSpPr>
          <a:xfrm>
            <a:off x="397" y="-1"/>
            <a:ext cx="12191207" cy="730146"/>
            <a:chOff x="-1" y="-1"/>
            <a:chExt cx="24382413" cy="146029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ED3D97B-5706-BC1D-6C40-7FC36B88205F}"/>
                </a:ext>
              </a:extLst>
            </p:cNvPr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>
              <a:extLst>
                <a:ext uri="{FF2B5EF4-FFF2-40B4-BE49-F238E27FC236}">
                  <a16:creationId xmlns:a16="http://schemas.microsoft.com/office/drawing/2014/main" id="{9554B933-D813-CEBA-6983-D98635F7A12E}"/>
                </a:ext>
              </a:extLst>
            </p:cNvPr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30F3E607-F2A1-8462-567A-AC57DD0D0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242" y="6434783"/>
            <a:ext cx="1111156" cy="1174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695AD589-BE9A-2315-06B4-1D9BD92B66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1600"/>
                  <a:t>1. No Injection: Pre-trained LLM, no fine-tuning.</a:t>
                </a:r>
              </a:p>
              <a:p>
                <a:pPr marL="0" indent="0">
                  <a:buNone/>
                </a:pPr>
                <a:r>
                  <a:rPr lang="en-US" altLang="ko-KR" sz="1600"/>
                  <a:t>2. Fine-Tuning: Directly fine-tune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ko-KR" sz="1600"/>
                  <a:t>.</a:t>
                </a:r>
              </a:p>
              <a:p>
                <a:pPr marL="0" indent="0">
                  <a:buNone/>
                </a:pPr>
                <a:r>
                  <a:rPr lang="en-US" altLang="ko-KR" sz="1600"/>
                  <a:t>3. Sequential: Fine-tune on paraphrased data,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ko-KR" sz="1600"/>
                  <a:t>.</a:t>
                </a:r>
              </a:p>
              <a:p>
                <a:pPr marL="0" indent="0">
                  <a:buNone/>
                </a:pPr>
                <a:r>
                  <a:rPr lang="en-US" altLang="ko-KR" sz="1600"/>
                  <a:t>4. + Paraphrases: Fine-tune on (original + paraphrased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ko-KR" sz="1600"/>
                  <a:t>)</a:t>
                </a:r>
              </a:p>
              <a:p>
                <a:pPr marL="0" indent="0">
                  <a:buNone/>
                </a:pPr>
                <a:r>
                  <a:rPr lang="en-US" altLang="ko-KR" sz="1600"/>
                  <a:t>5. FreeLB: Add adversarial noise during fine-tuning.</a:t>
                </a:r>
              </a:p>
              <a:p>
                <a:pPr marL="0" indent="0">
                  <a:buNone/>
                </a:pPr>
                <a:r>
                  <a:rPr lang="en-US" altLang="ko-KR" sz="1600"/>
                  <a:t>6. NEFTune: Add random noise during fine-tuning.</a:t>
                </a:r>
              </a:p>
              <a:p>
                <a:pPr marL="0" indent="0">
                  <a:buNone/>
                </a:pPr>
                <a:r>
                  <a:rPr lang="en-US" altLang="ko-KR" sz="1600"/>
                  <a:t>7. </a:t>
                </a:r>
                <a:r>
                  <a:rPr lang="en-US" altLang="ko-KR" sz="1600" b="1"/>
                  <a:t>LaPael</a:t>
                </a:r>
                <a:r>
                  <a:rPr lang="en-US" altLang="ko-KR" sz="1600"/>
                  <a:t>: Learned, input-dependent noise in latent space.</a:t>
                </a:r>
                <a:endParaRPr lang="ko-KR" altLang="en-US" sz="1600"/>
              </a:p>
            </p:txBody>
          </p:sp>
        </mc:Choice>
        <mc:Fallback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695AD589-BE9A-2315-06B4-1D9BD92B66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348" t="-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97E6BB35-CAAE-D2A5-5E4D-04D084EBCB6A}"/>
                  </a:ext>
                </a:extLst>
              </p14:cNvPr>
              <p14:cNvContentPartPr/>
              <p14:nvPr/>
            </p14:nvContentPartPr>
            <p14:xfrm>
              <a:off x="871560" y="2049480"/>
              <a:ext cx="7350840" cy="240336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97E6BB35-CAAE-D2A5-5E4D-04D084EBCB6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2200" y="2040120"/>
                <a:ext cx="7369560" cy="242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55389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76C8C-4C0D-D3A3-0859-C2105CBCB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9A742F6C-69F2-E761-8C91-DA538507C9F1}"/>
              </a:ext>
            </a:extLst>
          </p:cNvPr>
          <p:cNvSpPr/>
          <p:nvPr/>
        </p:nvSpPr>
        <p:spPr>
          <a:xfrm>
            <a:off x="559991" y="1175376"/>
            <a:ext cx="366857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0" b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Experiments - Results</a:t>
            </a:r>
            <a:endParaRPr lang="ko-KR" altLang="en-US" sz="225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21" name="직선 연결선 41">
            <a:extLst>
              <a:ext uri="{FF2B5EF4-FFF2-40B4-BE49-F238E27FC236}">
                <a16:creationId xmlns:a16="http://schemas.microsoft.com/office/drawing/2014/main" id="{5E495A05-1B53-F2A4-99CF-2BB6E6DEC7EE}"/>
              </a:ext>
            </a:extLst>
          </p:cNvPr>
          <p:cNvCxnSpPr/>
          <p:nvPr/>
        </p:nvCxnSpPr>
        <p:spPr>
          <a:xfrm>
            <a:off x="594281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9E3D370B-33AE-0D1C-8683-4C6A6513BAFA}"/>
              </a:ext>
            </a:extLst>
          </p:cNvPr>
          <p:cNvCxnSpPr/>
          <p:nvPr/>
        </p:nvCxnSpPr>
        <p:spPr>
          <a:xfrm>
            <a:off x="559991" y="6297930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B9B75524-D33B-E7E1-E9D0-E73803286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2"/>
            <a:ext cx="820708" cy="141086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0B19F9C9-7E4F-2023-1F99-8D80D74B5E54}"/>
              </a:ext>
            </a:extLst>
          </p:cNvPr>
          <p:cNvGrpSpPr/>
          <p:nvPr/>
        </p:nvGrpSpPr>
        <p:grpSpPr>
          <a:xfrm>
            <a:off x="397" y="-1"/>
            <a:ext cx="12191207" cy="730146"/>
            <a:chOff x="-1" y="-1"/>
            <a:chExt cx="24382413" cy="146029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18CAEF5-FDEA-0F89-7CA2-C20B82C04280}"/>
                </a:ext>
              </a:extLst>
            </p:cNvPr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>
              <a:extLst>
                <a:ext uri="{FF2B5EF4-FFF2-40B4-BE49-F238E27FC236}">
                  <a16:creationId xmlns:a16="http://schemas.microsoft.com/office/drawing/2014/main" id="{6AC2A6E3-2D73-839E-6F4B-7383D1FA57A2}"/>
                </a:ext>
              </a:extLst>
            </p:cNvPr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3402F6FD-16A2-5278-AA7C-AC5720F33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242" y="6434783"/>
            <a:ext cx="1111156" cy="1174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B6C64FC-CC2A-748E-17E1-25D8DEF70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2331" y="3865244"/>
            <a:ext cx="6493235" cy="23076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6A70DD8-9C75-0BDF-C24D-852A96B3B8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3285" y="1922951"/>
            <a:ext cx="6874054" cy="1790861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A21180FA-DC0C-8CA2-E115-FECE76251FB6}"/>
                  </a:ext>
                </a:extLst>
              </p14:cNvPr>
              <p14:cNvContentPartPr/>
              <p14:nvPr/>
            </p14:nvContentPartPr>
            <p14:xfrm>
              <a:off x="1896840" y="591120"/>
              <a:ext cx="8342640" cy="5652360"/>
            </p14:xfrm>
          </p:contentPart>
        </mc:Choice>
        <mc:Fallback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A21180FA-DC0C-8CA2-E115-FECE76251FB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87480" y="581760"/>
                <a:ext cx="8361360" cy="567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3282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CF4B0-ABEB-DD02-9942-36F3102A1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E0F8DF2F-D550-768D-F212-2509FCDEB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r>
              <a:rPr lang="en-US" altLang="ko-KR" sz="1400"/>
              <a:t>Successfully transfers across domains</a:t>
            </a:r>
          </a:p>
          <a:p>
            <a:pPr marL="0" indent="0">
              <a:buNone/>
            </a:pPr>
            <a:r>
              <a:rPr lang="en-US" altLang="ko-KR" sz="1400"/>
              <a:t>(NovelQA and MedMCQA – two domains distinct from the source)</a:t>
            </a:r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r>
              <a:rPr lang="en-US" altLang="ko-KR" sz="1400"/>
              <a:t>Works well together with paraphrasing, while consistently outperforming standard fine-tuning</a:t>
            </a:r>
          </a:p>
          <a:p>
            <a:pPr marL="0" indent="0">
              <a:buNone/>
            </a:pPr>
            <a:endParaRPr lang="en-US" altLang="ko-KR" sz="14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FBE6799-6C7A-AA6F-0EED-462A1619C90F}"/>
              </a:ext>
            </a:extLst>
          </p:cNvPr>
          <p:cNvSpPr/>
          <p:nvPr/>
        </p:nvSpPr>
        <p:spPr>
          <a:xfrm>
            <a:off x="559991" y="1175376"/>
            <a:ext cx="366857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0" b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Experiments - Results</a:t>
            </a:r>
            <a:endParaRPr lang="ko-KR" altLang="en-US" sz="225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21" name="직선 연결선 41">
            <a:extLst>
              <a:ext uri="{FF2B5EF4-FFF2-40B4-BE49-F238E27FC236}">
                <a16:creationId xmlns:a16="http://schemas.microsoft.com/office/drawing/2014/main" id="{03C0CE2F-A40B-A2CD-E8B1-F9F5BC2717D4}"/>
              </a:ext>
            </a:extLst>
          </p:cNvPr>
          <p:cNvCxnSpPr/>
          <p:nvPr/>
        </p:nvCxnSpPr>
        <p:spPr>
          <a:xfrm>
            <a:off x="594281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79C649BD-36F4-8E11-EFB2-D10497FE86C7}"/>
              </a:ext>
            </a:extLst>
          </p:cNvPr>
          <p:cNvCxnSpPr/>
          <p:nvPr/>
        </p:nvCxnSpPr>
        <p:spPr>
          <a:xfrm>
            <a:off x="559991" y="6297930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BE4D3FF8-56F5-56AC-1148-7013F6C5C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2"/>
            <a:ext cx="820708" cy="141086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A3D37524-6A63-08A6-78F1-3B5F0FA050A9}"/>
              </a:ext>
            </a:extLst>
          </p:cNvPr>
          <p:cNvGrpSpPr/>
          <p:nvPr/>
        </p:nvGrpSpPr>
        <p:grpSpPr>
          <a:xfrm>
            <a:off x="397" y="-1"/>
            <a:ext cx="12191207" cy="730146"/>
            <a:chOff x="-1" y="-1"/>
            <a:chExt cx="24382413" cy="146029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2CA3C70-5ADE-E3EA-1A8D-712D7CB8B370}"/>
                </a:ext>
              </a:extLst>
            </p:cNvPr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>
              <a:extLst>
                <a:ext uri="{FF2B5EF4-FFF2-40B4-BE49-F238E27FC236}">
                  <a16:creationId xmlns:a16="http://schemas.microsoft.com/office/drawing/2014/main" id="{2490AF38-3F57-A23D-8021-0EAA79072307}"/>
                </a:ext>
              </a:extLst>
            </p:cNvPr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64A689B3-FF54-44A2-293E-0B31031728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242" y="6434783"/>
            <a:ext cx="1111156" cy="1174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AAAB43C-53D2-092C-41DF-4B0338AAB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3087" y="1986793"/>
            <a:ext cx="5440253" cy="141734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6665659-5113-B772-2A2D-0357D00B2F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0656" y="4231295"/>
            <a:ext cx="5288944" cy="135396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5842B0B5-549A-2FC5-5469-8D35F2EADF4A}"/>
                  </a:ext>
                </a:extLst>
              </p14:cNvPr>
              <p14:cNvContentPartPr/>
              <p14:nvPr/>
            </p14:nvContentPartPr>
            <p14:xfrm>
              <a:off x="2702520" y="1496160"/>
              <a:ext cx="7957080" cy="3970440"/>
            </p14:xfrm>
          </p:contentPart>
        </mc:Choice>
        <mc:Fallback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5842B0B5-549A-2FC5-5469-8D35F2EADF4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93160" y="1486800"/>
                <a:ext cx="7975800" cy="398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7355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D7F5E-6D94-73F8-5DEB-4FE8BD2BF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52AA35AA-13E2-0225-9AD5-F9472D4773A3}"/>
              </a:ext>
            </a:extLst>
          </p:cNvPr>
          <p:cNvSpPr/>
          <p:nvPr/>
        </p:nvSpPr>
        <p:spPr>
          <a:xfrm>
            <a:off x="559989" y="1175376"/>
            <a:ext cx="4239537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0" b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Experiments – Ablation studies</a:t>
            </a:r>
            <a:endParaRPr lang="ko-KR" altLang="en-US" sz="225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21" name="직선 연결선 41">
            <a:extLst>
              <a:ext uri="{FF2B5EF4-FFF2-40B4-BE49-F238E27FC236}">
                <a16:creationId xmlns:a16="http://schemas.microsoft.com/office/drawing/2014/main" id="{A8890A80-6A37-434C-56A9-486FCC746A92}"/>
              </a:ext>
            </a:extLst>
          </p:cNvPr>
          <p:cNvCxnSpPr/>
          <p:nvPr/>
        </p:nvCxnSpPr>
        <p:spPr>
          <a:xfrm>
            <a:off x="594281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3EEFD275-5727-6D3D-BDBF-CFDB7D6B8C10}"/>
              </a:ext>
            </a:extLst>
          </p:cNvPr>
          <p:cNvCxnSpPr/>
          <p:nvPr/>
        </p:nvCxnSpPr>
        <p:spPr>
          <a:xfrm>
            <a:off x="559991" y="6297930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D62355F3-045D-8365-B013-7B9A6074E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2"/>
            <a:ext cx="820708" cy="141086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2EFBB9F-8DBB-A741-22FB-9FC5127681D0}"/>
              </a:ext>
            </a:extLst>
          </p:cNvPr>
          <p:cNvGrpSpPr/>
          <p:nvPr/>
        </p:nvGrpSpPr>
        <p:grpSpPr>
          <a:xfrm>
            <a:off x="397" y="-1"/>
            <a:ext cx="12191207" cy="730146"/>
            <a:chOff x="-1" y="-1"/>
            <a:chExt cx="24382413" cy="146029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F5D82B9-DFB1-5A9F-F5FD-B5F1D2E13FE8}"/>
                </a:ext>
              </a:extLst>
            </p:cNvPr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>
              <a:extLst>
                <a:ext uri="{FF2B5EF4-FFF2-40B4-BE49-F238E27FC236}">
                  <a16:creationId xmlns:a16="http://schemas.microsoft.com/office/drawing/2014/main" id="{EE1B1524-2AD5-39AE-EB36-36AC32E57024}"/>
                </a:ext>
              </a:extLst>
            </p:cNvPr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24536E5E-6AFA-736A-4C7B-7C0656631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242" y="6434783"/>
            <a:ext cx="1111156" cy="117465"/>
          </a:xfrm>
          <a:prstGeom prst="rect">
            <a:avLst/>
          </a:prstGeom>
        </p:spPr>
      </p:pic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0E14A5E-EDF3-10F3-8E52-08D8B7C948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878248" y="1782303"/>
            <a:ext cx="6574845" cy="2627057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5375408-210F-C2CF-67F5-FA68703ADF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4906" y="4531787"/>
            <a:ext cx="6520966" cy="164110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8B8F7941-4ABD-3063-D432-BD95375091AF}"/>
                  </a:ext>
                </a:extLst>
              </p14:cNvPr>
              <p14:cNvContentPartPr/>
              <p14:nvPr/>
            </p14:nvContentPartPr>
            <p14:xfrm>
              <a:off x="2593800" y="1568520"/>
              <a:ext cx="7556040" cy="4538160"/>
            </p14:xfrm>
          </p:contentPart>
        </mc:Choice>
        <mc:Fallback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8B8F7941-4ABD-3063-D432-BD95375091A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84440" y="1559160"/>
                <a:ext cx="7574760" cy="455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7843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18562-9FAE-D49D-D59B-6B5E05676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0702BF-3D84-9E39-0D0A-632BA30C526C}"/>
              </a:ext>
            </a:extLst>
          </p:cNvPr>
          <p:cNvSpPr/>
          <p:nvPr/>
        </p:nvSpPr>
        <p:spPr>
          <a:xfrm>
            <a:off x="559989" y="1175376"/>
            <a:ext cx="4239537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0" b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Discussions &amp; Limitations</a:t>
            </a:r>
            <a:endParaRPr lang="ko-KR" altLang="en-US" sz="225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21" name="직선 연결선 41">
            <a:extLst>
              <a:ext uri="{FF2B5EF4-FFF2-40B4-BE49-F238E27FC236}">
                <a16:creationId xmlns:a16="http://schemas.microsoft.com/office/drawing/2014/main" id="{8464E258-6A4F-F1F3-81CE-78AA87969045}"/>
              </a:ext>
            </a:extLst>
          </p:cNvPr>
          <p:cNvCxnSpPr/>
          <p:nvPr/>
        </p:nvCxnSpPr>
        <p:spPr>
          <a:xfrm>
            <a:off x="594281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A56D650E-550D-69BD-784C-59DB4774BB80}"/>
              </a:ext>
            </a:extLst>
          </p:cNvPr>
          <p:cNvCxnSpPr/>
          <p:nvPr/>
        </p:nvCxnSpPr>
        <p:spPr>
          <a:xfrm>
            <a:off x="559991" y="6297930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0B5D262D-9713-CB7E-919C-26830A9DE3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2"/>
            <a:ext cx="820708" cy="141086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74015A30-33B4-28A3-1A31-9A3C72EE5FD1}"/>
              </a:ext>
            </a:extLst>
          </p:cNvPr>
          <p:cNvGrpSpPr/>
          <p:nvPr/>
        </p:nvGrpSpPr>
        <p:grpSpPr>
          <a:xfrm>
            <a:off x="397" y="-1"/>
            <a:ext cx="12191207" cy="730146"/>
            <a:chOff x="-1" y="-1"/>
            <a:chExt cx="24382413" cy="146029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77E4046-D491-558F-A31D-A883A2BD50E0}"/>
                </a:ext>
              </a:extLst>
            </p:cNvPr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>
              <a:extLst>
                <a:ext uri="{FF2B5EF4-FFF2-40B4-BE49-F238E27FC236}">
                  <a16:creationId xmlns:a16="http://schemas.microsoft.com/office/drawing/2014/main" id="{910C293B-116C-C902-8CCB-F1692E8D26F7}"/>
                </a:ext>
              </a:extLst>
            </p:cNvPr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7DB40527-8797-B0F9-9B60-D84F7BB79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242" y="6434783"/>
            <a:ext cx="1111156" cy="117465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482270-A966-9F41-45D7-ABBD02B5E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endParaRPr lang="en-US" altLang="ko-KR" sz="1400"/>
          </a:p>
          <a:p>
            <a:pPr marL="342900" indent="-342900">
              <a:buAutoNum type="arabicPeriod"/>
            </a:pPr>
            <a:r>
              <a:rPr lang="en-US" altLang="ko-KR" sz="1400"/>
              <a:t>Needs </a:t>
            </a:r>
            <a:r>
              <a:rPr lang="en-US" altLang="ko-KR" sz="1400" b="1"/>
              <a:t>initial computation </a:t>
            </a:r>
            <a:r>
              <a:rPr lang="en-US" altLang="ko-KR" sz="1400"/>
              <a:t>for traning latent paraphrasers, but adds only a minimal computational overhead after. </a:t>
            </a:r>
          </a:p>
          <a:p>
            <a:pPr marL="342900" indent="-342900">
              <a:buAutoNum type="arabicPeriod"/>
            </a:pPr>
            <a:r>
              <a:rPr lang="en-US" altLang="ko-KR" sz="1400"/>
              <a:t>Improved Injection </a:t>
            </a: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en-US" altLang="ko-KR" sz="1400" b="1">
                <a:sym typeface="Wingdings" panose="05000000000000000000" pitchFamily="2" charset="2"/>
              </a:rPr>
              <a:t>Greater Forgetting</a:t>
            </a:r>
          </a:p>
          <a:p>
            <a:pPr marL="342900" indent="-342900">
              <a:buAutoNum type="arabicPeriod"/>
            </a:pPr>
            <a:r>
              <a:rPr lang="en-US" altLang="ko-KR" sz="1400">
                <a:sym typeface="Wingdings" panose="05000000000000000000" pitchFamily="2" charset="2"/>
              </a:rPr>
              <a:t>Fine-tuning simplifies generation pipeline, but </a:t>
            </a:r>
            <a:r>
              <a:rPr lang="en-US" altLang="ko-KR" sz="1400" b="1">
                <a:sym typeface="Wingdings" panose="05000000000000000000" pitchFamily="2" charset="2"/>
              </a:rPr>
              <a:t>RAG always outperforms fine-tuning</a:t>
            </a:r>
            <a:r>
              <a:rPr lang="en-US" altLang="ko-KR" sz="1400">
                <a:sym typeface="Wingdings" panose="05000000000000000000" pitchFamily="2" charset="2"/>
              </a:rPr>
              <a:t>.</a:t>
            </a:r>
            <a:endParaRPr lang="ko-KR" altLang="en-US" sz="140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8073BAF8-BDED-B220-BF46-C1A332A0AE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7065" y="2060313"/>
            <a:ext cx="7246180" cy="17153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A4F71573-C02D-F6F6-8605-74A4E886C7E4}"/>
                  </a:ext>
                </a:extLst>
              </p14:cNvPr>
              <p14:cNvContentPartPr/>
              <p14:nvPr/>
            </p14:nvContentPartPr>
            <p14:xfrm>
              <a:off x="1161000" y="1572840"/>
              <a:ext cx="9869760" cy="242568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A4F71573-C02D-F6F6-8605-74A4E886C7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51640" y="1563480"/>
                <a:ext cx="9888480" cy="244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119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97" y="6297930"/>
            <a:ext cx="12191207" cy="560070"/>
          </a:xfrm>
          <a:prstGeom prst="rect">
            <a:avLst/>
          </a:prstGeom>
          <a:gradFill>
            <a:gsLst>
              <a:gs pos="49000">
                <a:srgbClr val="002856"/>
              </a:gs>
              <a:gs pos="85000">
                <a:srgbClr val="1CCFC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/>
          </a:p>
        </p:txBody>
      </p:sp>
      <p:sp>
        <p:nvSpPr>
          <p:cNvPr id="101" name="직사각형 19"/>
          <p:cNvSpPr>
            <a:spLocks noChangeArrowheads="1"/>
          </p:cNvSpPr>
          <p:nvPr/>
        </p:nvSpPr>
        <p:spPr bwMode="auto">
          <a:xfrm>
            <a:off x="4859637" y="3917111"/>
            <a:ext cx="2472728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1139825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sz="315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Nanum Gothic ExtraBold" charset="-127"/>
              </a:rPr>
              <a:t>THANK YOU</a:t>
            </a:r>
            <a:endParaRPr lang="ko-KR" altLang="en-US" sz="315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Nanum Gothic ExtraBold" charset="-127"/>
            </a:endParaRPr>
          </a:p>
        </p:txBody>
      </p:sp>
      <p:pic>
        <p:nvPicPr>
          <p:cNvPr id="106" name="그림 1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859" y="6459439"/>
            <a:ext cx="2240281" cy="2368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859" y="1412453"/>
            <a:ext cx="2235562" cy="223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04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559991" y="1175376"/>
            <a:ext cx="2812256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Introduction</a:t>
            </a:r>
            <a:endParaRPr lang="ko-KR" altLang="en-US" sz="225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21" name="직선 연결선 41"/>
          <p:cNvCxnSpPr/>
          <p:nvPr/>
        </p:nvCxnSpPr>
        <p:spPr>
          <a:xfrm>
            <a:off x="594281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/>
          <p:cNvCxnSpPr/>
          <p:nvPr/>
        </p:nvCxnSpPr>
        <p:spPr>
          <a:xfrm>
            <a:off x="559991" y="6297930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2"/>
            <a:ext cx="820708" cy="141086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397" y="-1"/>
            <a:ext cx="12191207" cy="730146"/>
            <a:chOff x="-1" y="-1"/>
            <a:chExt cx="24382413" cy="1460292"/>
          </a:xfrm>
        </p:grpSpPr>
        <p:sp>
          <p:nvSpPr>
            <p:cNvPr id="10" name="직사각형 9"/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/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242" y="6434783"/>
            <a:ext cx="1111156" cy="117465"/>
          </a:xfrm>
          <a:prstGeom prst="rect">
            <a:avLst/>
          </a:prstGeo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C481C7C-857A-89E0-56B4-208BC7DE9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>
                <a:sym typeface="Wingdings" panose="05000000000000000000" pitchFamily="2" charset="2"/>
              </a:rPr>
              <a:t>Knowledge in LLMs is static, and LLMs often lack specificity for specialized or private domains</a:t>
            </a:r>
          </a:p>
          <a:p>
            <a:r>
              <a:rPr lang="en-US" altLang="ko-KR" sz="1600">
                <a:sym typeface="Wingdings" panose="05000000000000000000" pitchFamily="2" charset="2"/>
              </a:rPr>
              <a:t>Even fine-tuning LLMs on a “single document” doesn’t allow them to fully internalize its knowledge.</a:t>
            </a:r>
          </a:p>
          <a:p>
            <a:endParaRPr lang="en-US" altLang="ko-KR" sz="1600">
              <a:sym typeface="Wingdings" panose="05000000000000000000" pitchFamily="2" charset="2"/>
            </a:endParaRPr>
          </a:p>
          <a:p>
            <a:endParaRPr lang="en-US" altLang="ko-KR" sz="1600">
              <a:sym typeface="Wingdings" panose="05000000000000000000" pitchFamily="2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2D4439-A494-B691-DA17-E0F22FC66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370869"/>
            <a:ext cx="10465338" cy="1682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751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DAB26-40E5-74D4-9D00-45BC9982C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6C5F8E-1585-EA47-D998-5C7980EE7B7A}"/>
              </a:ext>
            </a:extLst>
          </p:cNvPr>
          <p:cNvSpPr/>
          <p:nvPr/>
        </p:nvSpPr>
        <p:spPr>
          <a:xfrm>
            <a:off x="559991" y="1175376"/>
            <a:ext cx="2812256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Introduction</a:t>
            </a:r>
            <a:endParaRPr lang="ko-KR" altLang="en-US" sz="225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21" name="직선 연결선 41">
            <a:extLst>
              <a:ext uri="{FF2B5EF4-FFF2-40B4-BE49-F238E27FC236}">
                <a16:creationId xmlns:a16="http://schemas.microsoft.com/office/drawing/2014/main" id="{D7AFDB08-FB0A-2763-011B-EB444B4FC630}"/>
              </a:ext>
            </a:extLst>
          </p:cNvPr>
          <p:cNvCxnSpPr/>
          <p:nvPr/>
        </p:nvCxnSpPr>
        <p:spPr>
          <a:xfrm>
            <a:off x="594281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2D9E3617-A14E-4D17-9067-3D685A7739F3}"/>
              </a:ext>
            </a:extLst>
          </p:cNvPr>
          <p:cNvCxnSpPr/>
          <p:nvPr/>
        </p:nvCxnSpPr>
        <p:spPr>
          <a:xfrm>
            <a:off x="559991" y="6297930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FAE7CB30-881A-D26C-863E-88743E4E6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2"/>
            <a:ext cx="820708" cy="141086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4EB0907B-ED27-6F45-AC84-A51838506124}"/>
              </a:ext>
            </a:extLst>
          </p:cNvPr>
          <p:cNvGrpSpPr/>
          <p:nvPr/>
        </p:nvGrpSpPr>
        <p:grpSpPr>
          <a:xfrm>
            <a:off x="397" y="-1"/>
            <a:ext cx="12191207" cy="730146"/>
            <a:chOff x="-1" y="-1"/>
            <a:chExt cx="24382413" cy="146029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7A61C7C-8779-0F99-AA71-B3DCA9A1DA8E}"/>
                </a:ext>
              </a:extLst>
            </p:cNvPr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>
              <a:extLst>
                <a:ext uri="{FF2B5EF4-FFF2-40B4-BE49-F238E27FC236}">
                  <a16:creationId xmlns:a16="http://schemas.microsoft.com/office/drawing/2014/main" id="{0C617BB0-398B-3991-BC1F-06EBE3D677ED}"/>
                </a:ext>
              </a:extLst>
            </p:cNvPr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5F643805-4A82-9556-2C03-9F778F3F6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242" y="6434783"/>
            <a:ext cx="1111156" cy="117465"/>
          </a:xfrm>
          <a:prstGeom prst="rect">
            <a:avLst/>
          </a:prstGeo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18A94317-4F3B-0499-3511-13D14D320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>
                <a:sym typeface="Wingdings" panose="05000000000000000000" pitchFamily="2" charset="2"/>
              </a:rPr>
              <a:t>Data augmentation, such as </a:t>
            </a:r>
            <a:r>
              <a:rPr lang="en-US" altLang="ko-KR" sz="1600" b="1">
                <a:sym typeface="Wingdings" panose="05000000000000000000" pitchFamily="2" charset="2"/>
              </a:rPr>
              <a:t>paraphrasing</a:t>
            </a:r>
            <a:r>
              <a:rPr lang="en-US" altLang="ko-KR" sz="1600">
                <a:sym typeface="Wingdings" panose="05000000000000000000" pitchFamily="2" charset="2"/>
              </a:rPr>
              <a:t>, is a simple yet effective way to enhance knowledge injection</a:t>
            </a:r>
          </a:p>
          <a:p>
            <a:endParaRPr lang="en-US" altLang="ko-KR" sz="16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ko-KR" sz="160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1600">
                <a:sym typeface="Wingdings" panose="05000000000000000000" pitchFamily="2" charset="2"/>
              </a:rPr>
              <a:t>Limitations:</a:t>
            </a:r>
          </a:p>
          <a:p>
            <a:r>
              <a:rPr lang="en-US" altLang="ko-KR" sz="1600" b="1">
                <a:sym typeface="Wingdings" panose="05000000000000000000" pitchFamily="2" charset="2"/>
              </a:rPr>
              <a:t>High computational cost</a:t>
            </a:r>
            <a:r>
              <a:rPr lang="en-US" altLang="ko-KR" sz="1600">
                <a:sym typeface="Wingdings" panose="05000000000000000000" pitchFamily="2" charset="2"/>
              </a:rPr>
              <a:t>: need to repeatedly generate paraphrases for each document with the new incoming knowledge</a:t>
            </a:r>
          </a:p>
          <a:p>
            <a:r>
              <a:rPr lang="en-US" altLang="ko-KR" sz="1600" b="1">
                <a:sym typeface="Wingdings" panose="05000000000000000000" pitchFamily="2" charset="2"/>
              </a:rPr>
              <a:t>Limited diversity</a:t>
            </a:r>
            <a:r>
              <a:rPr lang="en-US" altLang="ko-KR" sz="1600">
                <a:sym typeface="Wingdings" panose="05000000000000000000" pitchFamily="2" charset="2"/>
              </a:rPr>
              <a:t> in augmented data: LLMs produce narrow range of augmented samples at the discrete data level</a:t>
            </a:r>
          </a:p>
          <a:p>
            <a:endParaRPr lang="en-US" altLang="ko-KR" sz="1800">
              <a:sym typeface="Wingdings" panose="05000000000000000000" pitchFamily="2" charset="2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FF9B74-53C7-10EF-4389-66C3558AF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6699" y="2276579"/>
            <a:ext cx="2959024" cy="19869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B301752-1165-CD0F-5E60-2EBEB9FC88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2247" y="2309610"/>
            <a:ext cx="2594963" cy="19238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CD9D3A-0E5E-1934-F4FE-ABD64309C9F1}"/>
              </a:ext>
            </a:extLst>
          </p:cNvPr>
          <p:cNvSpPr txBox="1"/>
          <p:nvPr/>
        </p:nvSpPr>
        <p:spPr>
          <a:xfrm>
            <a:off x="7267977" y="4213570"/>
            <a:ext cx="14596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Ovadia et al., 2023</a:t>
            </a:r>
            <a:endParaRPr lang="ko-KR" altLang="en-US" sz="11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3D31F466-A657-857C-D82A-B23C7BEA00E9}"/>
                  </a:ext>
                </a:extLst>
              </p14:cNvPr>
              <p14:cNvContentPartPr/>
              <p14:nvPr/>
            </p14:nvContentPartPr>
            <p14:xfrm>
              <a:off x="3853800" y="2628720"/>
              <a:ext cx="4793760" cy="1949760"/>
            </p14:xfrm>
          </p:contentPart>
        </mc:Choice>
        <mc:Fallback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3D31F466-A657-857C-D82A-B23C7BEA00E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44440" y="2619360"/>
                <a:ext cx="4812480" cy="196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7213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D5E22-B28A-085B-F45D-039095FFC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9486A076-EC2E-7833-2E70-47875D453F30}"/>
              </a:ext>
            </a:extLst>
          </p:cNvPr>
          <p:cNvSpPr/>
          <p:nvPr/>
        </p:nvSpPr>
        <p:spPr>
          <a:xfrm>
            <a:off x="559991" y="1175376"/>
            <a:ext cx="2812256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0" b="1" dirty="0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Introduction</a:t>
            </a:r>
            <a:endParaRPr lang="ko-KR" altLang="en-US" sz="225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21" name="직선 연결선 41">
            <a:extLst>
              <a:ext uri="{FF2B5EF4-FFF2-40B4-BE49-F238E27FC236}">
                <a16:creationId xmlns:a16="http://schemas.microsoft.com/office/drawing/2014/main" id="{0E4EADF4-1F26-D068-14DB-6E4F86C3D9E8}"/>
              </a:ext>
            </a:extLst>
          </p:cNvPr>
          <p:cNvCxnSpPr/>
          <p:nvPr/>
        </p:nvCxnSpPr>
        <p:spPr>
          <a:xfrm>
            <a:off x="594281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F3876DAD-CAD4-FCF2-72C7-9EBD1FA178EC}"/>
              </a:ext>
            </a:extLst>
          </p:cNvPr>
          <p:cNvCxnSpPr/>
          <p:nvPr/>
        </p:nvCxnSpPr>
        <p:spPr>
          <a:xfrm>
            <a:off x="559991" y="6297930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B6C857F6-5305-C6F3-EE85-DC723013B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2"/>
            <a:ext cx="820708" cy="141086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C5D4F77C-07C4-48D3-0362-20F5D7B6A365}"/>
              </a:ext>
            </a:extLst>
          </p:cNvPr>
          <p:cNvGrpSpPr/>
          <p:nvPr/>
        </p:nvGrpSpPr>
        <p:grpSpPr>
          <a:xfrm>
            <a:off x="397" y="-1"/>
            <a:ext cx="12191207" cy="730146"/>
            <a:chOff x="-1" y="-1"/>
            <a:chExt cx="24382413" cy="146029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AB9C8C0-D6D9-82C3-CFA9-85BA31DC44FA}"/>
                </a:ext>
              </a:extLst>
            </p:cNvPr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>
              <a:extLst>
                <a:ext uri="{FF2B5EF4-FFF2-40B4-BE49-F238E27FC236}">
                  <a16:creationId xmlns:a16="http://schemas.microsoft.com/office/drawing/2014/main" id="{5F515DF5-41E0-D439-65E8-DF00E37F62C7}"/>
                </a:ext>
              </a:extLst>
            </p:cNvPr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9DE357EB-6909-6944-1186-5219816B3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242" y="6434783"/>
            <a:ext cx="1111156" cy="117465"/>
          </a:xfrm>
          <a:prstGeom prst="rect">
            <a:avLst/>
          </a:prstGeom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AFB6824-CF89-D6A9-FDCE-11B7DD30F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>
                <a:sym typeface="Wingdings" panose="05000000000000000000" pitchFamily="2" charset="2"/>
              </a:rPr>
              <a:t>Contributions</a:t>
            </a:r>
          </a:p>
          <a:p>
            <a:r>
              <a:rPr lang="en-US" altLang="ko-KR" sz="1600" b="1">
                <a:sym typeface="Wingdings" panose="05000000000000000000" pitchFamily="2" charset="2"/>
              </a:rPr>
              <a:t>LaPael</a:t>
            </a:r>
            <a:r>
              <a:rPr lang="en-US" altLang="ko-KR" sz="1600">
                <a:sym typeface="Wingdings" panose="05000000000000000000" pitchFamily="2" charset="2"/>
              </a:rPr>
              <a:t>: a new method that applies learned perturbations to the layers of LLMs to enhance knowledge injection, addressing the limitations of data augmentations and noise baselines.</a:t>
            </a:r>
          </a:p>
          <a:p>
            <a:r>
              <a:rPr lang="en-US" altLang="ko-KR" sz="1600">
                <a:sym typeface="Wingdings" panose="05000000000000000000" pitchFamily="2" charset="2"/>
              </a:rPr>
              <a:t>LaPael achieves a significant improvement in knowledge injection performance compared to standard fine-tuning, on diverse question-answering benchmark datasets.</a:t>
            </a:r>
          </a:p>
          <a:p>
            <a:r>
              <a:rPr lang="en-US" altLang="ko-KR" sz="1600">
                <a:sym typeface="Wingdings" panose="05000000000000000000" pitchFamily="2" charset="2"/>
              </a:rPr>
              <a:t>LaPael not only outperforms fine-tuning with paraphrases but also complements it, providing additional benefits when used together, surpassing the performance of existing latent noise-based methods.</a:t>
            </a:r>
          </a:p>
          <a:p>
            <a:pPr marL="0" indent="0">
              <a:buNone/>
            </a:pPr>
            <a:endParaRPr lang="en-US" altLang="ko-KR" sz="2200">
              <a:sym typeface="Wingdings" panose="05000000000000000000" pitchFamily="2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19BA5C4-FC03-731E-3CC1-052A483784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1310" y="4185341"/>
            <a:ext cx="5748976" cy="171722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72BCA65-6908-E3EB-97DB-43C5F803871C}"/>
                  </a:ext>
                </a:extLst>
              </p14:cNvPr>
              <p14:cNvContentPartPr/>
              <p14:nvPr/>
            </p14:nvContentPartPr>
            <p14:xfrm>
              <a:off x="2512440" y="4826880"/>
              <a:ext cx="5272920" cy="1321200"/>
            </p14:xfrm>
          </p:contentPart>
        </mc:Choice>
        <mc:Fallback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72BCA65-6908-E3EB-97DB-43C5F80387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03080" y="4817520"/>
                <a:ext cx="5291640" cy="133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1979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A81E5-44DB-08ED-DE51-91A1810FB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C99F32-EBAE-50B4-166A-17279DF5965F}"/>
              </a:ext>
            </a:extLst>
          </p:cNvPr>
          <p:cNvSpPr/>
          <p:nvPr/>
        </p:nvSpPr>
        <p:spPr>
          <a:xfrm>
            <a:off x="559990" y="1175376"/>
            <a:ext cx="3063265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0" b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Problem Formulation</a:t>
            </a:r>
            <a:endParaRPr lang="ko-KR" altLang="en-US" sz="225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21" name="직선 연결선 41">
            <a:extLst>
              <a:ext uri="{FF2B5EF4-FFF2-40B4-BE49-F238E27FC236}">
                <a16:creationId xmlns:a16="http://schemas.microsoft.com/office/drawing/2014/main" id="{29ED7CA6-B25D-62C5-AF32-408EBCFA4E9F}"/>
              </a:ext>
            </a:extLst>
          </p:cNvPr>
          <p:cNvCxnSpPr/>
          <p:nvPr/>
        </p:nvCxnSpPr>
        <p:spPr>
          <a:xfrm>
            <a:off x="594281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09D3A3D2-D467-4CD8-3B0F-8F0F2238C6F3}"/>
              </a:ext>
            </a:extLst>
          </p:cNvPr>
          <p:cNvCxnSpPr/>
          <p:nvPr/>
        </p:nvCxnSpPr>
        <p:spPr>
          <a:xfrm>
            <a:off x="559991" y="6297930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D6D52F97-90D3-BFA0-0432-1B56D58B64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2"/>
            <a:ext cx="820708" cy="141086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A5F2FD89-3E04-395F-EC67-D8AFF22E834D}"/>
              </a:ext>
            </a:extLst>
          </p:cNvPr>
          <p:cNvGrpSpPr/>
          <p:nvPr/>
        </p:nvGrpSpPr>
        <p:grpSpPr>
          <a:xfrm>
            <a:off x="397" y="-1"/>
            <a:ext cx="12191207" cy="730146"/>
            <a:chOff x="-1" y="-1"/>
            <a:chExt cx="24382413" cy="146029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F6A224E-1789-B2F2-5875-679F01AF4A45}"/>
                </a:ext>
              </a:extLst>
            </p:cNvPr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>
              <a:extLst>
                <a:ext uri="{FF2B5EF4-FFF2-40B4-BE49-F238E27FC236}">
                  <a16:creationId xmlns:a16="http://schemas.microsoft.com/office/drawing/2014/main" id="{36F9BC4C-0C9C-CF99-113C-B04FA418C261}"/>
                </a:ext>
              </a:extLst>
            </p:cNvPr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244326F3-BD7F-6796-4B0B-6EEB5011DB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242" y="6434783"/>
            <a:ext cx="1111156" cy="1174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FBD88106-C738-4607-E18C-9B3C47ED5C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1800">
                    <a:sym typeface="Wingdings" panose="05000000000000000000" pitchFamily="2" charset="2"/>
                  </a:rPr>
                  <a:t>Documents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altLang="ko-KR" sz="1800">
                    <a:sym typeface="Wingdings" panose="05000000000000000000" pitchFamily="2" charset="2"/>
                  </a:rPr>
                  <a:t> containing knowledge that we are interested to inject</a:t>
                </a:r>
              </a:p>
              <a:p>
                <a:r>
                  <a:rPr lang="en-US" altLang="ko-KR" sz="1800">
                    <a:sym typeface="Wingdings" panose="05000000000000000000" pitchFamily="2" charset="2"/>
                  </a:rPr>
                  <a:t>Q&amp;A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𝑄𝐴</m:t>
                        </m:r>
                      </m:sub>
                    </m:sSub>
                  </m:oMath>
                </a14:m>
                <a:r>
                  <a:rPr lang="en-US" altLang="ko-KR" sz="1800">
                    <a:sym typeface="Wingdings" panose="05000000000000000000" pitchFamily="2" charset="2"/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𝑞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ko-KR" sz="180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𝑎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altLang="ko-KR" sz="1800">
                    <a:sym typeface="Wingdings" panose="05000000000000000000" pitchFamily="2" charset="2"/>
                  </a:rPr>
                  <a:t> for verifying injected knowledge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  <m:sub>
                        <m:r>
                          <a:rPr lang="en-US" altLang="ko-KR" sz="18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</m:sub>
                    </m:sSub>
                  </m:oMath>
                </a14:m>
                <a:endParaRPr lang="en-US" altLang="ko-KR" sz="1800">
                  <a:sym typeface="Wingdings" panose="05000000000000000000" pitchFamily="2" charset="2"/>
                </a:endParaRPr>
              </a:p>
              <a:p>
                <a:endParaRPr lang="en-US" altLang="ko-KR" sz="1800">
                  <a:sym typeface="Wingdings" panose="05000000000000000000" pitchFamily="2" charset="2"/>
                </a:endParaRPr>
              </a:p>
              <a:p>
                <a:endParaRPr lang="en-US" altLang="ko-KR" sz="1800">
                  <a:sym typeface="Wingdings" panose="05000000000000000000" pitchFamily="2" charset="2"/>
                </a:endParaRPr>
              </a:p>
              <a:p>
                <a:endParaRPr lang="en-US" altLang="ko-KR" sz="1800">
                  <a:sym typeface="Wingdings" panose="05000000000000000000" pitchFamily="2" charset="2"/>
                </a:endParaRPr>
              </a:p>
              <a:p>
                <a:endParaRPr lang="en-US" altLang="ko-KR" sz="1800">
                  <a:sym typeface="Wingdings" panose="05000000000000000000" pitchFamily="2" charset="2"/>
                </a:endParaRPr>
              </a:p>
              <a:p>
                <a:endParaRPr lang="en-US" altLang="ko-KR" sz="1800">
                  <a:sym typeface="Wingdings" panose="05000000000000000000" pitchFamily="2" charset="2"/>
                </a:endParaRPr>
              </a:p>
              <a:p>
                <a:r>
                  <a:rPr lang="en-US" altLang="ko-KR" sz="1800">
                    <a:sym typeface="Wingdings" panose="05000000000000000000" pitchFamily="2" charset="2"/>
                  </a:rPr>
                  <a:t>“Finetuning” in this paper means </a:t>
                </a:r>
                <a:r>
                  <a:rPr lang="en-US" altLang="ko-KR" sz="1800" b="1">
                    <a:sym typeface="Wingdings" panose="05000000000000000000" pitchFamily="2" charset="2"/>
                  </a:rPr>
                  <a:t>unsupervised</a:t>
                </a:r>
                <a:r>
                  <a:rPr lang="en-US" altLang="ko-KR" sz="1800">
                    <a:sym typeface="Wingdings" panose="05000000000000000000" pitchFamily="2" charset="2"/>
                  </a:rPr>
                  <a:t>; training the whole document with LM objective.</a:t>
                </a:r>
              </a:p>
            </p:txBody>
          </p:sp>
        </mc:Choice>
        <mc:Fallback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FBD88106-C738-4607-E18C-9B3C47ED5C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406" t="-1401" r="-4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8A2D7FE1-3251-0E49-0507-4E92165F33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8082" y="3297665"/>
            <a:ext cx="5351822" cy="88005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7B7B5D9B-AA7D-5BEF-B56E-8FB82501ACD2}"/>
                  </a:ext>
                </a:extLst>
              </p14:cNvPr>
              <p14:cNvContentPartPr/>
              <p14:nvPr/>
            </p14:nvContentPartPr>
            <p14:xfrm>
              <a:off x="2530080" y="1636560"/>
              <a:ext cx="530640" cy="1121760"/>
            </p14:xfrm>
          </p:contentPart>
        </mc:Choice>
        <mc:Fallback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7B7B5D9B-AA7D-5BEF-B56E-8FB82501ACD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520720" y="1627200"/>
                <a:ext cx="549360" cy="114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802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5EC32-531C-055F-D65F-86EA1A174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D0BD9EF-81A4-80E4-7B5A-76741CEF3CFB}"/>
              </a:ext>
            </a:extLst>
          </p:cNvPr>
          <p:cNvSpPr/>
          <p:nvPr/>
        </p:nvSpPr>
        <p:spPr>
          <a:xfrm>
            <a:off x="559991" y="1175376"/>
            <a:ext cx="3668572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0" b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Method – Training Data </a:t>
            </a:r>
            <a:endParaRPr lang="ko-KR" altLang="en-US" sz="225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21" name="직선 연결선 41">
            <a:extLst>
              <a:ext uri="{FF2B5EF4-FFF2-40B4-BE49-F238E27FC236}">
                <a16:creationId xmlns:a16="http://schemas.microsoft.com/office/drawing/2014/main" id="{9C9DC3B9-74D0-C519-9BA8-526A12C62C0D}"/>
              </a:ext>
            </a:extLst>
          </p:cNvPr>
          <p:cNvCxnSpPr/>
          <p:nvPr/>
        </p:nvCxnSpPr>
        <p:spPr>
          <a:xfrm>
            <a:off x="594281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AF50748B-9832-26D7-377E-253CA8309917}"/>
              </a:ext>
            </a:extLst>
          </p:cNvPr>
          <p:cNvCxnSpPr/>
          <p:nvPr/>
        </p:nvCxnSpPr>
        <p:spPr>
          <a:xfrm>
            <a:off x="559991" y="6297930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52D72D77-DAF9-1CBE-0639-2606CB56F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2"/>
            <a:ext cx="820708" cy="141086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52C98F3-9EA3-4CFF-68A2-5CC0801C7A92}"/>
              </a:ext>
            </a:extLst>
          </p:cNvPr>
          <p:cNvGrpSpPr/>
          <p:nvPr/>
        </p:nvGrpSpPr>
        <p:grpSpPr>
          <a:xfrm>
            <a:off x="397" y="-1"/>
            <a:ext cx="12191207" cy="730146"/>
            <a:chOff x="-1" y="-1"/>
            <a:chExt cx="24382413" cy="146029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C358457-659C-E3C2-8A2E-894EC96AA6F5}"/>
                </a:ext>
              </a:extLst>
            </p:cNvPr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>
              <a:extLst>
                <a:ext uri="{FF2B5EF4-FFF2-40B4-BE49-F238E27FC236}">
                  <a16:creationId xmlns:a16="http://schemas.microsoft.com/office/drawing/2014/main" id="{34644E55-A5BA-9BC1-B388-1D7B44D5559C}"/>
                </a:ext>
              </a:extLst>
            </p:cNvPr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44EC4354-CB79-640B-8528-0BB0A7346D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242" y="6434783"/>
            <a:ext cx="1111156" cy="1174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CFDD2971-5475-33BC-842F-4EA445132E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ko-KR" sz="1600">
                    <a:sym typeface="Wingdings" panose="05000000000000000000" pitchFamily="2" charset="2"/>
                  </a:rPr>
                  <a:t>To train latent paraphrasers, we need </a:t>
                </a:r>
                <a:r>
                  <a:rPr lang="en-US" altLang="ko-KR" sz="1600" b="1">
                    <a:sym typeface="Wingdings" panose="05000000000000000000" pitchFamily="2" charset="2"/>
                  </a:rPr>
                  <a:t>distinct</a:t>
                </a:r>
                <a:r>
                  <a:rPr lang="en-US" altLang="ko-KR" sz="1600">
                    <a:sym typeface="Wingdings" panose="05000000000000000000" pitchFamily="2" charset="2"/>
                  </a:rPr>
                  <a:t> set of training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𝑡𝑟𝑎𝑖𝑛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𝑠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600" b="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altLang="ko-KR" sz="1600">
                    <a:sym typeface="Wingdings" panose="05000000000000000000" pitchFamily="2" charset="2"/>
                  </a:rPr>
                  <a:t> which consists of documents having different knowledge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𝐷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</m:sub>
                    </m:sSub>
                  </m:oMath>
                </a14:m>
                <a:endParaRPr lang="en-US" altLang="ko-KR" sz="160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ko-KR" sz="160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ko-KR" sz="1600">
                    <a:sym typeface="Wingdings" panose="05000000000000000000" pitchFamily="2" charset="2"/>
                  </a:rPr>
                  <a:t>ex)</a:t>
                </a:r>
              </a:p>
              <a:p>
                <a:pPr marL="0" indent="0">
                  <a:buNone/>
                </a:pPr>
                <a:endParaRPr lang="en-US" altLang="ko-KR" sz="160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ko-KR" sz="160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ko-KR" sz="160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ko-KR" sz="1600"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:endParaRPr lang="en-US" altLang="ko-KR" sz="1600"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:r>
                  <a:rPr lang="en-US" altLang="ko-KR" sz="1600">
                    <a:sym typeface="Wingdings" panose="05000000000000000000" pitchFamily="2" charset="2"/>
                  </a:rPr>
                  <a:t>For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ko-KR" sz="1600">
                    <a:sym typeface="Wingdings" panose="05000000000000000000" pitchFamily="2" charset="2"/>
                  </a:rPr>
                  <a:t>, generate K paraphrases for each sentence 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bSup>
                      <m:sSub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160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ko-KR" sz="1600" i="1" smtClean="0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  <a:sym typeface="Wingdings" panose="05000000000000000000" pitchFamily="2" charset="2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  <a:sym typeface="Wingdings" panose="05000000000000000000" pitchFamily="2" charset="2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  <a:sym typeface="Wingdings" panose="05000000000000000000" pitchFamily="2" charset="2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  <a:sym typeface="Wingdings" panose="05000000000000000000" pitchFamily="2" charset="2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  <a:sym typeface="Wingdings" panose="05000000000000000000" pitchFamily="2" charset="2"/>
                                              </a:rPr>
                                              <m:t>)</m:t>
                                            </m:r>
                                          </m:sup>
                                        </m:sSubSup>
                                        <m:r>
                                          <a:rPr lang="en-US" altLang="ko-KR" sz="1600" i="1" smtClean="0">
                                            <a:latin typeface="Cambria Math" panose="02040503050406030204" pitchFamily="18" charset="0"/>
                                            <a:sym typeface="Wingdings" panose="05000000000000000000" pitchFamily="2" charset="2"/>
                                          </a:rPr>
                                          <m:t>, 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  <a:sym typeface="Wingdings" panose="05000000000000000000" pitchFamily="2" charset="2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  <a:sym typeface="Wingdings" panose="05000000000000000000" pitchFamily="2" charset="2"/>
                                              </a:rPr>
                                              <m:t>𝑦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  <a:sym typeface="Wingdings" panose="05000000000000000000" pitchFamily="2" charset="2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1600" i="1" smtClean="0">
                                                <a:latin typeface="Cambria Math" panose="02040503050406030204" pitchFamily="18" charset="0"/>
                                                <a:sym typeface="Wingdings" panose="05000000000000000000" pitchFamily="2" charset="2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1600" b="0" i="1" smtClean="0">
                                                <a:latin typeface="Cambria Math" panose="02040503050406030204" pitchFamily="18" charset="0"/>
                                                <a:sym typeface="Wingdings" panose="05000000000000000000" pitchFamily="2" charset="2"/>
                                              </a:rPr>
                                              <m:t>)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𝑘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160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𝐾</m:t>
                                </m:r>
                              </m:sup>
                            </m:sSubSup>
                          </m:e>
                        </m:d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=1</m:t>
                        </m:r>
                      </m:sub>
                      <m:sup>
                        <m:r>
                          <a:rPr lang="en-US" altLang="ko-KR" sz="16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sup>
                    </m:sSubSup>
                  </m:oMath>
                </a14:m>
                <a:endParaRPr lang="en-US" altLang="ko-KR" sz="160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ko-KR" sz="160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ko-KR" sz="160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8" name="내용 개체 틀 7">
                <a:extLst>
                  <a:ext uri="{FF2B5EF4-FFF2-40B4-BE49-F238E27FC236}">
                    <a16:creationId xmlns:a16="http://schemas.microsoft.com/office/drawing/2014/main" id="{CFDD2971-5475-33BC-842F-4EA445132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A64746ED-E807-1E3E-5198-81D01DC685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7929" y="4070309"/>
            <a:ext cx="7559318" cy="3346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33EA42E-13EF-D555-FB60-4A66B8A817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07929" y="3423085"/>
            <a:ext cx="7296748" cy="4355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CCD9E858-A696-FD76-7A55-343329518787}"/>
                  </a:ext>
                </a:extLst>
              </p14:cNvPr>
              <p14:cNvContentPartPr/>
              <p14:nvPr/>
            </p14:nvContentPartPr>
            <p14:xfrm>
              <a:off x="1839960" y="3006000"/>
              <a:ext cx="8507160" cy="259884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CCD9E858-A696-FD76-7A55-34332951878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30600" y="2996640"/>
                <a:ext cx="8525880" cy="261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087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9F818-265B-54CF-4770-889E14A86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BFABEDC-BB33-FE6B-92D7-E227E7025DF3}"/>
              </a:ext>
            </a:extLst>
          </p:cNvPr>
          <p:cNvSpPr/>
          <p:nvPr/>
        </p:nvSpPr>
        <p:spPr>
          <a:xfrm>
            <a:off x="559990" y="1175376"/>
            <a:ext cx="393044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0" b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Method – Latent Paraphraser</a:t>
            </a:r>
            <a:endParaRPr lang="ko-KR" altLang="en-US" sz="225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21" name="직선 연결선 41">
            <a:extLst>
              <a:ext uri="{FF2B5EF4-FFF2-40B4-BE49-F238E27FC236}">
                <a16:creationId xmlns:a16="http://schemas.microsoft.com/office/drawing/2014/main" id="{6C095B10-DF02-EB08-223A-168D8CC4CBFD}"/>
              </a:ext>
            </a:extLst>
          </p:cNvPr>
          <p:cNvCxnSpPr/>
          <p:nvPr/>
        </p:nvCxnSpPr>
        <p:spPr>
          <a:xfrm>
            <a:off x="594281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650A8DC0-71F1-AEED-103C-723BB1C3B6DF}"/>
              </a:ext>
            </a:extLst>
          </p:cNvPr>
          <p:cNvCxnSpPr/>
          <p:nvPr/>
        </p:nvCxnSpPr>
        <p:spPr>
          <a:xfrm>
            <a:off x="559991" y="6297930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C00CFAAD-1208-D89E-1E9D-EB317CE43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2"/>
            <a:ext cx="820708" cy="141086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BF3719DC-548B-15A9-4895-A7CCD04B200A}"/>
              </a:ext>
            </a:extLst>
          </p:cNvPr>
          <p:cNvGrpSpPr/>
          <p:nvPr/>
        </p:nvGrpSpPr>
        <p:grpSpPr>
          <a:xfrm>
            <a:off x="397" y="-1"/>
            <a:ext cx="12191207" cy="730146"/>
            <a:chOff x="-1" y="-1"/>
            <a:chExt cx="24382413" cy="146029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FDE547E-1941-B9C1-9175-3D577387402B}"/>
                </a:ext>
              </a:extLst>
            </p:cNvPr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>
              <a:extLst>
                <a:ext uri="{FF2B5EF4-FFF2-40B4-BE49-F238E27FC236}">
                  <a16:creationId xmlns:a16="http://schemas.microsoft.com/office/drawing/2014/main" id="{BE6F8C57-355C-CE96-7011-E4AC155EAD95}"/>
                </a:ext>
              </a:extLst>
            </p:cNvPr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3FB39A64-792E-FA27-0455-4893AED59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242" y="6434783"/>
            <a:ext cx="1111156" cy="117465"/>
          </a:xfrm>
          <a:prstGeom prst="rect">
            <a:avLst/>
          </a:prstGeom>
        </p:spPr>
      </p:pic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52BED22-033B-2566-09F4-8D539B38A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1129681" y="1821551"/>
            <a:ext cx="5603351" cy="435133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08B69F-C102-9193-2949-BB845DDADC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7922" y="3206334"/>
            <a:ext cx="4583476" cy="29845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F3CA13C-197B-99E9-12F0-4BBB672234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9286" y="4323484"/>
            <a:ext cx="4948721" cy="47809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5FD78F-2427-C1EE-0A83-0F3A47292D6D}"/>
              </a:ext>
            </a:extLst>
          </p:cNvPr>
          <p:cNvSpPr txBox="1"/>
          <p:nvPr/>
        </p:nvSpPr>
        <p:spPr>
          <a:xfrm>
            <a:off x="7014036" y="2153123"/>
            <a:ext cx="428073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latent paraphraser </a:t>
            </a:r>
            <a:r>
              <a:rPr lang="en-US" altLang="ko-KR" sz="1400"/>
              <a:t>modifies the internal features (representations) of text within the model instead of generating explicit, surface-level paraphrases.</a:t>
            </a:r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E5F032-616B-D4DA-07A3-D6DA3A4E59CB}"/>
              </a:ext>
            </a:extLst>
          </p:cNvPr>
          <p:cNvSpPr txBox="1"/>
          <p:nvPr/>
        </p:nvSpPr>
        <p:spPr>
          <a:xfrm>
            <a:off x="7084127" y="4812360"/>
            <a:ext cx="40016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/>
              <a:t>We want binary masks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/>
              <a:t>This trick allows differentiation</a:t>
            </a:r>
            <a:endParaRPr lang="ko-KR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056EAC-976C-5E3B-9CFF-B8B0CDC6AD8D}"/>
                  </a:ext>
                </a:extLst>
              </p:cNvPr>
              <p:cNvSpPr txBox="1"/>
              <p:nvPr/>
            </p:nvSpPr>
            <p:spPr>
              <a:xfrm>
                <a:off x="7084126" y="3504793"/>
                <a:ext cx="42793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/>
                  <a:t>sample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400"/>
                  <a:t>, get noise vector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altLang="ko-KR" sz="140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/>
                  <a:t>Element-wise multiplied with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ko-KR" sz="1400"/>
                  <a:t> after masking</a:t>
                </a: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7056EAC-976C-5E3B-9CFF-B8B0CDC6A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126" y="3504793"/>
                <a:ext cx="4279333" cy="523220"/>
              </a:xfrm>
              <a:prstGeom prst="rect">
                <a:avLst/>
              </a:prstGeom>
              <a:blipFill>
                <a:blip r:embed="rId8"/>
                <a:stretch>
                  <a:fillRect l="-142" t="-2326" b="-104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939B0BDC-ACF0-89DF-B479-8F5E3009FBBC}"/>
                  </a:ext>
                </a:extLst>
              </p14:cNvPr>
              <p14:cNvContentPartPr/>
              <p14:nvPr/>
            </p14:nvContentPartPr>
            <p14:xfrm>
              <a:off x="553320" y="470520"/>
              <a:ext cx="11195640" cy="5690880"/>
            </p14:xfrm>
          </p:contentPart>
        </mc:Choice>
        <mc:Fallback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939B0BDC-ACF0-89DF-B479-8F5E3009FBB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3960" y="461160"/>
                <a:ext cx="11214360" cy="570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523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AB627-9A71-9915-A1BC-8BC0B25D0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04C3D28-ADC8-587F-6284-EA4D8C3A9315}"/>
              </a:ext>
            </a:extLst>
          </p:cNvPr>
          <p:cNvSpPr/>
          <p:nvPr/>
        </p:nvSpPr>
        <p:spPr>
          <a:xfrm>
            <a:off x="559990" y="1175376"/>
            <a:ext cx="393044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0" b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Method – Latent Paraphraser</a:t>
            </a:r>
            <a:endParaRPr lang="ko-KR" altLang="en-US" sz="225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21" name="직선 연결선 41">
            <a:extLst>
              <a:ext uri="{FF2B5EF4-FFF2-40B4-BE49-F238E27FC236}">
                <a16:creationId xmlns:a16="http://schemas.microsoft.com/office/drawing/2014/main" id="{8C408123-99C9-206D-C1B2-9372D301035D}"/>
              </a:ext>
            </a:extLst>
          </p:cNvPr>
          <p:cNvCxnSpPr/>
          <p:nvPr/>
        </p:nvCxnSpPr>
        <p:spPr>
          <a:xfrm>
            <a:off x="594281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22A36A18-0894-F226-FAC2-0426BE8CA738}"/>
              </a:ext>
            </a:extLst>
          </p:cNvPr>
          <p:cNvCxnSpPr/>
          <p:nvPr/>
        </p:nvCxnSpPr>
        <p:spPr>
          <a:xfrm>
            <a:off x="559991" y="6297930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48BDAC64-D092-1547-29F4-235FC1C2F4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2"/>
            <a:ext cx="820708" cy="141086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6F3F645A-63DD-4F3A-DB08-889D37DC5501}"/>
              </a:ext>
            </a:extLst>
          </p:cNvPr>
          <p:cNvGrpSpPr/>
          <p:nvPr/>
        </p:nvGrpSpPr>
        <p:grpSpPr>
          <a:xfrm>
            <a:off x="397" y="-1"/>
            <a:ext cx="12191207" cy="730146"/>
            <a:chOff x="-1" y="-1"/>
            <a:chExt cx="24382413" cy="146029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C6F921A-C7C0-3201-3F9D-9C4E7C0CBB65}"/>
                </a:ext>
              </a:extLst>
            </p:cNvPr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>
              <a:extLst>
                <a:ext uri="{FF2B5EF4-FFF2-40B4-BE49-F238E27FC236}">
                  <a16:creationId xmlns:a16="http://schemas.microsoft.com/office/drawing/2014/main" id="{1601938E-8574-EA78-6721-82658A2CE07E}"/>
                </a:ext>
              </a:extLst>
            </p:cNvPr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401157FA-03EC-BA25-77E1-7B20FFC21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242" y="6434783"/>
            <a:ext cx="1111156" cy="1174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70B199-9755-3439-1FBC-00A064EB79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9681" y="1678898"/>
            <a:ext cx="4743464" cy="439028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C5FD467-C558-48DB-FCA0-E9C0A83F5F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0968" y="4207073"/>
            <a:ext cx="5798716" cy="37027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999D3F0-92B6-49D7-B03F-6A8DC30015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0796" y="3140350"/>
            <a:ext cx="4484781" cy="670818"/>
          </a:xfrm>
          <a:prstGeom prst="rect">
            <a:avLst/>
          </a:prstGeom>
          <a:ln>
            <a:solidFill>
              <a:srgbClr val="00B0F0"/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2E3AD83-B453-B2AF-8E5E-43CA9C70C3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81304" y="2298357"/>
            <a:ext cx="4407125" cy="70514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F44348B-CB4D-1ACF-736A-C34995487132}"/>
              </a:ext>
            </a:extLst>
          </p:cNvPr>
          <p:cNvSpPr txBox="1"/>
          <p:nvPr/>
        </p:nvSpPr>
        <p:spPr>
          <a:xfrm>
            <a:off x="7371453" y="4799335"/>
            <a:ext cx="28977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/>
              <a:t>Match the distribution of</a:t>
            </a:r>
          </a:p>
          <a:p>
            <a:r>
              <a:rPr lang="en-US" altLang="ko-KR" sz="1400" b="1">
                <a:solidFill>
                  <a:srgbClr val="FF0000"/>
                </a:solidFill>
              </a:rPr>
              <a:t>Latently perturbed features</a:t>
            </a:r>
          </a:p>
          <a:p>
            <a:r>
              <a:rPr lang="en-US" altLang="ko-KR" sz="1400" b="1">
                <a:solidFill>
                  <a:srgbClr val="0070C0"/>
                </a:solidFill>
              </a:rPr>
              <a:t>Paraphrased inputs’ features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3C0FE5-B767-8CA5-D9AB-D11A98592136}"/>
              </a:ext>
            </a:extLst>
          </p:cNvPr>
          <p:cNvSpPr txBox="1"/>
          <p:nvPr/>
        </p:nvSpPr>
        <p:spPr>
          <a:xfrm>
            <a:off x="6592880" y="1902452"/>
            <a:ext cx="50485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Assumption that both distributions are </a:t>
            </a:r>
            <a:r>
              <a:rPr lang="en-US" altLang="ko-KR" sz="1400" b="1"/>
              <a:t>Gaussian</a:t>
            </a:r>
            <a:endParaRPr lang="ko-KR" altLang="en-US" sz="1400" b="1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13D1B552-88B2-4170-0C93-BAD3098ADAE4}"/>
                  </a:ext>
                </a:extLst>
              </p14:cNvPr>
              <p14:cNvContentPartPr/>
              <p14:nvPr/>
            </p14:nvContentPartPr>
            <p14:xfrm>
              <a:off x="316440" y="1124640"/>
              <a:ext cx="10906560" cy="4933800"/>
            </p14:xfrm>
          </p:contentPart>
        </mc:Choice>
        <mc:Fallback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13D1B552-88B2-4170-0C93-BAD3098ADAE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7080" y="1115280"/>
                <a:ext cx="10925280" cy="495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6108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11C00-5D44-06C9-B960-3162F08C0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E1739F-A357-E270-AD02-187A5F58E928}"/>
              </a:ext>
            </a:extLst>
          </p:cNvPr>
          <p:cNvSpPr/>
          <p:nvPr/>
        </p:nvSpPr>
        <p:spPr>
          <a:xfrm>
            <a:off x="559990" y="1175376"/>
            <a:ext cx="3930443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250" b="1">
                <a:solidFill>
                  <a:srgbClr val="002856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Method – Latent Paraphraser</a:t>
            </a:r>
            <a:endParaRPr lang="ko-KR" altLang="en-US" sz="2250" b="1" dirty="0">
              <a:solidFill>
                <a:srgbClr val="002856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21" name="직선 연결선 41">
            <a:extLst>
              <a:ext uri="{FF2B5EF4-FFF2-40B4-BE49-F238E27FC236}">
                <a16:creationId xmlns:a16="http://schemas.microsoft.com/office/drawing/2014/main" id="{488F5AFA-45BB-606C-3F40-0CE715E883FB}"/>
              </a:ext>
            </a:extLst>
          </p:cNvPr>
          <p:cNvCxnSpPr/>
          <p:nvPr/>
        </p:nvCxnSpPr>
        <p:spPr>
          <a:xfrm>
            <a:off x="594281" y="1602716"/>
            <a:ext cx="665957" cy="0"/>
          </a:xfrm>
          <a:prstGeom prst="line">
            <a:avLst/>
          </a:prstGeom>
          <a:ln w="57150"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D5DF6738-74BE-5A3A-A264-EEA1CC072701}"/>
              </a:ext>
            </a:extLst>
          </p:cNvPr>
          <p:cNvCxnSpPr/>
          <p:nvPr/>
        </p:nvCxnSpPr>
        <p:spPr>
          <a:xfrm>
            <a:off x="559991" y="6297930"/>
            <a:ext cx="11195707" cy="0"/>
          </a:xfrm>
          <a:prstGeom prst="line">
            <a:avLst/>
          </a:prstGeom>
          <a:ln>
            <a:solidFill>
              <a:srgbClr val="43C0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A3A1A783-09FA-3C03-A5E0-C6FCF0B0B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7" y="6422972"/>
            <a:ext cx="820708" cy="141086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84A521CE-2DAB-C8B0-DB9C-D5A8D8136B1D}"/>
              </a:ext>
            </a:extLst>
          </p:cNvPr>
          <p:cNvGrpSpPr/>
          <p:nvPr/>
        </p:nvGrpSpPr>
        <p:grpSpPr>
          <a:xfrm>
            <a:off x="397" y="-1"/>
            <a:ext cx="12191207" cy="730146"/>
            <a:chOff x="-1" y="-1"/>
            <a:chExt cx="24382413" cy="146029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6630DC-D151-5532-EC9E-2F2BFD10550D}"/>
                </a:ext>
              </a:extLst>
            </p:cNvPr>
            <p:cNvSpPr/>
            <p:nvPr/>
          </p:nvSpPr>
          <p:spPr>
            <a:xfrm>
              <a:off x="-1" y="-1"/>
              <a:ext cx="24382413" cy="448617"/>
            </a:xfrm>
            <a:prstGeom prst="rect">
              <a:avLst/>
            </a:prstGeom>
            <a:gradFill>
              <a:gsLst>
                <a:gs pos="49000">
                  <a:srgbClr val="002856"/>
                </a:gs>
                <a:gs pos="85000">
                  <a:srgbClr val="1CCFC9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900"/>
            </a:p>
          </p:txBody>
        </p:sp>
        <p:cxnSp>
          <p:nvCxnSpPr>
            <p:cNvPr id="13" name="직선 연결선 70">
              <a:extLst>
                <a:ext uri="{FF2B5EF4-FFF2-40B4-BE49-F238E27FC236}">
                  <a16:creationId xmlns:a16="http://schemas.microsoft.com/office/drawing/2014/main" id="{DC54AB40-F448-10E0-1E78-238FC6BD73A9}"/>
                </a:ext>
              </a:extLst>
            </p:cNvPr>
            <p:cNvCxnSpPr/>
            <p:nvPr/>
          </p:nvCxnSpPr>
          <p:spPr>
            <a:xfrm>
              <a:off x="23119760" y="0"/>
              <a:ext cx="0" cy="1460291"/>
            </a:xfrm>
            <a:prstGeom prst="line">
              <a:avLst/>
            </a:prstGeom>
            <a:ln w="41275">
              <a:solidFill>
                <a:srgbClr val="1CCFC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54301E83-B038-8944-2E5C-AC9625AC4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242" y="6434783"/>
            <a:ext cx="1111156" cy="11746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8D69E79-021C-541C-E890-323F68FA7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2958" y="2289807"/>
            <a:ext cx="4961308" cy="6475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DF79F1-B0EC-44E7-51C1-72869FA862D8}"/>
                  </a:ext>
                </a:extLst>
              </p:cNvPr>
              <p:cNvSpPr txBox="1"/>
              <p:nvPr/>
            </p:nvSpPr>
            <p:spPr>
              <a:xfrm>
                <a:off x="6139375" y="3280297"/>
                <a:ext cx="5722065" cy="1195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sz="1400"/>
                  <a:t> = sequence length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sz="1400"/>
                  <a:t> ∈ [0, 1] is the mask ratio that controls the number of masks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400" b="0" i="1" smtClean="0"/>
                      <m:t> </m:t>
                    </m:r>
                    <m:sSub>
                      <m:sSubPr>
                        <m:ctrlPr>
                          <a:rPr lang="en-US" altLang="ko-KR" sz="1400" b="0" i="1" smtClean="0"/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sz="1400" b="0" i="1" smtClean="0"/>
                            </m:ctrlPr>
                          </m:accPr>
                          <m:e>
                            <m:r>
                              <a:rPr lang="en-US" altLang="ko-KR" sz="1400" b="0" i="1" smtClean="0"/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altLang="ko-KR" sz="1400" b="0" i="1" smtClean="0"/>
                          <m:t>𝑡</m:t>
                        </m:r>
                      </m:sub>
                    </m:sSub>
                  </m:oMath>
                </a14:m>
                <a:r>
                  <a:rPr lang="en-US" altLang="ko-KR" sz="1400"/>
                  <a:t> is golden mask (0 for named entity tokens)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sz="1400"/>
              </a:p>
              <a:p>
                <a:r>
                  <a:rPr lang="en-US" altLang="ko-KR" sz="1400">
                    <a:sym typeface="Wingdings" panose="05000000000000000000" pitchFamily="2" charset="2"/>
                  </a:rPr>
                  <a:t> </a:t>
                </a:r>
                <a:r>
                  <a:rPr lang="en-US" altLang="ko-KR" sz="1400"/>
                  <a:t>selectively control noise application across tokens </a:t>
                </a:r>
                <a:endParaRPr lang="ko-KR" altLang="en-US" sz="14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0DF79F1-B0EC-44E7-51C1-72869FA86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9375" y="3280297"/>
                <a:ext cx="5722065" cy="1195840"/>
              </a:xfrm>
              <a:prstGeom prst="rect">
                <a:avLst/>
              </a:prstGeom>
              <a:blipFill>
                <a:blip r:embed="rId6"/>
                <a:stretch>
                  <a:fillRect l="-319" t="-1020" b="-51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내용 개체 틀 3">
            <a:extLst>
              <a:ext uri="{FF2B5EF4-FFF2-40B4-BE49-F238E27FC236}">
                <a16:creationId xmlns:a16="http://schemas.microsoft.com/office/drawing/2014/main" id="{F5631B4D-3085-A647-E079-5B4A64D07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374121" y="1809740"/>
            <a:ext cx="5603351" cy="43513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C7FDF986-6460-D58C-31E5-D47C5515B36F}"/>
                  </a:ext>
                </a:extLst>
              </p14:cNvPr>
              <p14:cNvContentPartPr/>
              <p14:nvPr/>
            </p14:nvContentPartPr>
            <p14:xfrm>
              <a:off x="495720" y="1571400"/>
              <a:ext cx="10503720" cy="4272840"/>
            </p14:xfrm>
          </p:contentPart>
        </mc:Choice>
        <mc:Fallback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C7FDF986-6460-D58C-31E5-D47C5515B36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6360" y="1562040"/>
                <a:ext cx="10522440" cy="429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99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4B589EBBD7E2A4AB025A5F8E0B9B440" ma:contentTypeVersion="16" ma:contentTypeDescription="새 문서를 만듭니다." ma:contentTypeScope="" ma:versionID="603aa369fe9c69aa24d362d1195e42dd">
  <xsd:schema xmlns:xsd="http://www.w3.org/2001/XMLSchema" xmlns:xs="http://www.w3.org/2001/XMLSchema" xmlns:p="http://schemas.microsoft.com/office/2006/metadata/properties" xmlns:ns3="63a23eb6-2fea-40fd-9d28-2dc87dba01c7" xmlns:ns4="0e293d6e-caaf-4a34-9add-f76afb412462" targetNamespace="http://schemas.microsoft.com/office/2006/metadata/properties" ma:root="true" ma:fieldsID="649a1bc7a6bc106a58fe09b0dd8c94bd" ns3:_="" ns4:_="">
    <xsd:import namespace="63a23eb6-2fea-40fd-9d28-2dc87dba01c7"/>
    <xsd:import namespace="0e293d6e-caaf-4a34-9add-f76afb41246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a23eb6-2fea-40fd-9d28-2dc87dba01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293d6e-caaf-4a34-9add-f76afb41246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3a23eb6-2fea-40fd-9d28-2dc87dba01c7" xsi:nil="true"/>
  </documentManagement>
</p:properties>
</file>

<file path=customXml/itemProps1.xml><?xml version="1.0" encoding="utf-8"?>
<ds:datastoreItem xmlns:ds="http://schemas.openxmlformats.org/officeDocument/2006/customXml" ds:itemID="{60DAAE62-8E89-4993-A04B-0BB12937B9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3a23eb6-2fea-40fd-9d28-2dc87dba01c7"/>
    <ds:schemaRef ds:uri="0e293d6e-caaf-4a34-9add-f76afb4124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0ECB90D-0EFC-4AE9-B9F5-8CF18E61FA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E695B3-8103-4E13-89E1-A4EE2E363762}">
  <ds:schemaRefs>
    <ds:schemaRef ds:uri="http://purl.org/dc/terms/"/>
    <ds:schemaRef ds:uri="http://schemas.microsoft.com/office/infopath/2007/PartnerControls"/>
    <ds:schemaRef ds:uri="63a23eb6-2fea-40fd-9d28-2dc87dba01c7"/>
    <ds:schemaRef ds:uri="http://schemas.microsoft.com/office/2006/metadata/properties"/>
    <ds:schemaRef ds:uri="http://purl.org/dc/elements/1.1/"/>
    <ds:schemaRef ds:uri="http://www.w3.org/XML/1998/namespace"/>
    <ds:schemaRef ds:uri="0e293d6e-caaf-4a34-9add-f76afb412462"/>
    <ds:schemaRef ds:uri="http://purl.org/dc/dcmitype/"/>
    <ds:schemaRef ds:uri="http://schemas.microsoft.com/office/2006/documentManagement/type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727</Words>
  <Application>Microsoft Office PowerPoint</Application>
  <PresentationFormat>와이드스크린</PresentationFormat>
  <Paragraphs>127</Paragraphs>
  <Slides>18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나눔고딕</vt:lpstr>
      <vt:lpstr>맑은 고딕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(학생) 이찬빈 (새내기학부)</dc:creator>
  <cp:lastModifiedBy>(학생) 이찬빈 (새내기학부)</cp:lastModifiedBy>
  <cp:revision>1</cp:revision>
  <dcterms:created xsi:type="dcterms:W3CDTF">2024-11-07T15:01:11Z</dcterms:created>
  <dcterms:modified xsi:type="dcterms:W3CDTF">2024-11-08T07:54:57Z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0x01010024B589EBBD7E2A4AB025A5F8E0B9B440</vt:lpwstr>
  </property>
</Properties>
</file>