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08" r:id="rId2"/>
  </p:sldIdLst>
  <p:sldSz cx="6858000" cy="9906000" type="A4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FF00"/>
    <a:srgbClr val="FF9801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522" autoAdjust="0"/>
    <p:restoredTop sz="95374" autoAdjust="0"/>
  </p:normalViewPr>
  <p:slideViewPr>
    <p:cSldViewPr>
      <p:cViewPr varScale="1">
        <p:scale>
          <a:sx n="81" d="100"/>
          <a:sy n="81" d="100"/>
        </p:scale>
        <p:origin x="-3990" y="-9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6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1D6F3-2C26-4BCB-BAFA-B567AFA11E00}" type="datetimeFigureOut">
              <a:rPr lang="nl-NL" smtClean="0"/>
              <a:t>27-5-2020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CB1E7-1B03-4B2C-8948-D305078EE10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103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C3D34-49B2-44B9-8711-4DD48E4545A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DD03F-D290-4D00-BA7F-4EB708C6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1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DD03F-D290-4D00-BA7F-4EB708C6CD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0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CB53-170E-49FC-B857-E4F107597979}" type="datetime1">
              <a:rPr lang="nl-NL" smtClean="0"/>
              <a:t>27-5-2020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1821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9E2E-871C-4FB7-8FE1-016809CD5716}" type="datetime1">
              <a:rPr lang="nl-NL" smtClean="0"/>
              <a:t>27-5-2020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762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0A4F-6540-4743-9EF4-F756C9CDC2E2}" type="datetime1">
              <a:rPr lang="nl-NL" smtClean="0"/>
              <a:t>27-5-2020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0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473-D831-41BC-9522-227E98D98464}" type="datetime1">
              <a:rPr lang="nl-NL" smtClean="0"/>
              <a:t>27-5-2020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841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310-20CF-49FB-B1BF-8675AD6B9322}" type="datetime1">
              <a:rPr lang="nl-NL" smtClean="0"/>
              <a:t>27-5-2020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384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9712-6DF7-4129-B7F8-4F88202F5313}" type="datetime1">
              <a:rPr lang="nl-NL" smtClean="0"/>
              <a:t>27-5-2020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2586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6890-73F5-48ED-9673-4F6D65817D05}" type="datetime1">
              <a:rPr lang="nl-NL" smtClean="0"/>
              <a:t>27-5-2020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693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115C-1185-4EE6-A6D1-A3F1E183779C}" type="datetime1">
              <a:rPr lang="nl-NL" smtClean="0"/>
              <a:t>27-5-2020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1093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F186-22E5-471A-91BD-D7F5BB6446F0}" type="datetime1">
              <a:rPr lang="nl-NL" smtClean="0"/>
              <a:t>27-5-2020</a:t>
            </a:fld>
            <a:endParaRPr lang="nl-N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7726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052C-DB5E-4407-AC90-BA361F2F2D7F}" type="datetime1">
              <a:rPr lang="nl-NL" smtClean="0"/>
              <a:t>27-5-2020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6212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24AE-177A-44BE-AD27-DC1646970992}" type="datetime1">
              <a:rPr lang="nl-NL" smtClean="0"/>
              <a:t>27-5-2020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2916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F186-22E5-471A-91BD-D7F5BB6446F0}" type="datetime1">
              <a:rPr lang="nl-NL" smtClean="0"/>
              <a:t>27-5-2020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783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22826" flipH="1">
            <a:off x="3208650" y="6251570"/>
            <a:ext cx="783530" cy="869779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0" t="5786" r="3344" b="22818"/>
          <a:stretch/>
        </p:blipFill>
        <p:spPr bwMode="auto">
          <a:xfrm>
            <a:off x="2972708" y="7185248"/>
            <a:ext cx="2029881" cy="1524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6" r="50000" b="32537"/>
          <a:stretch/>
        </p:blipFill>
        <p:spPr bwMode="auto">
          <a:xfrm>
            <a:off x="1605859" y="8010613"/>
            <a:ext cx="7944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rc 8"/>
          <p:cNvSpPr/>
          <p:nvPr/>
        </p:nvSpPr>
        <p:spPr>
          <a:xfrm flipH="1">
            <a:off x="2033923" y="6522238"/>
            <a:ext cx="2194105" cy="3111282"/>
          </a:xfrm>
          <a:prstGeom prst="arc">
            <a:avLst>
              <a:gd name="adj1" fmla="val 16123988"/>
              <a:gd name="adj2" fmla="val 21561544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ubtitle 3"/>
          <p:cNvSpPr txBox="1">
            <a:spLocks/>
          </p:cNvSpPr>
          <p:nvPr/>
        </p:nvSpPr>
        <p:spPr>
          <a:xfrm>
            <a:off x="1561864" y="3440832"/>
            <a:ext cx="3816424" cy="21670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>
                <a:solidFill>
                  <a:schemeClr val="bg1">
                    <a:lumMod val="65000"/>
                  </a:schemeClr>
                </a:solidFill>
              </a:rPr>
              <a:t>Starter’s</a:t>
            </a:r>
          </a:p>
          <a:p>
            <a:pPr marL="0" indent="0" algn="ctr">
              <a:buNone/>
            </a:pPr>
            <a:r>
              <a:rPr lang="en-US" sz="4400" b="1" dirty="0" smtClean="0">
                <a:solidFill>
                  <a:schemeClr val="bg1">
                    <a:lumMod val="65000"/>
                  </a:schemeClr>
                </a:solidFill>
              </a:rPr>
              <a:t>Guide</a:t>
            </a:r>
            <a:endParaRPr lang="en-US" sz="44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60648" cy="990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00092" y="141639"/>
            <a:ext cx="257908" cy="97643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9633520"/>
            <a:ext cx="6830616" cy="272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4768" y="-15552"/>
            <a:ext cx="6830616" cy="272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86" y="1424608"/>
            <a:ext cx="4023844" cy="127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4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19864</TotalTime>
  <Words>3</Words>
  <Application>Microsoft Office PowerPoint</Application>
  <PresentationFormat>A4 Paper (210x297 mm)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FNAJI1</dc:creator>
  <cp:lastModifiedBy>Fnaji</cp:lastModifiedBy>
  <cp:revision>486</cp:revision>
  <dcterms:created xsi:type="dcterms:W3CDTF">2015-08-14T14:22:46Z</dcterms:created>
  <dcterms:modified xsi:type="dcterms:W3CDTF">2020-05-27T13:29:31Z</dcterms:modified>
</cp:coreProperties>
</file>