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7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00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2" autoAdjust="0"/>
    <p:restoredTop sz="95374" autoAdjust="0"/>
  </p:normalViewPr>
  <p:slideViewPr>
    <p:cSldViewPr>
      <p:cViewPr varScale="1">
        <p:scale>
          <a:sx n="81" d="100"/>
          <a:sy n="81" d="100"/>
        </p:scale>
        <p:origin x="-3990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D6F3-2C26-4BCB-BAFA-B567AFA11E00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B1E7-1B03-4B2C-8948-D305078EE1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3D34-49B2-44B9-8711-4DD48E4545A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DD03F-D290-4D00-BA7F-4EB708C6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DD03F-D290-4D00-BA7F-4EB708C6C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CB53-170E-49FC-B857-E4F107597979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E2E-871C-4FB7-8FE1-016809CD5716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0A4F-6540-4743-9EF4-F756C9CDC2E2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473-D831-41BC-9522-227E98D98464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4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310-20CF-49FB-B1BF-8675AD6B9322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712-6DF7-4129-B7F8-4F88202F5313}" type="datetime1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58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6890-73F5-48ED-9673-4F6D65817D05}" type="datetime1">
              <a:rPr lang="nl-NL" smtClean="0"/>
              <a:t>11-6-2020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9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15C-1185-4EE6-A6D1-A3F1E183779C}" type="datetime1">
              <a:rPr lang="nl-NL" smtClean="0"/>
              <a:t>11-6-2020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9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F186-22E5-471A-91BD-D7F5BB6446F0}" type="datetime1">
              <a:rPr lang="nl-NL" smtClean="0"/>
              <a:t>11-6-2020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2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52C-DB5E-4407-AC90-BA361F2F2D7F}" type="datetime1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1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4AE-177A-44BE-AD27-DC1646970992}" type="datetime1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F186-22E5-471A-91BD-D7F5BB6446F0}" type="datetime1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0774" flipH="1">
            <a:off x="3011341" y="5280991"/>
            <a:ext cx="966614" cy="10730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5786" r="3344" b="22818"/>
          <a:stretch/>
        </p:blipFill>
        <p:spPr bwMode="auto">
          <a:xfrm>
            <a:off x="2515112" y="6596647"/>
            <a:ext cx="3776354" cy="283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r="50000" b="32537"/>
          <a:stretch/>
        </p:blipFill>
        <p:spPr bwMode="auto">
          <a:xfrm>
            <a:off x="563226" y="8204159"/>
            <a:ext cx="1443905" cy="11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/>
          <p:cNvSpPr/>
          <p:nvPr/>
        </p:nvSpPr>
        <p:spPr>
          <a:xfrm flipH="1">
            <a:off x="1392996" y="5683879"/>
            <a:ext cx="3086874" cy="5040560"/>
          </a:xfrm>
          <a:prstGeom prst="arc">
            <a:avLst>
              <a:gd name="adj1" fmla="val 16123988"/>
              <a:gd name="adj2" fmla="val 2156154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3"/>
          <p:cNvSpPr txBox="1">
            <a:spLocks/>
          </p:cNvSpPr>
          <p:nvPr/>
        </p:nvSpPr>
        <p:spPr>
          <a:xfrm>
            <a:off x="2174957" y="2936776"/>
            <a:ext cx="2744033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Tercen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empowers open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60648" cy="990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00092" y="141639"/>
            <a:ext cx="257908" cy="9764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633520"/>
            <a:ext cx="6858000" cy="272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449" y="-39555"/>
            <a:ext cx="6867783" cy="312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86" y="1064568"/>
            <a:ext cx="4403289" cy="15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19840</TotalTime>
  <Words>5</Words>
  <Application>Microsoft Office PowerPoint</Application>
  <PresentationFormat>A4 Paper (210x297 mm)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FNAJI1</dc:creator>
  <cp:lastModifiedBy>Fnaji</cp:lastModifiedBy>
  <cp:revision>478</cp:revision>
  <dcterms:created xsi:type="dcterms:W3CDTF">2015-08-14T14:22:46Z</dcterms:created>
  <dcterms:modified xsi:type="dcterms:W3CDTF">2020-06-11T13:27:33Z</dcterms:modified>
</cp:coreProperties>
</file>