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27"/>
  </p:notesMasterIdLst>
  <p:sldIdLst>
    <p:sldId id="256" r:id="rId2"/>
    <p:sldId id="258" r:id="rId3"/>
    <p:sldId id="257" r:id="rId4"/>
    <p:sldId id="260" r:id="rId5"/>
    <p:sldId id="259" r:id="rId6"/>
    <p:sldId id="273" r:id="rId7"/>
    <p:sldId id="274" r:id="rId8"/>
    <p:sldId id="261" r:id="rId9"/>
    <p:sldId id="271" r:id="rId10"/>
    <p:sldId id="262" r:id="rId11"/>
    <p:sldId id="263" r:id="rId12"/>
    <p:sldId id="264" r:id="rId13"/>
    <p:sldId id="265" r:id="rId14"/>
    <p:sldId id="266" r:id="rId15"/>
    <p:sldId id="267" r:id="rId16"/>
    <p:sldId id="268" r:id="rId17"/>
    <p:sldId id="269" r:id="rId18"/>
    <p:sldId id="270" r:id="rId19"/>
    <p:sldId id="275" r:id="rId20"/>
    <p:sldId id="276" r:id="rId21"/>
    <p:sldId id="277" r:id="rId22"/>
    <p:sldId id="278" r:id="rId23"/>
    <p:sldId id="279" r:id="rId24"/>
    <p:sldId id="272" r:id="rId25"/>
    <p:sldId id="280"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2906E8-1FA4-462B-B62F-92CE6B5F1B7B}" v="13" dt="2022-12-12T15:23:01.9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32" y="16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othy Erckert" userId="26914747c5e4c1a5" providerId="LiveId" clId="{042906E8-1FA4-462B-B62F-92CE6B5F1B7B}"/>
    <pc:docChg chg="undo redo custSel addSld delSld modSld sldOrd">
      <pc:chgData name="Timothy Erckert" userId="26914747c5e4c1a5" providerId="LiveId" clId="{042906E8-1FA4-462B-B62F-92CE6B5F1B7B}" dt="2022-12-12T16:05:08.391" v="4013" actId="20577"/>
      <pc:docMkLst>
        <pc:docMk/>
      </pc:docMkLst>
      <pc:sldChg chg="addSp delSp modSp mod">
        <pc:chgData name="Timothy Erckert" userId="26914747c5e4c1a5" providerId="LiveId" clId="{042906E8-1FA4-462B-B62F-92CE6B5F1B7B}" dt="2022-12-12T15:03:54.079" v="67" actId="6549"/>
        <pc:sldMkLst>
          <pc:docMk/>
          <pc:sldMk cId="0" sldId="256"/>
        </pc:sldMkLst>
        <pc:spChg chg="add del mod">
          <ac:chgData name="Timothy Erckert" userId="26914747c5e4c1a5" providerId="LiveId" clId="{042906E8-1FA4-462B-B62F-92CE6B5F1B7B}" dt="2022-12-12T15:03:52.854" v="65"/>
          <ac:spMkLst>
            <pc:docMk/>
            <pc:sldMk cId="0" sldId="256"/>
            <ac:spMk id="2" creationId="{F8048AB0-09DA-40BE-C980-A5F4D8E4B05F}"/>
          </ac:spMkLst>
        </pc:spChg>
        <pc:spChg chg="add del mod">
          <ac:chgData name="Timothy Erckert" userId="26914747c5e4c1a5" providerId="LiveId" clId="{042906E8-1FA4-462B-B62F-92CE6B5F1B7B}" dt="2022-12-12T15:03:49.350" v="57"/>
          <ac:spMkLst>
            <pc:docMk/>
            <pc:sldMk cId="0" sldId="256"/>
            <ac:spMk id="3" creationId="{45D24C49-5EBE-B493-3593-F5F117816695}"/>
          </ac:spMkLst>
        </pc:spChg>
        <pc:spChg chg="mod">
          <ac:chgData name="Timothy Erckert" userId="26914747c5e4c1a5" providerId="LiveId" clId="{042906E8-1FA4-462B-B62F-92CE6B5F1B7B}" dt="2022-12-12T15:03:54.079" v="67" actId="6549"/>
          <ac:spMkLst>
            <pc:docMk/>
            <pc:sldMk cId="0" sldId="256"/>
            <ac:spMk id="57" creationId="{00000000-0000-0000-0000-000000000000}"/>
          </ac:spMkLst>
        </pc:spChg>
      </pc:sldChg>
      <pc:sldChg chg="addSp modSp mod ord">
        <pc:chgData name="Timothy Erckert" userId="26914747c5e4c1a5" providerId="LiveId" clId="{042906E8-1FA4-462B-B62F-92CE6B5F1B7B}" dt="2022-12-12T15:04:55.327" v="81" actId="14100"/>
        <pc:sldMkLst>
          <pc:docMk/>
          <pc:sldMk cId="0" sldId="257"/>
        </pc:sldMkLst>
        <pc:spChg chg="add mod">
          <ac:chgData name="Timothy Erckert" userId="26914747c5e4c1a5" providerId="LiveId" clId="{042906E8-1FA4-462B-B62F-92CE6B5F1B7B}" dt="2022-12-12T15:04:44.782" v="80" actId="1076"/>
          <ac:spMkLst>
            <pc:docMk/>
            <pc:sldMk cId="0" sldId="257"/>
            <ac:spMk id="2" creationId="{45D20766-0502-C1F7-9490-8906BADDAF96}"/>
          </ac:spMkLst>
        </pc:spChg>
        <pc:spChg chg="mod">
          <ac:chgData name="Timothy Erckert" userId="26914747c5e4c1a5" providerId="LiveId" clId="{042906E8-1FA4-462B-B62F-92CE6B5F1B7B}" dt="2022-12-12T15:03:58.766" v="69" actId="20577"/>
          <ac:spMkLst>
            <pc:docMk/>
            <pc:sldMk cId="0" sldId="257"/>
            <ac:spMk id="63" creationId="{00000000-0000-0000-0000-000000000000}"/>
          </ac:spMkLst>
        </pc:spChg>
        <pc:spChg chg="mod">
          <ac:chgData name="Timothy Erckert" userId="26914747c5e4c1a5" providerId="LiveId" clId="{042906E8-1FA4-462B-B62F-92CE6B5F1B7B}" dt="2022-12-12T15:04:55.327" v="81" actId="14100"/>
          <ac:spMkLst>
            <pc:docMk/>
            <pc:sldMk cId="0" sldId="257"/>
            <ac:spMk id="64" creationId="{00000000-0000-0000-0000-000000000000}"/>
          </ac:spMkLst>
        </pc:spChg>
      </pc:sldChg>
      <pc:sldChg chg="modSp mod">
        <pc:chgData name="Timothy Erckert" userId="26914747c5e4c1a5" providerId="LiveId" clId="{042906E8-1FA4-462B-B62F-92CE6B5F1B7B}" dt="2022-12-12T15:08:21.277" v="134" actId="20577"/>
        <pc:sldMkLst>
          <pc:docMk/>
          <pc:sldMk cId="0" sldId="259"/>
        </pc:sldMkLst>
        <pc:spChg chg="mod">
          <ac:chgData name="Timothy Erckert" userId="26914747c5e4c1a5" providerId="LiveId" clId="{042906E8-1FA4-462B-B62F-92CE6B5F1B7B}" dt="2022-12-12T15:08:21.277" v="134" actId="20577"/>
          <ac:spMkLst>
            <pc:docMk/>
            <pc:sldMk cId="0" sldId="259"/>
            <ac:spMk id="76" creationId="{00000000-0000-0000-0000-000000000000}"/>
          </ac:spMkLst>
        </pc:spChg>
      </pc:sldChg>
      <pc:sldChg chg="modSp mod ord">
        <pc:chgData name="Timothy Erckert" userId="26914747c5e4c1a5" providerId="LiveId" clId="{042906E8-1FA4-462B-B62F-92CE6B5F1B7B}" dt="2022-12-12T15:11:24.091" v="182" actId="20577"/>
        <pc:sldMkLst>
          <pc:docMk/>
          <pc:sldMk cId="0" sldId="260"/>
        </pc:sldMkLst>
        <pc:spChg chg="mod">
          <ac:chgData name="Timothy Erckert" userId="26914747c5e4c1a5" providerId="LiveId" clId="{042906E8-1FA4-462B-B62F-92CE6B5F1B7B}" dt="2022-12-12T15:11:24.091" v="182" actId="20577"/>
          <ac:spMkLst>
            <pc:docMk/>
            <pc:sldMk cId="0" sldId="260"/>
            <ac:spMk id="84" creationId="{00000000-0000-0000-0000-000000000000}"/>
          </ac:spMkLst>
        </pc:spChg>
      </pc:sldChg>
      <pc:sldChg chg="add del">
        <pc:chgData name="Timothy Erckert" userId="26914747c5e4c1a5" providerId="LiveId" clId="{042906E8-1FA4-462B-B62F-92CE6B5F1B7B}" dt="2022-12-12T15:11:45.010" v="184" actId="47"/>
        <pc:sldMkLst>
          <pc:docMk/>
          <pc:sldMk cId="0" sldId="261"/>
        </pc:sldMkLst>
      </pc:sldChg>
      <pc:sldChg chg="delSp modSp mod">
        <pc:chgData name="Timothy Erckert" userId="26914747c5e4c1a5" providerId="LiveId" clId="{042906E8-1FA4-462B-B62F-92CE6B5F1B7B}" dt="2022-12-12T15:17:35.766" v="270" actId="478"/>
        <pc:sldMkLst>
          <pc:docMk/>
          <pc:sldMk cId="0" sldId="262"/>
        </pc:sldMkLst>
        <pc:spChg chg="mod">
          <ac:chgData name="Timothy Erckert" userId="26914747c5e4c1a5" providerId="LiveId" clId="{042906E8-1FA4-462B-B62F-92CE6B5F1B7B}" dt="2022-12-12T15:17:27.757" v="269" actId="20577"/>
          <ac:spMkLst>
            <pc:docMk/>
            <pc:sldMk cId="0" sldId="262"/>
            <ac:spMk id="97" creationId="{00000000-0000-0000-0000-000000000000}"/>
          </ac:spMkLst>
        </pc:spChg>
        <pc:spChg chg="del">
          <ac:chgData name="Timothy Erckert" userId="26914747c5e4c1a5" providerId="LiveId" clId="{042906E8-1FA4-462B-B62F-92CE6B5F1B7B}" dt="2022-12-12T15:17:35.766" v="270" actId="478"/>
          <ac:spMkLst>
            <pc:docMk/>
            <pc:sldMk cId="0" sldId="262"/>
            <ac:spMk id="98" creationId="{00000000-0000-0000-0000-000000000000}"/>
          </ac:spMkLst>
        </pc:spChg>
      </pc:sldChg>
      <pc:sldChg chg="modSp mod ord">
        <pc:chgData name="Timothy Erckert" userId="26914747c5e4c1a5" providerId="LiveId" clId="{042906E8-1FA4-462B-B62F-92CE6B5F1B7B}" dt="2022-12-12T15:13:14.394" v="205" actId="20577"/>
        <pc:sldMkLst>
          <pc:docMk/>
          <pc:sldMk cId="0" sldId="271"/>
        </pc:sldMkLst>
        <pc:spChg chg="mod">
          <ac:chgData name="Timothy Erckert" userId="26914747c5e4c1a5" providerId="LiveId" clId="{042906E8-1FA4-462B-B62F-92CE6B5F1B7B}" dt="2022-12-12T15:13:14.394" v="205" actId="20577"/>
          <ac:spMkLst>
            <pc:docMk/>
            <pc:sldMk cId="0" sldId="271"/>
            <ac:spMk id="160" creationId="{00000000-0000-0000-0000-000000000000}"/>
          </ac:spMkLst>
        </pc:spChg>
      </pc:sldChg>
      <pc:sldChg chg="modSp mod">
        <pc:chgData name="Timothy Erckert" userId="26914747c5e4c1a5" providerId="LiveId" clId="{042906E8-1FA4-462B-B62F-92CE6B5F1B7B}" dt="2022-12-12T16:05:08.391" v="4013" actId="20577"/>
        <pc:sldMkLst>
          <pc:docMk/>
          <pc:sldMk cId="0" sldId="272"/>
        </pc:sldMkLst>
        <pc:spChg chg="mod">
          <ac:chgData name="Timothy Erckert" userId="26914747c5e4c1a5" providerId="LiveId" clId="{042906E8-1FA4-462B-B62F-92CE6B5F1B7B}" dt="2022-12-12T16:05:08.391" v="4013" actId="20577"/>
          <ac:spMkLst>
            <pc:docMk/>
            <pc:sldMk cId="0" sldId="272"/>
            <ac:spMk id="168" creationId="{00000000-0000-0000-0000-000000000000}"/>
          </ac:spMkLst>
        </pc:spChg>
      </pc:sldChg>
      <pc:sldChg chg="add">
        <pc:chgData name="Timothy Erckert" userId="26914747c5e4c1a5" providerId="LiveId" clId="{042906E8-1FA4-462B-B62F-92CE6B5F1B7B}" dt="2022-12-12T15:08:03.546" v="82"/>
        <pc:sldMkLst>
          <pc:docMk/>
          <pc:sldMk cId="1429695718" sldId="273"/>
        </pc:sldMkLst>
      </pc:sldChg>
      <pc:sldChg chg="modSp add mod">
        <pc:chgData name="Timothy Erckert" userId="26914747c5e4c1a5" providerId="LiveId" clId="{042906E8-1FA4-462B-B62F-92CE6B5F1B7B}" dt="2022-12-12T15:11:03.421" v="164" actId="20577"/>
        <pc:sldMkLst>
          <pc:docMk/>
          <pc:sldMk cId="1356866311" sldId="274"/>
        </pc:sldMkLst>
        <pc:spChg chg="mod">
          <ac:chgData name="Timothy Erckert" userId="26914747c5e4c1a5" providerId="LiveId" clId="{042906E8-1FA4-462B-B62F-92CE6B5F1B7B}" dt="2022-12-12T15:11:03.421" v="164" actId="20577"/>
          <ac:spMkLst>
            <pc:docMk/>
            <pc:sldMk cId="1356866311" sldId="274"/>
            <ac:spMk id="76" creationId="{00000000-0000-0000-0000-000000000000}"/>
          </ac:spMkLst>
        </pc:spChg>
      </pc:sldChg>
      <pc:sldChg chg="modSp add mod">
        <pc:chgData name="Timothy Erckert" userId="26914747c5e4c1a5" providerId="LiveId" clId="{042906E8-1FA4-462B-B62F-92CE6B5F1B7B}" dt="2022-12-12T15:18:17.703" v="306" actId="20577"/>
        <pc:sldMkLst>
          <pc:docMk/>
          <pc:sldMk cId="2131096722" sldId="275"/>
        </pc:sldMkLst>
        <pc:spChg chg="mod">
          <ac:chgData name="Timothy Erckert" userId="26914747c5e4c1a5" providerId="LiveId" clId="{042906E8-1FA4-462B-B62F-92CE6B5F1B7B}" dt="2022-12-12T15:18:17.703" v="306" actId="20577"/>
          <ac:spMkLst>
            <pc:docMk/>
            <pc:sldMk cId="2131096722" sldId="275"/>
            <ac:spMk id="153" creationId="{00000000-0000-0000-0000-000000000000}"/>
          </ac:spMkLst>
        </pc:spChg>
      </pc:sldChg>
      <pc:sldChg chg="modSp add mod">
        <pc:chgData name="Timothy Erckert" userId="26914747c5e4c1a5" providerId="LiveId" clId="{042906E8-1FA4-462B-B62F-92CE6B5F1B7B}" dt="2022-12-12T15:18:43.980" v="316" actId="20577"/>
        <pc:sldMkLst>
          <pc:docMk/>
          <pc:sldMk cId="3046937667" sldId="276"/>
        </pc:sldMkLst>
        <pc:spChg chg="mod">
          <ac:chgData name="Timothy Erckert" userId="26914747c5e4c1a5" providerId="LiveId" clId="{042906E8-1FA4-462B-B62F-92CE6B5F1B7B}" dt="2022-12-12T15:18:43.980" v="316" actId="20577"/>
          <ac:spMkLst>
            <pc:docMk/>
            <pc:sldMk cId="3046937667" sldId="276"/>
            <ac:spMk id="153" creationId="{00000000-0000-0000-0000-000000000000}"/>
          </ac:spMkLst>
        </pc:spChg>
      </pc:sldChg>
      <pc:sldChg chg="modSp add mod">
        <pc:chgData name="Timothy Erckert" userId="26914747c5e4c1a5" providerId="LiveId" clId="{042906E8-1FA4-462B-B62F-92CE6B5F1B7B}" dt="2022-12-12T15:19:37.593" v="363" actId="20577"/>
        <pc:sldMkLst>
          <pc:docMk/>
          <pc:sldMk cId="2951403638" sldId="277"/>
        </pc:sldMkLst>
        <pc:spChg chg="mod">
          <ac:chgData name="Timothy Erckert" userId="26914747c5e4c1a5" providerId="LiveId" clId="{042906E8-1FA4-462B-B62F-92CE6B5F1B7B}" dt="2022-12-12T15:19:37.593" v="363" actId="20577"/>
          <ac:spMkLst>
            <pc:docMk/>
            <pc:sldMk cId="2951403638" sldId="277"/>
            <ac:spMk id="153" creationId="{00000000-0000-0000-0000-000000000000}"/>
          </ac:spMkLst>
        </pc:spChg>
      </pc:sldChg>
      <pc:sldChg chg="modSp add mod">
        <pc:chgData name="Timothy Erckert" userId="26914747c5e4c1a5" providerId="LiveId" clId="{042906E8-1FA4-462B-B62F-92CE6B5F1B7B}" dt="2022-12-12T15:20:03.149" v="369" actId="20577"/>
        <pc:sldMkLst>
          <pc:docMk/>
          <pc:sldMk cId="1703143300" sldId="278"/>
        </pc:sldMkLst>
        <pc:spChg chg="mod">
          <ac:chgData name="Timothy Erckert" userId="26914747c5e4c1a5" providerId="LiveId" clId="{042906E8-1FA4-462B-B62F-92CE6B5F1B7B}" dt="2022-12-12T15:20:03.149" v="369" actId="20577"/>
          <ac:spMkLst>
            <pc:docMk/>
            <pc:sldMk cId="1703143300" sldId="278"/>
            <ac:spMk id="153" creationId="{00000000-0000-0000-0000-000000000000}"/>
          </ac:spMkLst>
        </pc:spChg>
      </pc:sldChg>
      <pc:sldChg chg="modSp add mod">
        <pc:chgData name="Timothy Erckert" userId="26914747c5e4c1a5" providerId="LiveId" clId="{042906E8-1FA4-462B-B62F-92CE6B5F1B7B}" dt="2022-12-12T15:20:39.474" v="379" actId="20577"/>
        <pc:sldMkLst>
          <pc:docMk/>
          <pc:sldMk cId="3778399690" sldId="279"/>
        </pc:sldMkLst>
        <pc:spChg chg="mod">
          <ac:chgData name="Timothy Erckert" userId="26914747c5e4c1a5" providerId="LiveId" clId="{042906E8-1FA4-462B-B62F-92CE6B5F1B7B}" dt="2022-12-12T15:20:39.474" v="379" actId="20577"/>
          <ac:spMkLst>
            <pc:docMk/>
            <pc:sldMk cId="3778399690" sldId="279"/>
            <ac:spMk id="153" creationId="{00000000-0000-0000-0000-000000000000}"/>
          </ac:spMkLst>
        </pc:spChg>
      </pc:sldChg>
      <pc:sldChg chg="modSp add mod">
        <pc:chgData name="Timothy Erckert" userId="26914747c5e4c1a5" providerId="LiveId" clId="{042906E8-1FA4-462B-B62F-92CE6B5F1B7B}" dt="2022-12-12T15:30:37.481" v="1518" actId="20577"/>
        <pc:sldMkLst>
          <pc:docMk/>
          <pc:sldMk cId="3066715851" sldId="280"/>
        </pc:sldMkLst>
        <pc:spChg chg="mod">
          <ac:chgData name="Timothy Erckert" userId="26914747c5e4c1a5" providerId="LiveId" clId="{042906E8-1FA4-462B-B62F-92CE6B5F1B7B}" dt="2022-12-12T15:23:12.366" v="401" actId="20577"/>
          <ac:spMkLst>
            <pc:docMk/>
            <pc:sldMk cId="3066715851" sldId="280"/>
            <ac:spMk id="167" creationId="{00000000-0000-0000-0000-000000000000}"/>
          </ac:spMkLst>
        </pc:spChg>
        <pc:spChg chg="mod">
          <ac:chgData name="Timothy Erckert" userId="26914747c5e4c1a5" providerId="LiveId" clId="{042906E8-1FA4-462B-B62F-92CE6B5F1B7B}" dt="2022-12-12T15:30:37.481" v="1518" actId="20577"/>
          <ac:spMkLst>
            <pc:docMk/>
            <pc:sldMk cId="3066715851" sldId="280"/>
            <ac:spMk id="16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155e964647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155e964647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g155e964647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593e85fcf5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593e85fcf5_0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Define the what, how, why kinda things. This is not where the result is, that comes after the feedback </a:t>
            </a:r>
            <a:endParaRPr/>
          </a:p>
        </p:txBody>
      </p:sp>
      <p:sp>
        <p:nvSpPr>
          <p:cNvPr id="95" name="Google Shape;95;g1593e85fcf5_0_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593e85fcf5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593e85fcf5_0_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Put the what, why, how kind of things. This is not anything about the result, that comes after the feedback</a:t>
            </a:r>
            <a:endParaRPr/>
          </a:p>
        </p:txBody>
      </p:sp>
      <p:sp>
        <p:nvSpPr>
          <p:cNvPr id="102" name="Google Shape;102;g1593e85fcf5_0_4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55e9646472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55e9646472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This is where for project one you had the opening plan materials complete and you have completed your initial implementation. This should talk about the evaluation plan some. What, why, how should be considered</a:t>
            </a:r>
            <a:endParaRPr/>
          </a:p>
        </p:txBody>
      </p:sp>
      <p:sp>
        <p:nvSpPr>
          <p:cNvPr id="109" name="Google Shape;109;g155e9646472_0_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55e9646472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55e9646472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This is where you will comment/discuss on the peer review part of the midpoint. What did you do, learn when you reviewed the work of another student?</a:t>
            </a:r>
            <a:endParaRPr/>
          </a:p>
        </p:txBody>
      </p:sp>
      <p:sp>
        <p:nvSpPr>
          <p:cNvPr id="116" name="Google Shape;116;g155e9646472_0_2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570e686c79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570e686c79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Review the feedback you received from the other student. What did you get, how did it get used for revisions</a:t>
            </a:r>
            <a:endParaRPr/>
          </a:p>
        </p:txBody>
      </p:sp>
      <p:sp>
        <p:nvSpPr>
          <p:cNvPr id="123" name="Google Shape;123;g1570e686c79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593e85fcf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593e85fcf5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Summarize the final approach, this is the result, you came up with for the algorithm that tells you how to approach solving design problems. In the notes make sure to mention more about how you will use this algorithm. </a:t>
            </a:r>
            <a:endParaRPr/>
          </a:p>
        </p:txBody>
      </p:sp>
      <p:sp>
        <p:nvSpPr>
          <p:cNvPr id="130" name="Google Shape;130;g1593e85fcf5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593e85fcf5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593e85fcf5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Comment/summarize the point of the template, the elements in it, and how to use it. This should have things about when to use it, steps to using it… like update the header as soon as you start each work session and end. Key elements that are in it or that you may need to consider adding when you use it in application</a:t>
            </a:r>
            <a:endParaRPr/>
          </a:p>
        </p:txBody>
      </p:sp>
      <p:sp>
        <p:nvSpPr>
          <p:cNvPr id="137" name="Google Shape;137;g1593e85fcf5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593e85fcf5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593e85fcf5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This is where you will put comments on the approach you used to “fix my mess”. Specifically, why this is important to fix, to learn how to fix, to write good code</a:t>
            </a:r>
            <a:endParaRPr/>
          </a:p>
        </p:txBody>
      </p:sp>
      <p:sp>
        <p:nvSpPr>
          <p:cNvPr id="144" name="Google Shape;144;g1593e85fcf5_0_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593e85fcf5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593e85fcf5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This is where you will put comments on the approach you used to “fix my mess”. Consider what things you had to fix. Point out things</a:t>
            </a:r>
            <a:endParaRPr/>
          </a:p>
        </p:txBody>
      </p:sp>
      <p:sp>
        <p:nvSpPr>
          <p:cNvPr id="151" name="Google Shape;151;g1593e85fcf5_0_2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593e85fcf5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593e85fcf5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This is where you will put comments on the approach you used to “fix my mess”. Consider what things you had to fix. Point out things</a:t>
            </a:r>
            <a:endParaRPr/>
          </a:p>
        </p:txBody>
      </p:sp>
      <p:sp>
        <p:nvSpPr>
          <p:cNvPr id="151" name="Google Shape;151;g1593e85fcf5_0_2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2112736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557aa72e48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 name="Google Shape;67;g1557aa72e48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593e85fcf5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593e85fcf5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This is where you will put comments on the approach you used to “fix my mess”. Consider what things you had to fix. Point out things</a:t>
            </a:r>
            <a:endParaRPr/>
          </a:p>
        </p:txBody>
      </p:sp>
      <p:sp>
        <p:nvSpPr>
          <p:cNvPr id="151" name="Google Shape;151;g1593e85fcf5_0_2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23499665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593e85fcf5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593e85fcf5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This is where you will put comments on the approach you used to “fix my mess”. Consider what things you had to fix. Point out things</a:t>
            </a:r>
            <a:endParaRPr/>
          </a:p>
        </p:txBody>
      </p:sp>
      <p:sp>
        <p:nvSpPr>
          <p:cNvPr id="151" name="Google Shape;151;g1593e85fcf5_0_2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35609328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593e85fcf5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593e85fcf5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This is where you will put comments on the approach you used to “fix my mess”. Consider what things you had to fix. Point out things</a:t>
            </a:r>
            <a:endParaRPr/>
          </a:p>
        </p:txBody>
      </p:sp>
      <p:sp>
        <p:nvSpPr>
          <p:cNvPr id="151" name="Google Shape;151;g1593e85fcf5_0_2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738636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593e85fcf5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593e85fcf5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This is where you will put comments on the approach you used to “fix my mess”. Consider what things you had to fix. Point out things</a:t>
            </a:r>
            <a:endParaRPr/>
          </a:p>
        </p:txBody>
      </p:sp>
      <p:sp>
        <p:nvSpPr>
          <p:cNvPr id="151" name="Google Shape;151;g1593e85fcf5_0_2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36001185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5d49b4d899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5d49b4d899_1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g15d49b4d899_1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5d49b4d899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5d49b4d899_1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g15d49b4d899_1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25</a:t>
            </a:fld>
            <a:endParaRPr/>
          </a:p>
        </p:txBody>
      </p:sp>
    </p:spTree>
    <p:extLst>
      <p:ext uri="{BB962C8B-B14F-4D97-AF65-F5344CB8AC3E}">
        <p14:creationId xmlns:p14="http://schemas.microsoft.com/office/powerpoint/2010/main" val="933228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593e85fcf5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593e85fcf5_0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This slide needs to be removed for your final submission</a:t>
            </a:r>
            <a:endParaRPr/>
          </a:p>
        </p:txBody>
      </p:sp>
      <p:sp>
        <p:nvSpPr>
          <p:cNvPr id="61" name="Google Shape;61;g1593e85fcf5_0_3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570e686c7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570e686c7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Highlight what the tasks are through the project. If you were writing down a list of what you need to do, this is the list. Each item should correspond to at least 1 slide later in the deck.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This slide may not have any additional information/notes</a:t>
            </a:r>
            <a:endParaRPr dirty="0"/>
          </a:p>
        </p:txBody>
      </p:sp>
      <p:sp>
        <p:nvSpPr>
          <p:cNvPr id="81" name="Google Shape;81;g1570e686c7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55e9646472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55e9646472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Summarize the objective/purpose/tasks - this is completion and relevance based</a:t>
            </a:r>
            <a:endParaRPr/>
          </a:p>
          <a:p>
            <a:pPr marL="0" lvl="0" indent="0" algn="l" rtl="0">
              <a:spcBef>
                <a:spcPts val="0"/>
              </a:spcBef>
              <a:spcAft>
                <a:spcPts val="0"/>
              </a:spcAft>
              <a:buNone/>
            </a:pPr>
            <a:r>
              <a:rPr lang="en-US"/>
              <a:t>Additional details explaining the elements should be included here.</a:t>
            </a:r>
            <a:endParaRPr/>
          </a:p>
        </p:txBody>
      </p:sp>
      <p:sp>
        <p:nvSpPr>
          <p:cNvPr id="74" name="Google Shape;74;g155e9646472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55e9646472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55e9646472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Summarize the objective/purpose/tasks - this is completion and relevance based</a:t>
            </a:r>
            <a:endParaRPr/>
          </a:p>
          <a:p>
            <a:pPr marL="0" lvl="0" indent="0" algn="l" rtl="0">
              <a:spcBef>
                <a:spcPts val="0"/>
              </a:spcBef>
              <a:spcAft>
                <a:spcPts val="0"/>
              </a:spcAft>
              <a:buNone/>
            </a:pPr>
            <a:r>
              <a:rPr lang="en-US"/>
              <a:t>Additional details explaining the elements should be included here.</a:t>
            </a:r>
            <a:endParaRPr/>
          </a:p>
        </p:txBody>
      </p:sp>
      <p:sp>
        <p:nvSpPr>
          <p:cNvPr id="74" name="Google Shape;74;g155e9646472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a:p>
        </p:txBody>
      </p:sp>
    </p:spTree>
    <p:extLst>
      <p:ext uri="{BB962C8B-B14F-4D97-AF65-F5344CB8AC3E}">
        <p14:creationId xmlns:p14="http://schemas.microsoft.com/office/powerpoint/2010/main" val="1933382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55e9646472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55e9646472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Summarize the objective/purpose/tasks - this is completion and relevance based</a:t>
            </a:r>
            <a:endParaRPr/>
          </a:p>
          <a:p>
            <a:pPr marL="0" lvl="0" indent="0" algn="l" rtl="0">
              <a:spcBef>
                <a:spcPts val="0"/>
              </a:spcBef>
              <a:spcAft>
                <a:spcPts val="0"/>
              </a:spcAft>
              <a:buNone/>
            </a:pPr>
            <a:r>
              <a:rPr lang="en-US"/>
              <a:t>Additional details explaining the elements should be included here.</a:t>
            </a:r>
            <a:endParaRPr/>
          </a:p>
        </p:txBody>
      </p:sp>
      <p:sp>
        <p:nvSpPr>
          <p:cNvPr id="74" name="Google Shape;74;g155e9646472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Tree>
    <p:extLst>
      <p:ext uri="{BB962C8B-B14F-4D97-AF65-F5344CB8AC3E}">
        <p14:creationId xmlns:p14="http://schemas.microsoft.com/office/powerpoint/2010/main" val="428050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55e9646472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55e9646472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This slide you will put in your own words the description of the point of doing the project. This is just the “What” presented nicely. This should include what the repository will be used for (if you aren’t sure, reference back to lectures where this has been addressed a few times)</a:t>
            </a:r>
            <a:endParaRPr/>
          </a:p>
          <a:p>
            <a:pPr marL="0" lvl="0" indent="0" algn="l" rtl="0">
              <a:spcBef>
                <a:spcPts val="0"/>
              </a:spcBef>
              <a:spcAft>
                <a:spcPts val="0"/>
              </a:spcAft>
              <a:buNone/>
            </a:pPr>
            <a:endParaRPr/>
          </a:p>
          <a:p>
            <a:pPr marL="0" lvl="0" indent="0" algn="l" rtl="0">
              <a:spcBef>
                <a:spcPts val="0"/>
              </a:spcBef>
              <a:spcAft>
                <a:spcPts val="0"/>
              </a:spcAft>
              <a:buNone/>
            </a:pPr>
            <a:r>
              <a:rPr lang="en-US"/>
              <a:t>Add link in the notes here</a:t>
            </a:r>
            <a:endParaRPr/>
          </a:p>
        </p:txBody>
      </p:sp>
      <p:sp>
        <p:nvSpPr>
          <p:cNvPr id="88" name="Google Shape;88;g155e9646472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593e85fcf5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593e85fcf5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Summarize what was learned/accomplished. What will be used in the future, how… Do something about related to course and NACE… a spot about career mapping and other future uses would be nice… if it has pronouns then you need to put it in the notes.</a:t>
            </a:r>
            <a:endParaRPr/>
          </a:p>
        </p:txBody>
      </p:sp>
      <p:sp>
        <p:nvSpPr>
          <p:cNvPr id="158" name="Google Shape;158;g1593e85fcf5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8"/>
        <p:cNvGrpSpPr/>
        <p:nvPr/>
      </p:nvGrpSpPr>
      <p:grpSpPr>
        <a:xfrm>
          <a:off x="0" y="0"/>
          <a:ext cx="0" cy="0"/>
          <a:chOff x="0" y="0"/>
          <a:chExt cx="0" cy="0"/>
        </a:xfrm>
      </p:grpSpPr>
      <p:pic>
        <p:nvPicPr>
          <p:cNvPr id="19" name="Google Shape;19;p2"/>
          <p:cNvPicPr preferRelativeResize="0"/>
          <p:nvPr/>
        </p:nvPicPr>
        <p:blipFill rotWithShape="1">
          <a:blip r:embed="rId2">
            <a:alphaModFix/>
          </a:blip>
          <a:srcRect/>
          <a:stretch/>
        </p:blipFill>
        <p:spPr>
          <a:xfrm>
            <a:off x="-4" y="0"/>
            <a:ext cx="12188950" cy="6858001"/>
          </a:xfrm>
          <a:prstGeom prst="rect">
            <a:avLst/>
          </a:prstGeom>
          <a:noFill/>
          <a:ln>
            <a:noFill/>
          </a:ln>
        </p:spPr>
      </p:pic>
      <p:sp>
        <p:nvSpPr>
          <p:cNvPr id="20" name="Google Shape;20;p2"/>
          <p:cNvSpPr txBox="1">
            <a:spLocks noGrp="1"/>
          </p:cNvSpPr>
          <p:nvPr>
            <p:ph type="body" idx="1"/>
          </p:nvPr>
        </p:nvSpPr>
        <p:spPr>
          <a:xfrm>
            <a:off x="658368" y="3968496"/>
            <a:ext cx="6638544" cy="1650381"/>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1000"/>
              </a:spcBef>
              <a:spcAft>
                <a:spcPts val="0"/>
              </a:spcAft>
              <a:buClr>
                <a:schemeClr val="lt2"/>
              </a:buClr>
              <a:buSzPts val="2000"/>
              <a:buNone/>
              <a:defRPr i="0">
                <a:solidFill>
                  <a:schemeClr val="lt2"/>
                </a:solidFill>
              </a:defRPr>
            </a:lvl1pPr>
            <a:lvl2pPr marL="914400" lvl="1" indent="-355600" algn="l">
              <a:lnSpc>
                <a:spcPct val="100000"/>
              </a:lnSpc>
              <a:spcBef>
                <a:spcPts val="500"/>
              </a:spcBef>
              <a:spcAft>
                <a:spcPts val="0"/>
              </a:spcAft>
              <a:buClr>
                <a:schemeClr val="lt2"/>
              </a:buClr>
              <a:buSzPts val="2000"/>
              <a:buChar char="•"/>
              <a:defRPr>
                <a:solidFill>
                  <a:schemeClr val="lt2"/>
                </a:solidFill>
              </a:defRPr>
            </a:lvl2pPr>
            <a:lvl3pPr marL="1371600" lvl="2" indent="-355600" algn="l">
              <a:lnSpc>
                <a:spcPct val="100000"/>
              </a:lnSpc>
              <a:spcBef>
                <a:spcPts val="500"/>
              </a:spcBef>
              <a:spcAft>
                <a:spcPts val="0"/>
              </a:spcAft>
              <a:buClr>
                <a:schemeClr val="lt2"/>
              </a:buClr>
              <a:buSzPts val="2000"/>
              <a:buFont typeface="Arial"/>
              <a:buChar char="-"/>
              <a:defRPr>
                <a:solidFill>
                  <a:schemeClr val="lt2"/>
                </a:solidFill>
              </a:defRPr>
            </a:lvl3pPr>
            <a:lvl4pPr marL="1828800" lvl="3" indent="-355600" algn="l">
              <a:lnSpc>
                <a:spcPct val="90000"/>
              </a:lnSpc>
              <a:spcBef>
                <a:spcPts val="500"/>
              </a:spcBef>
              <a:spcAft>
                <a:spcPts val="0"/>
              </a:spcAft>
              <a:buClr>
                <a:schemeClr val="lt2"/>
              </a:buClr>
              <a:buSzPts val="2000"/>
              <a:buChar char="•"/>
              <a:defRPr>
                <a:solidFill>
                  <a:schemeClr val="lt2"/>
                </a:solidFill>
              </a:defRPr>
            </a:lvl4pPr>
            <a:lvl5pPr marL="2286000" lvl="4" indent="-355600" algn="l">
              <a:lnSpc>
                <a:spcPct val="90000"/>
              </a:lnSpc>
              <a:spcBef>
                <a:spcPts val="500"/>
              </a:spcBef>
              <a:spcAft>
                <a:spcPts val="0"/>
              </a:spcAft>
              <a:buClr>
                <a:schemeClr val="lt2"/>
              </a:buClr>
              <a:buSzPts val="2000"/>
              <a:buChar char="•"/>
              <a:defRPr>
                <a:solidFill>
                  <a:schemeClr val="lt2"/>
                </a:solidFill>
              </a:defRPr>
            </a:lvl5pPr>
            <a:lvl6pPr marL="2743200" lvl="5" indent="-355600" algn="l">
              <a:lnSpc>
                <a:spcPct val="90000"/>
              </a:lnSpc>
              <a:spcBef>
                <a:spcPts val="500"/>
              </a:spcBef>
              <a:spcAft>
                <a:spcPts val="0"/>
              </a:spcAft>
              <a:buClr>
                <a:schemeClr val="lt2"/>
              </a:buClr>
              <a:buSzPts val="2000"/>
              <a:buChar char="•"/>
              <a:defRPr>
                <a:solidFill>
                  <a:schemeClr val="lt2"/>
                </a:solidFill>
              </a:defRPr>
            </a:lvl6pPr>
            <a:lvl7pPr marL="3200400" lvl="6" indent="-355600" algn="l">
              <a:lnSpc>
                <a:spcPct val="90000"/>
              </a:lnSpc>
              <a:spcBef>
                <a:spcPts val="500"/>
              </a:spcBef>
              <a:spcAft>
                <a:spcPts val="0"/>
              </a:spcAft>
              <a:buClr>
                <a:schemeClr val="lt2"/>
              </a:buClr>
              <a:buSzPts val="2000"/>
              <a:buChar char="•"/>
              <a:defRPr>
                <a:solidFill>
                  <a:schemeClr val="lt2"/>
                </a:solidFill>
              </a:defRPr>
            </a:lvl7pPr>
            <a:lvl8pPr marL="3657600" lvl="7" indent="-355600" algn="l">
              <a:lnSpc>
                <a:spcPct val="90000"/>
              </a:lnSpc>
              <a:spcBef>
                <a:spcPts val="500"/>
              </a:spcBef>
              <a:spcAft>
                <a:spcPts val="0"/>
              </a:spcAft>
              <a:buClr>
                <a:schemeClr val="lt2"/>
              </a:buClr>
              <a:buSzPts val="2000"/>
              <a:buChar char="•"/>
              <a:defRPr>
                <a:solidFill>
                  <a:schemeClr val="lt2"/>
                </a:solidFill>
              </a:defRPr>
            </a:lvl8pPr>
            <a:lvl9pPr marL="4114800" lvl="8" indent="-355600" algn="l">
              <a:lnSpc>
                <a:spcPct val="90000"/>
              </a:lnSpc>
              <a:spcBef>
                <a:spcPts val="500"/>
              </a:spcBef>
              <a:spcAft>
                <a:spcPts val="0"/>
              </a:spcAft>
              <a:buClr>
                <a:schemeClr val="lt2"/>
              </a:buClr>
              <a:buSzPts val="2000"/>
              <a:buChar char="•"/>
              <a:defRPr>
                <a:solidFill>
                  <a:schemeClr val="lt2"/>
                </a:solidFill>
              </a:defRPr>
            </a:lvl9pPr>
          </a:lstStyle>
          <a:p>
            <a:endParaRPr/>
          </a:p>
        </p:txBody>
      </p:sp>
      <p:sp>
        <p:nvSpPr>
          <p:cNvPr id="21" name="Google Shape;21;p2"/>
          <p:cNvSpPr txBox="1">
            <a:spLocks noGrp="1"/>
          </p:cNvSpPr>
          <p:nvPr>
            <p:ph type="ctrTitle"/>
          </p:nvPr>
        </p:nvSpPr>
        <p:spPr>
          <a:xfrm>
            <a:off x="658368" y="1490472"/>
            <a:ext cx="6638544" cy="2386584"/>
          </a:xfrm>
          <a:prstGeom prst="rect">
            <a:avLst/>
          </a:prstGeom>
          <a:noFill/>
          <a:ln>
            <a:noFill/>
          </a:ln>
        </p:spPr>
        <p:txBody>
          <a:bodyPr spcFirstLastPara="1" wrap="square" lIns="0" tIns="45700" rIns="91425" bIns="45700" anchor="b" anchorCtr="0">
            <a:noAutofit/>
          </a:bodyPr>
          <a:lstStyle>
            <a:lvl1pPr lvl="0" algn="l">
              <a:lnSpc>
                <a:spcPct val="96666"/>
              </a:lnSpc>
              <a:spcBef>
                <a:spcPts val="0"/>
              </a:spcBef>
              <a:spcAft>
                <a:spcPts val="0"/>
              </a:spcAft>
              <a:buClr>
                <a:schemeClr val="lt1"/>
              </a:buClr>
              <a:buSzPts val="6000"/>
              <a:buFont typeface="Arial"/>
              <a:buNone/>
              <a:defRPr sz="6000" b="1" i="0" cap="none">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22" name="Google Shape;22;p2"/>
          <p:cNvPicPr preferRelativeResize="0"/>
          <p:nvPr/>
        </p:nvPicPr>
        <p:blipFill rotWithShape="1">
          <a:blip r:embed="rId3">
            <a:alphaModFix/>
          </a:blip>
          <a:srcRect/>
          <a:stretch/>
        </p:blipFill>
        <p:spPr>
          <a:xfrm>
            <a:off x="658368" y="5391877"/>
            <a:ext cx="2959475" cy="63687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 3 level Bullet List">
  <p:cSld name=" 3 level Bullet Lis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569468" y="1320800"/>
            <a:ext cx="10515600" cy="716084"/>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rgbClr val="005BBB"/>
              </a:buClr>
              <a:buSzPts val="3600"/>
              <a:buFont typeface="Arial"/>
              <a:buNone/>
              <a:defRPr sz="3600">
                <a:solidFill>
                  <a:srgbClr val="005BBB"/>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566925" y="2185425"/>
            <a:ext cx="11167800" cy="38481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Clr>
                <a:srgbClr val="000000"/>
              </a:buClr>
              <a:buSzPts val="2000"/>
              <a:buNone/>
              <a:defRPr>
                <a:solidFill>
                  <a:srgbClr val="000000"/>
                </a:solidFill>
              </a:defRPr>
            </a:lvl1pPr>
            <a:lvl2pPr marL="914400" lvl="1" indent="-355600" algn="l">
              <a:lnSpc>
                <a:spcPct val="100000"/>
              </a:lnSpc>
              <a:spcBef>
                <a:spcPts val="500"/>
              </a:spcBef>
              <a:spcAft>
                <a:spcPts val="0"/>
              </a:spcAft>
              <a:buClr>
                <a:srgbClr val="000000"/>
              </a:buClr>
              <a:buSzPts val="2000"/>
              <a:buChar char="•"/>
              <a:defRPr>
                <a:solidFill>
                  <a:srgbClr val="000000"/>
                </a:solidFill>
              </a:defRPr>
            </a:lvl2pPr>
            <a:lvl3pPr marL="1371600" marR="0" lvl="2" indent="-355600" algn="l">
              <a:lnSpc>
                <a:spcPct val="100000"/>
              </a:lnSpc>
              <a:spcBef>
                <a:spcPts val="500"/>
              </a:spcBef>
              <a:spcAft>
                <a:spcPts val="0"/>
              </a:spcAft>
              <a:buClr>
                <a:srgbClr val="000000"/>
              </a:buClr>
              <a:buSzPts val="2000"/>
              <a:buChar char="-"/>
              <a:defRPr sz="2000">
                <a:solidFill>
                  <a:srgbClr val="000000"/>
                </a:solidFill>
              </a:defRPr>
            </a:lvl3pPr>
            <a:lvl4pPr marL="1828800" lvl="3" indent="-355600" algn="l">
              <a:lnSpc>
                <a:spcPct val="90000"/>
              </a:lnSpc>
              <a:spcBef>
                <a:spcPts val="500"/>
              </a:spcBef>
              <a:spcAft>
                <a:spcPts val="0"/>
              </a:spcAft>
              <a:buClr>
                <a:srgbClr val="000000"/>
              </a:buClr>
              <a:buSzPts val="2000"/>
              <a:buChar char="•"/>
              <a:defRPr sz="2000">
                <a:solidFill>
                  <a:srgbClr val="000000"/>
                </a:solidFill>
              </a:defRPr>
            </a:lvl4pPr>
            <a:lvl5pPr marL="2286000" lvl="4" indent="-355600" algn="l">
              <a:lnSpc>
                <a:spcPct val="90000"/>
              </a:lnSpc>
              <a:spcBef>
                <a:spcPts val="500"/>
              </a:spcBef>
              <a:spcAft>
                <a:spcPts val="0"/>
              </a:spcAft>
              <a:buClr>
                <a:srgbClr val="000000"/>
              </a:buClr>
              <a:buSzPts val="2000"/>
              <a:buChar char="•"/>
              <a:defRPr sz="2000">
                <a:solidFill>
                  <a:srgbClr val="000000"/>
                </a:solidFill>
              </a:defRPr>
            </a:lvl5pPr>
            <a:lvl6pPr marL="2743200" lvl="5" indent="-355600" algn="l">
              <a:lnSpc>
                <a:spcPct val="90000"/>
              </a:lnSpc>
              <a:spcBef>
                <a:spcPts val="500"/>
              </a:spcBef>
              <a:spcAft>
                <a:spcPts val="0"/>
              </a:spcAft>
              <a:buClr>
                <a:srgbClr val="000000"/>
              </a:buClr>
              <a:buSzPts val="2000"/>
              <a:buChar char="•"/>
              <a:defRPr sz="2000">
                <a:solidFill>
                  <a:srgbClr val="000000"/>
                </a:solidFill>
              </a:defRPr>
            </a:lvl6pPr>
            <a:lvl7pPr marL="3200400" lvl="6" indent="-355600" algn="l">
              <a:lnSpc>
                <a:spcPct val="90000"/>
              </a:lnSpc>
              <a:spcBef>
                <a:spcPts val="500"/>
              </a:spcBef>
              <a:spcAft>
                <a:spcPts val="0"/>
              </a:spcAft>
              <a:buClr>
                <a:srgbClr val="000000"/>
              </a:buClr>
              <a:buSzPts val="2000"/>
              <a:buChar char="•"/>
              <a:defRPr sz="2000">
                <a:solidFill>
                  <a:srgbClr val="000000"/>
                </a:solidFill>
              </a:defRPr>
            </a:lvl7pPr>
            <a:lvl8pPr marL="3657600" lvl="7" indent="-355600" algn="l">
              <a:lnSpc>
                <a:spcPct val="90000"/>
              </a:lnSpc>
              <a:spcBef>
                <a:spcPts val="500"/>
              </a:spcBef>
              <a:spcAft>
                <a:spcPts val="0"/>
              </a:spcAft>
              <a:buClr>
                <a:srgbClr val="000000"/>
              </a:buClr>
              <a:buSzPts val="2000"/>
              <a:buChar char="•"/>
              <a:defRPr sz="2000">
                <a:solidFill>
                  <a:srgbClr val="000000"/>
                </a:solidFill>
              </a:defRPr>
            </a:lvl8pPr>
            <a:lvl9pPr marL="4114800" lvl="8" indent="-355600" algn="l">
              <a:lnSpc>
                <a:spcPct val="90000"/>
              </a:lnSpc>
              <a:spcBef>
                <a:spcPts val="500"/>
              </a:spcBef>
              <a:spcAft>
                <a:spcPts val="0"/>
              </a:spcAft>
              <a:buClr>
                <a:srgbClr val="000000"/>
              </a:buClr>
              <a:buSzPts val="2000"/>
              <a:buChar char="•"/>
              <a:defRPr sz="2000">
                <a:solidFill>
                  <a:srgbClr val="000000"/>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26"/>
        <p:cNvGrpSpPr/>
        <p:nvPr/>
      </p:nvGrpSpPr>
      <p:grpSpPr>
        <a:xfrm>
          <a:off x="0" y="0"/>
          <a:ext cx="0" cy="0"/>
          <a:chOff x="0" y="0"/>
          <a:chExt cx="0" cy="0"/>
        </a:xfrm>
      </p:grpSpPr>
      <p:pic>
        <p:nvPicPr>
          <p:cNvPr id="27" name="Google Shape;27;p4"/>
          <p:cNvPicPr preferRelativeResize="0"/>
          <p:nvPr/>
        </p:nvPicPr>
        <p:blipFill rotWithShape="1">
          <a:blip r:embed="rId2">
            <a:alphaModFix/>
          </a:blip>
          <a:srcRect/>
          <a:stretch/>
        </p:blipFill>
        <p:spPr>
          <a:xfrm>
            <a:off x="0" y="0"/>
            <a:ext cx="12188952" cy="6858000"/>
          </a:xfrm>
          <a:prstGeom prst="rect">
            <a:avLst/>
          </a:prstGeom>
          <a:noFill/>
          <a:ln>
            <a:noFill/>
          </a:ln>
        </p:spPr>
      </p:pic>
      <p:sp>
        <p:nvSpPr>
          <p:cNvPr id="28" name="Google Shape;28;p4"/>
          <p:cNvSpPr txBox="1">
            <a:spLocks noGrp="1"/>
          </p:cNvSpPr>
          <p:nvPr>
            <p:ph type="ctrTitle"/>
          </p:nvPr>
        </p:nvSpPr>
        <p:spPr>
          <a:xfrm>
            <a:off x="658368" y="1490663"/>
            <a:ext cx="6638544" cy="2387600"/>
          </a:xfrm>
          <a:prstGeom prst="rect">
            <a:avLst/>
          </a:prstGeom>
          <a:noFill/>
          <a:ln>
            <a:noFill/>
          </a:ln>
        </p:spPr>
        <p:txBody>
          <a:bodyPr spcFirstLastPara="1" wrap="square" lIns="0" tIns="45700" rIns="91425" bIns="45700" anchor="b" anchorCtr="0">
            <a:noAutofit/>
          </a:bodyPr>
          <a:lstStyle>
            <a:lvl1pPr lvl="0" algn="l">
              <a:lnSpc>
                <a:spcPct val="96666"/>
              </a:lnSpc>
              <a:spcBef>
                <a:spcPts val="0"/>
              </a:spcBef>
              <a:spcAft>
                <a:spcPts val="0"/>
              </a:spcAft>
              <a:buClr>
                <a:schemeClr val="lt1"/>
              </a:buClr>
              <a:buSzPts val="6000"/>
              <a:buFont typeface="Arial"/>
              <a:buNone/>
              <a:defRPr sz="6000" b="1" i="0" cap="none">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subTitle" idx="1"/>
          </p:nvPr>
        </p:nvSpPr>
        <p:spPr>
          <a:xfrm>
            <a:off x="658368" y="3970337"/>
            <a:ext cx="6638544" cy="2212976"/>
          </a:xfrm>
          <a:prstGeom prst="rect">
            <a:avLst/>
          </a:prstGeom>
          <a:noFill/>
          <a:ln>
            <a:noFill/>
          </a:ln>
        </p:spPr>
        <p:txBody>
          <a:bodyPr spcFirstLastPara="1" wrap="square" lIns="0" tIns="45700" rIns="91425" bIns="45700" anchor="t" anchorCtr="0">
            <a:noAutofit/>
          </a:bodyPr>
          <a:lstStyle>
            <a:lvl1pPr lvl="0" algn="l">
              <a:lnSpc>
                <a:spcPct val="100000"/>
              </a:lnSpc>
              <a:spcBef>
                <a:spcPts val="1000"/>
              </a:spcBef>
              <a:spcAft>
                <a:spcPts val="0"/>
              </a:spcAft>
              <a:buSzPts val="2800"/>
              <a:buNone/>
              <a:defRPr sz="2800">
                <a:solidFill>
                  <a:schemeClr val="lt1"/>
                </a:solidFill>
              </a:defRPr>
            </a:lvl1pPr>
            <a:lvl2pPr lvl="1" algn="ctr">
              <a:lnSpc>
                <a:spcPct val="100000"/>
              </a:lnSpc>
              <a:spcBef>
                <a:spcPts val="500"/>
              </a:spcBef>
              <a:spcAft>
                <a:spcPts val="0"/>
              </a:spcAft>
              <a:buSzPts val="2000"/>
              <a:buNone/>
              <a:defRPr sz="2000"/>
            </a:lvl2pPr>
            <a:lvl3pPr lvl="2" algn="ctr">
              <a:lnSpc>
                <a:spcPct val="10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30" name="Google Shape;30;p4"/>
          <p:cNvPicPr preferRelativeResize="0"/>
          <p:nvPr/>
        </p:nvPicPr>
        <p:blipFill rotWithShape="1">
          <a:blip r:embed="rId3">
            <a:alphaModFix/>
          </a:blip>
          <a:srcRect/>
          <a:stretch/>
        </p:blipFill>
        <p:spPr>
          <a:xfrm>
            <a:off x="221047" y="108102"/>
            <a:ext cx="2959475" cy="63687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 Column Text">
  <p:cSld name="1 Column Text">
    <p:spTree>
      <p:nvGrpSpPr>
        <p:cNvPr id="1" name="Shape 31"/>
        <p:cNvGrpSpPr/>
        <p:nvPr/>
      </p:nvGrpSpPr>
      <p:grpSpPr>
        <a:xfrm>
          <a:off x="0" y="0"/>
          <a:ext cx="0" cy="0"/>
          <a:chOff x="0" y="0"/>
          <a:chExt cx="0" cy="0"/>
        </a:xfrm>
      </p:grpSpPr>
      <p:sp>
        <p:nvSpPr>
          <p:cNvPr id="32" name="Google Shape;32;p5"/>
          <p:cNvSpPr txBox="1">
            <a:spLocks noGrp="1"/>
          </p:cNvSpPr>
          <p:nvPr>
            <p:ph type="body" idx="1"/>
          </p:nvPr>
        </p:nvSpPr>
        <p:spPr>
          <a:xfrm>
            <a:off x="569480" y="2189275"/>
            <a:ext cx="11165400" cy="37905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Clr>
                <a:srgbClr val="000000"/>
              </a:buClr>
              <a:buSzPts val="2000"/>
              <a:buNone/>
              <a:defRPr b="0" i="0">
                <a:solidFill>
                  <a:srgbClr val="000000"/>
                </a:solidFill>
                <a:latin typeface="Arial"/>
                <a:ea typeface="Arial"/>
                <a:cs typeface="Arial"/>
                <a:sym typeface="Arial"/>
              </a:defRPr>
            </a:lvl1pPr>
            <a:lvl2pPr marL="914400" lvl="1" indent="-228600" algn="l">
              <a:lnSpc>
                <a:spcPct val="100000"/>
              </a:lnSpc>
              <a:spcBef>
                <a:spcPts val="500"/>
              </a:spcBef>
              <a:spcAft>
                <a:spcPts val="0"/>
              </a:spcAft>
              <a:buClr>
                <a:srgbClr val="000000"/>
              </a:buClr>
              <a:buSzPts val="2000"/>
              <a:buNone/>
              <a:defRPr>
                <a:solidFill>
                  <a:srgbClr val="000000"/>
                </a:solidFill>
              </a:defRPr>
            </a:lvl2pPr>
            <a:lvl3pPr marL="1371600" lvl="2" indent="-228600" algn="l">
              <a:lnSpc>
                <a:spcPct val="100000"/>
              </a:lnSpc>
              <a:spcBef>
                <a:spcPts val="500"/>
              </a:spcBef>
              <a:spcAft>
                <a:spcPts val="0"/>
              </a:spcAft>
              <a:buClr>
                <a:srgbClr val="000000"/>
              </a:buClr>
              <a:buSzPts val="2000"/>
              <a:buNone/>
              <a:defRPr sz="2000">
                <a:solidFill>
                  <a:srgbClr val="000000"/>
                </a:solidFill>
              </a:defRPr>
            </a:lvl3pPr>
            <a:lvl4pPr marL="1828800" lvl="3" indent="-228600" algn="l">
              <a:lnSpc>
                <a:spcPct val="90000"/>
              </a:lnSpc>
              <a:spcBef>
                <a:spcPts val="500"/>
              </a:spcBef>
              <a:spcAft>
                <a:spcPts val="0"/>
              </a:spcAft>
              <a:buClr>
                <a:srgbClr val="000000"/>
              </a:buClr>
              <a:buSzPts val="2000"/>
              <a:buNone/>
              <a:defRPr sz="2000">
                <a:solidFill>
                  <a:srgbClr val="000000"/>
                </a:solidFill>
              </a:defRPr>
            </a:lvl4pPr>
            <a:lvl5pPr marL="2286000" lvl="4" indent="-228600" algn="l">
              <a:lnSpc>
                <a:spcPct val="90000"/>
              </a:lnSpc>
              <a:spcBef>
                <a:spcPts val="500"/>
              </a:spcBef>
              <a:spcAft>
                <a:spcPts val="0"/>
              </a:spcAft>
              <a:buClr>
                <a:srgbClr val="000000"/>
              </a:buClr>
              <a:buSzPts val="2000"/>
              <a:buNone/>
              <a:defRPr sz="2000">
                <a:solidFill>
                  <a:srgbClr val="000000"/>
                </a:solidFill>
              </a:defRPr>
            </a:lvl5pPr>
            <a:lvl6pPr marL="2743200" lvl="5" indent="-228600" algn="l">
              <a:lnSpc>
                <a:spcPct val="90000"/>
              </a:lnSpc>
              <a:spcBef>
                <a:spcPts val="500"/>
              </a:spcBef>
              <a:spcAft>
                <a:spcPts val="0"/>
              </a:spcAft>
              <a:buClr>
                <a:srgbClr val="000000"/>
              </a:buClr>
              <a:buSzPts val="2000"/>
              <a:buNone/>
              <a:defRPr sz="2000">
                <a:solidFill>
                  <a:srgbClr val="000000"/>
                </a:solidFill>
              </a:defRPr>
            </a:lvl6pPr>
            <a:lvl7pPr marL="3200400" lvl="6" indent="-228600" algn="l">
              <a:lnSpc>
                <a:spcPct val="90000"/>
              </a:lnSpc>
              <a:spcBef>
                <a:spcPts val="500"/>
              </a:spcBef>
              <a:spcAft>
                <a:spcPts val="0"/>
              </a:spcAft>
              <a:buClr>
                <a:srgbClr val="000000"/>
              </a:buClr>
              <a:buSzPts val="2000"/>
              <a:buNone/>
              <a:defRPr sz="2000">
                <a:solidFill>
                  <a:srgbClr val="000000"/>
                </a:solidFill>
              </a:defRPr>
            </a:lvl7pPr>
            <a:lvl8pPr marL="3657600" lvl="7" indent="-228600" algn="l">
              <a:lnSpc>
                <a:spcPct val="90000"/>
              </a:lnSpc>
              <a:spcBef>
                <a:spcPts val="500"/>
              </a:spcBef>
              <a:spcAft>
                <a:spcPts val="0"/>
              </a:spcAft>
              <a:buClr>
                <a:srgbClr val="000000"/>
              </a:buClr>
              <a:buSzPts val="2000"/>
              <a:buNone/>
              <a:defRPr sz="2000">
                <a:solidFill>
                  <a:srgbClr val="000000"/>
                </a:solidFill>
              </a:defRPr>
            </a:lvl8pPr>
            <a:lvl9pPr marL="4114800" lvl="8" indent="-228600" algn="l">
              <a:lnSpc>
                <a:spcPct val="90000"/>
              </a:lnSpc>
              <a:spcBef>
                <a:spcPts val="500"/>
              </a:spcBef>
              <a:spcAft>
                <a:spcPts val="0"/>
              </a:spcAft>
              <a:buClr>
                <a:srgbClr val="000000"/>
              </a:buClr>
              <a:buSzPts val="2000"/>
              <a:buNone/>
              <a:defRPr sz="2000">
                <a:solidFill>
                  <a:srgbClr val="000000"/>
                </a:solidFill>
              </a:defRPr>
            </a:lvl9pPr>
          </a:lstStyle>
          <a:p>
            <a:endParaRPr/>
          </a:p>
        </p:txBody>
      </p:sp>
      <p:sp>
        <p:nvSpPr>
          <p:cNvPr id="33" name="Google Shape;33;p5"/>
          <p:cNvSpPr txBox="1">
            <a:spLocks noGrp="1"/>
          </p:cNvSpPr>
          <p:nvPr>
            <p:ph type="title"/>
          </p:nvPr>
        </p:nvSpPr>
        <p:spPr>
          <a:xfrm>
            <a:off x="569468" y="1320800"/>
            <a:ext cx="10515600" cy="716084"/>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rgbClr val="005BBB"/>
              </a:buClr>
              <a:buSzPts val="3600"/>
              <a:buFont typeface="Arial"/>
              <a:buNone/>
              <a:defRPr sz="3600">
                <a:solidFill>
                  <a:srgbClr val="005BBB"/>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 Column Text">
  <p:cSld name="2 Column Text">
    <p:spTree>
      <p:nvGrpSpPr>
        <p:cNvPr id="1" name="Shape 34"/>
        <p:cNvGrpSpPr/>
        <p:nvPr/>
      </p:nvGrpSpPr>
      <p:grpSpPr>
        <a:xfrm>
          <a:off x="0" y="0"/>
          <a:ext cx="0" cy="0"/>
          <a:chOff x="0" y="0"/>
          <a:chExt cx="0" cy="0"/>
        </a:xfrm>
      </p:grpSpPr>
      <p:sp>
        <p:nvSpPr>
          <p:cNvPr id="35" name="Google Shape;35;p6"/>
          <p:cNvSpPr txBox="1">
            <a:spLocks noGrp="1"/>
          </p:cNvSpPr>
          <p:nvPr>
            <p:ph type="body" idx="1"/>
          </p:nvPr>
        </p:nvSpPr>
        <p:spPr>
          <a:xfrm>
            <a:off x="566928" y="2185416"/>
            <a:ext cx="4179753" cy="3511409"/>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2000"/>
              <a:buNone/>
              <a:defRPr b="0" i="0">
                <a:latin typeface="Arial"/>
                <a:ea typeface="Arial"/>
                <a:cs typeface="Arial"/>
                <a:sym typeface="Arial"/>
              </a:defRPr>
            </a:lvl1pPr>
            <a:lvl2pPr marL="914400" lvl="1" indent="-228600" algn="l">
              <a:lnSpc>
                <a:spcPct val="100000"/>
              </a:lnSpc>
              <a:spcBef>
                <a:spcPts val="500"/>
              </a:spcBef>
              <a:spcAft>
                <a:spcPts val="0"/>
              </a:spcAft>
              <a:buSzPts val="2000"/>
              <a:buNone/>
              <a:defRPr/>
            </a:lvl2pPr>
            <a:lvl3pPr marL="1371600" lvl="2" indent="-228600" algn="l">
              <a:lnSpc>
                <a:spcPct val="100000"/>
              </a:lnSpc>
              <a:spcBef>
                <a:spcPts val="500"/>
              </a:spcBef>
              <a:spcAft>
                <a:spcPts val="0"/>
              </a:spcAft>
              <a:buSzPts val="2000"/>
              <a:buNone/>
              <a:defRPr/>
            </a:lvl3pPr>
            <a:lvl4pPr marL="1828800" lvl="3" indent="-228600" algn="l">
              <a:lnSpc>
                <a:spcPct val="90000"/>
              </a:lnSpc>
              <a:spcBef>
                <a:spcPts val="500"/>
              </a:spcBef>
              <a:spcAft>
                <a:spcPts val="0"/>
              </a:spcAft>
              <a:buSzPts val="2000"/>
              <a:buNone/>
              <a:defRPr/>
            </a:lvl4pPr>
            <a:lvl5pPr marL="2286000" lvl="4" indent="-228600" algn="l">
              <a:lnSpc>
                <a:spcPct val="90000"/>
              </a:lnSpc>
              <a:spcBef>
                <a:spcPts val="500"/>
              </a:spcBef>
              <a:spcAft>
                <a:spcPts val="0"/>
              </a:spcAft>
              <a:buSzPts val="2000"/>
              <a:buNone/>
              <a:defRPr/>
            </a:lvl5pPr>
            <a:lvl6pPr marL="2743200" lvl="5" indent="-228600" algn="l">
              <a:lnSpc>
                <a:spcPct val="90000"/>
              </a:lnSpc>
              <a:spcBef>
                <a:spcPts val="500"/>
              </a:spcBef>
              <a:spcAft>
                <a:spcPts val="0"/>
              </a:spcAft>
              <a:buSzPts val="2000"/>
              <a:buNone/>
              <a:defRPr/>
            </a:lvl6pPr>
            <a:lvl7pPr marL="3200400" lvl="6" indent="-228600" algn="l">
              <a:lnSpc>
                <a:spcPct val="90000"/>
              </a:lnSpc>
              <a:spcBef>
                <a:spcPts val="500"/>
              </a:spcBef>
              <a:spcAft>
                <a:spcPts val="0"/>
              </a:spcAft>
              <a:buSzPts val="2000"/>
              <a:buNone/>
              <a:defRPr/>
            </a:lvl7pPr>
            <a:lvl8pPr marL="3657600" lvl="7" indent="-228600" algn="l">
              <a:lnSpc>
                <a:spcPct val="90000"/>
              </a:lnSpc>
              <a:spcBef>
                <a:spcPts val="500"/>
              </a:spcBef>
              <a:spcAft>
                <a:spcPts val="0"/>
              </a:spcAft>
              <a:buSzPts val="2000"/>
              <a:buNone/>
              <a:defRPr/>
            </a:lvl8pPr>
            <a:lvl9pPr marL="4114800" lvl="8" indent="-228600" algn="l">
              <a:lnSpc>
                <a:spcPct val="90000"/>
              </a:lnSpc>
              <a:spcBef>
                <a:spcPts val="500"/>
              </a:spcBef>
              <a:spcAft>
                <a:spcPts val="0"/>
              </a:spcAft>
              <a:buSzPts val="2000"/>
              <a:buNone/>
              <a:defRPr/>
            </a:lvl9pPr>
          </a:lstStyle>
          <a:p>
            <a:endParaRPr/>
          </a:p>
        </p:txBody>
      </p:sp>
      <p:sp>
        <p:nvSpPr>
          <p:cNvPr id="36" name="Google Shape;36;p6"/>
          <p:cNvSpPr txBox="1">
            <a:spLocks noGrp="1"/>
          </p:cNvSpPr>
          <p:nvPr>
            <p:ph type="body" idx="2"/>
          </p:nvPr>
        </p:nvSpPr>
        <p:spPr>
          <a:xfrm>
            <a:off x="7125975" y="2185416"/>
            <a:ext cx="4179900" cy="35115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2000"/>
              <a:buNone/>
              <a:defRPr b="0" i="0">
                <a:latin typeface="Arial"/>
                <a:ea typeface="Arial"/>
                <a:cs typeface="Arial"/>
                <a:sym typeface="Arial"/>
              </a:defRPr>
            </a:lvl1pPr>
            <a:lvl2pPr marL="914400" lvl="1" indent="-228600" algn="l">
              <a:lnSpc>
                <a:spcPct val="100000"/>
              </a:lnSpc>
              <a:spcBef>
                <a:spcPts val="500"/>
              </a:spcBef>
              <a:spcAft>
                <a:spcPts val="0"/>
              </a:spcAft>
              <a:buSzPts val="2000"/>
              <a:buNone/>
              <a:defRPr/>
            </a:lvl2pPr>
            <a:lvl3pPr marL="1371600" lvl="2" indent="-228600" algn="l">
              <a:lnSpc>
                <a:spcPct val="100000"/>
              </a:lnSpc>
              <a:spcBef>
                <a:spcPts val="500"/>
              </a:spcBef>
              <a:spcAft>
                <a:spcPts val="0"/>
              </a:spcAft>
              <a:buSzPts val="2000"/>
              <a:buNone/>
              <a:defRPr/>
            </a:lvl3pPr>
            <a:lvl4pPr marL="1828800" lvl="3" indent="-228600" algn="l">
              <a:lnSpc>
                <a:spcPct val="90000"/>
              </a:lnSpc>
              <a:spcBef>
                <a:spcPts val="500"/>
              </a:spcBef>
              <a:spcAft>
                <a:spcPts val="0"/>
              </a:spcAft>
              <a:buSzPts val="2000"/>
              <a:buNone/>
              <a:defRPr/>
            </a:lvl4pPr>
            <a:lvl5pPr marL="2286000" lvl="4" indent="-228600" algn="l">
              <a:lnSpc>
                <a:spcPct val="90000"/>
              </a:lnSpc>
              <a:spcBef>
                <a:spcPts val="500"/>
              </a:spcBef>
              <a:spcAft>
                <a:spcPts val="0"/>
              </a:spcAft>
              <a:buSzPts val="2000"/>
              <a:buNone/>
              <a:defRPr/>
            </a:lvl5pPr>
            <a:lvl6pPr marL="2743200" lvl="5" indent="-228600" algn="l">
              <a:lnSpc>
                <a:spcPct val="90000"/>
              </a:lnSpc>
              <a:spcBef>
                <a:spcPts val="500"/>
              </a:spcBef>
              <a:spcAft>
                <a:spcPts val="0"/>
              </a:spcAft>
              <a:buSzPts val="2000"/>
              <a:buNone/>
              <a:defRPr/>
            </a:lvl6pPr>
            <a:lvl7pPr marL="3200400" lvl="6" indent="-228600" algn="l">
              <a:lnSpc>
                <a:spcPct val="90000"/>
              </a:lnSpc>
              <a:spcBef>
                <a:spcPts val="500"/>
              </a:spcBef>
              <a:spcAft>
                <a:spcPts val="0"/>
              </a:spcAft>
              <a:buSzPts val="2000"/>
              <a:buNone/>
              <a:defRPr/>
            </a:lvl7pPr>
            <a:lvl8pPr marL="3657600" lvl="7" indent="-228600" algn="l">
              <a:lnSpc>
                <a:spcPct val="90000"/>
              </a:lnSpc>
              <a:spcBef>
                <a:spcPts val="500"/>
              </a:spcBef>
              <a:spcAft>
                <a:spcPts val="0"/>
              </a:spcAft>
              <a:buSzPts val="2000"/>
              <a:buNone/>
              <a:defRPr/>
            </a:lvl8pPr>
            <a:lvl9pPr marL="4114800" lvl="8" indent="-228600" algn="l">
              <a:lnSpc>
                <a:spcPct val="90000"/>
              </a:lnSpc>
              <a:spcBef>
                <a:spcPts val="500"/>
              </a:spcBef>
              <a:spcAft>
                <a:spcPts val="0"/>
              </a:spcAft>
              <a:buSzPts val="2000"/>
              <a:buNone/>
              <a:defRPr/>
            </a:lvl9pPr>
          </a:lstStyle>
          <a:p>
            <a:endParaRPr/>
          </a:p>
        </p:txBody>
      </p:sp>
      <p:sp>
        <p:nvSpPr>
          <p:cNvPr id="37" name="Google Shape;37;p6"/>
          <p:cNvSpPr txBox="1">
            <a:spLocks noGrp="1"/>
          </p:cNvSpPr>
          <p:nvPr>
            <p:ph type="title"/>
          </p:nvPr>
        </p:nvSpPr>
        <p:spPr>
          <a:xfrm>
            <a:off x="569468" y="1320800"/>
            <a:ext cx="10515600" cy="716084"/>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rgbClr val="005BBB"/>
              </a:buClr>
              <a:buSzPts val="3600"/>
              <a:buNone/>
              <a:defRPr sz="3600">
                <a:solidFill>
                  <a:srgbClr val="005BBB"/>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38"/>
        <p:cNvGrpSpPr/>
        <p:nvPr/>
      </p:nvGrpSpPr>
      <p:grpSpPr>
        <a:xfrm>
          <a:off x="0" y="0"/>
          <a:ext cx="0" cy="0"/>
          <a:chOff x="0" y="0"/>
          <a:chExt cx="0" cy="0"/>
        </a:xfrm>
      </p:grpSpPr>
      <p:pic>
        <p:nvPicPr>
          <p:cNvPr id="39" name="Google Shape;39;p7"/>
          <p:cNvPicPr preferRelativeResize="0"/>
          <p:nvPr/>
        </p:nvPicPr>
        <p:blipFill rotWithShape="1">
          <a:blip r:embed="rId2">
            <a:alphaModFix/>
          </a:blip>
          <a:srcRect/>
          <a:stretch/>
        </p:blipFill>
        <p:spPr>
          <a:xfrm>
            <a:off x="3050" y="0"/>
            <a:ext cx="12188950" cy="6857999"/>
          </a:xfrm>
          <a:prstGeom prst="rect">
            <a:avLst/>
          </a:prstGeom>
          <a:noFill/>
          <a:ln>
            <a:noFill/>
          </a:ln>
        </p:spPr>
      </p:pic>
      <p:pic>
        <p:nvPicPr>
          <p:cNvPr id="40" name="Google Shape;40;p7"/>
          <p:cNvPicPr preferRelativeResize="0"/>
          <p:nvPr/>
        </p:nvPicPr>
        <p:blipFill rotWithShape="1">
          <a:blip r:embed="rId3">
            <a:alphaModFix/>
          </a:blip>
          <a:srcRect/>
          <a:stretch/>
        </p:blipFill>
        <p:spPr>
          <a:xfrm>
            <a:off x="221047" y="108102"/>
            <a:ext cx="2959475" cy="63687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1">
  <p:cSld name="Blank Slide_1">
    <p:spTree>
      <p:nvGrpSpPr>
        <p:cNvPr id="1" name="Shape 41"/>
        <p:cNvGrpSpPr/>
        <p:nvPr/>
      </p:nvGrpSpPr>
      <p:grpSpPr>
        <a:xfrm>
          <a:off x="0" y="0"/>
          <a:ext cx="0" cy="0"/>
          <a:chOff x="0" y="0"/>
          <a:chExt cx="0" cy="0"/>
        </a:xfrm>
      </p:grpSpPr>
      <p:pic>
        <p:nvPicPr>
          <p:cNvPr id="42" name="Google Shape;42;p8"/>
          <p:cNvPicPr preferRelativeResize="0"/>
          <p:nvPr/>
        </p:nvPicPr>
        <p:blipFill rotWithShape="1">
          <a:blip r:embed="rId2">
            <a:alphaModFix/>
          </a:blip>
          <a:srcRect/>
          <a:stretch/>
        </p:blipFill>
        <p:spPr>
          <a:xfrm>
            <a:off x="3050" y="0"/>
            <a:ext cx="12188950" cy="6858001"/>
          </a:xfrm>
          <a:prstGeom prst="rect">
            <a:avLst/>
          </a:prstGeom>
          <a:noFill/>
          <a:ln>
            <a:noFill/>
          </a:ln>
        </p:spPr>
      </p:pic>
      <p:pic>
        <p:nvPicPr>
          <p:cNvPr id="43" name="Google Shape;43;p8"/>
          <p:cNvPicPr preferRelativeResize="0"/>
          <p:nvPr/>
        </p:nvPicPr>
        <p:blipFill rotWithShape="1">
          <a:blip r:embed="rId3">
            <a:alphaModFix/>
          </a:blip>
          <a:srcRect/>
          <a:stretch/>
        </p:blipFill>
        <p:spPr>
          <a:xfrm>
            <a:off x="221047" y="108102"/>
            <a:ext cx="2959475" cy="636879"/>
          </a:xfrm>
          <a:prstGeom prst="rect">
            <a:avLst/>
          </a:prstGeom>
          <a:noFill/>
          <a:ln>
            <a:noFill/>
          </a:ln>
        </p:spPr>
      </p:pic>
      <p:sp>
        <p:nvSpPr>
          <p:cNvPr id="44" name="Google Shape;44;p8"/>
          <p:cNvSpPr txBox="1"/>
          <p:nvPr/>
        </p:nvSpPr>
        <p:spPr>
          <a:xfrm>
            <a:off x="620200" y="6201875"/>
            <a:ext cx="8712900" cy="101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J. Winikus 2022 Not For Redistribution or Sharing</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ulleted List">
  <p:cSld name="Bulleted List">
    <p:spTree>
      <p:nvGrpSpPr>
        <p:cNvPr id="1" name="Shape 45"/>
        <p:cNvGrpSpPr/>
        <p:nvPr/>
      </p:nvGrpSpPr>
      <p:grpSpPr>
        <a:xfrm>
          <a:off x="0" y="0"/>
          <a:ext cx="0" cy="0"/>
          <a:chOff x="0" y="0"/>
          <a:chExt cx="0" cy="0"/>
        </a:xfrm>
      </p:grpSpPr>
      <p:sp>
        <p:nvSpPr>
          <p:cNvPr id="46" name="Google Shape;46;p9"/>
          <p:cNvSpPr txBox="1">
            <a:spLocks noGrp="1"/>
          </p:cNvSpPr>
          <p:nvPr>
            <p:ph type="body" idx="1"/>
          </p:nvPr>
        </p:nvSpPr>
        <p:spPr>
          <a:xfrm>
            <a:off x="566924" y="2185425"/>
            <a:ext cx="11094300" cy="3732300"/>
          </a:xfrm>
          <a:prstGeom prst="rect">
            <a:avLst/>
          </a:prstGeom>
          <a:noFill/>
          <a:ln>
            <a:noFill/>
          </a:ln>
        </p:spPr>
        <p:txBody>
          <a:bodyPr spcFirstLastPara="1" wrap="square" lIns="182875" tIns="45700" rIns="182875" bIns="45700" anchor="t" anchorCtr="0">
            <a:noAutofit/>
          </a:bodyPr>
          <a:lstStyle>
            <a:lvl1pPr marL="457200" marR="0" lvl="0" indent="-355600" algn="l" rtl="0">
              <a:lnSpc>
                <a:spcPct val="100000"/>
              </a:lnSpc>
              <a:spcBef>
                <a:spcPts val="1000"/>
              </a:spcBef>
              <a:spcAft>
                <a:spcPts val="0"/>
              </a:spcAft>
              <a:buClr>
                <a:srgbClr val="000000"/>
              </a:buClr>
              <a:buSzPts val="2000"/>
              <a:buFont typeface="Arial"/>
              <a:buChar char="●"/>
              <a:defRPr sz="2000" b="0" i="0">
                <a:solidFill>
                  <a:srgbClr val="000000"/>
                </a:solidFill>
                <a:latin typeface="Arial"/>
                <a:ea typeface="Arial"/>
                <a:cs typeface="Arial"/>
                <a:sym typeface="Arial"/>
              </a:defRPr>
            </a:lvl1pPr>
            <a:lvl2pPr marL="914400" lvl="1" indent="-355600" algn="l" rtl="0">
              <a:lnSpc>
                <a:spcPct val="100000"/>
              </a:lnSpc>
              <a:spcBef>
                <a:spcPts val="500"/>
              </a:spcBef>
              <a:spcAft>
                <a:spcPts val="0"/>
              </a:spcAft>
              <a:buClr>
                <a:srgbClr val="000000"/>
              </a:buClr>
              <a:buSzPts val="2000"/>
              <a:buChar char="○"/>
              <a:defRPr sz="2000">
                <a:solidFill>
                  <a:srgbClr val="000000"/>
                </a:solidFill>
              </a:defRPr>
            </a:lvl2pPr>
            <a:lvl3pPr marL="1371600" lvl="2" indent="-355600" algn="l" rtl="0">
              <a:lnSpc>
                <a:spcPct val="100000"/>
              </a:lnSpc>
              <a:spcBef>
                <a:spcPts val="500"/>
              </a:spcBef>
              <a:spcAft>
                <a:spcPts val="0"/>
              </a:spcAft>
              <a:buClr>
                <a:srgbClr val="000000"/>
              </a:buClr>
              <a:buSzPts val="2000"/>
              <a:buChar char="■"/>
              <a:defRPr sz="2000">
                <a:solidFill>
                  <a:srgbClr val="000000"/>
                </a:solidFill>
              </a:defRPr>
            </a:lvl3pPr>
            <a:lvl4pPr marL="1828800" lvl="3" indent="-355600" algn="l" rtl="0">
              <a:lnSpc>
                <a:spcPct val="90000"/>
              </a:lnSpc>
              <a:spcBef>
                <a:spcPts val="500"/>
              </a:spcBef>
              <a:spcAft>
                <a:spcPts val="0"/>
              </a:spcAft>
              <a:buClr>
                <a:srgbClr val="000000"/>
              </a:buClr>
              <a:buSzPts val="2000"/>
              <a:buChar char="●"/>
              <a:defRPr sz="2000">
                <a:solidFill>
                  <a:srgbClr val="000000"/>
                </a:solidFill>
              </a:defRPr>
            </a:lvl4pPr>
            <a:lvl5pPr marL="2286000" lvl="4" indent="-355600" algn="l" rtl="0">
              <a:lnSpc>
                <a:spcPct val="90000"/>
              </a:lnSpc>
              <a:spcBef>
                <a:spcPts val="500"/>
              </a:spcBef>
              <a:spcAft>
                <a:spcPts val="0"/>
              </a:spcAft>
              <a:buClr>
                <a:srgbClr val="000000"/>
              </a:buClr>
              <a:buSzPts val="2000"/>
              <a:buChar char="○"/>
              <a:defRPr sz="2000">
                <a:solidFill>
                  <a:srgbClr val="000000"/>
                </a:solidFill>
              </a:defRPr>
            </a:lvl5pPr>
            <a:lvl6pPr marL="2743200" lvl="5" indent="-355600" algn="l" rtl="0">
              <a:lnSpc>
                <a:spcPct val="90000"/>
              </a:lnSpc>
              <a:spcBef>
                <a:spcPts val="500"/>
              </a:spcBef>
              <a:spcAft>
                <a:spcPts val="0"/>
              </a:spcAft>
              <a:buClr>
                <a:srgbClr val="000000"/>
              </a:buClr>
              <a:buSzPts val="2000"/>
              <a:buChar char="■"/>
              <a:defRPr sz="2000">
                <a:solidFill>
                  <a:srgbClr val="000000"/>
                </a:solidFill>
              </a:defRPr>
            </a:lvl6pPr>
            <a:lvl7pPr marL="3200400" lvl="6" indent="-355600" algn="l" rtl="0">
              <a:lnSpc>
                <a:spcPct val="90000"/>
              </a:lnSpc>
              <a:spcBef>
                <a:spcPts val="500"/>
              </a:spcBef>
              <a:spcAft>
                <a:spcPts val="0"/>
              </a:spcAft>
              <a:buClr>
                <a:srgbClr val="000000"/>
              </a:buClr>
              <a:buSzPts val="2000"/>
              <a:buChar char="●"/>
              <a:defRPr sz="2000">
                <a:solidFill>
                  <a:srgbClr val="000000"/>
                </a:solidFill>
              </a:defRPr>
            </a:lvl7pPr>
            <a:lvl8pPr marL="3657600" lvl="7" indent="-355600" algn="l" rtl="0">
              <a:lnSpc>
                <a:spcPct val="90000"/>
              </a:lnSpc>
              <a:spcBef>
                <a:spcPts val="500"/>
              </a:spcBef>
              <a:spcAft>
                <a:spcPts val="0"/>
              </a:spcAft>
              <a:buClr>
                <a:srgbClr val="000000"/>
              </a:buClr>
              <a:buSzPts val="2000"/>
              <a:buChar char="○"/>
              <a:defRPr sz="2000">
                <a:solidFill>
                  <a:srgbClr val="000000"/>
                </a:solidFill>
              </a:defRPr>
            </a:lvl8pPr>
            <a:lvl9pPr marL="4114800" lvl="8" indent="-355600" algn="l" rtl="0">
              <a:lnSpc>
                <a:spcPct val="90000"/>
              </a:lnSpc>
              <a:spcBef>
                <a:spcPts val="500"/>
              </a:spcBef>
              <a:spcAft>
                <a:spcPts val="0"/>
              </a:spcAft>
              <a:buClr>
                <a:srgbClr val="000000"/>
              </a:buClr>
              <a:buSzPts val="2000"/>
              <a:buChar char="■"/>
              <a:defRPr sz="2000">
                <a:solidFill>
                  <a:srgbClr val="000000"/>
                </a:solidFill>
              </a:defRPr>
            </a:lvl9pPr>
          </a:lstStyle>
          <a:p>
            <a:endParaRPr/>
          </a:p>
        </p:txBody>
      </p:sp>
      <p:sp>
        <p:nvSpPr>
          <p:cNvPr id="47" name="Google Shape;47;p9"/>
          <p:cNvSpPr txBox="1">
            <a:spLocks noGrp="1"/>
          </p:cNvSpPr>
          <p:nvPr>
            <p:ph type="title"/>
          </p:nvPr>
        </p:nvSpPr>
        <p:spPr>
          <a:xfrm>
            <a:off x="569468" y="1320800"/>
            <a:ext cx="10515600" cy="716100"/>
          </a:xfrm>
          <a:prstGeom prst="rect">
            <a:avLst/>
          </a:prstGeom>
          <a:noFill/>
          <a:ln>
            <a:noFill/>
          </a:ln>
        </p:spPr>
        <p:txBody>
          <a:bodyPr spcFirstLastPara="1" wrap="square" lIns="91425" tIns="45700" rIns="91425" bIns="45700" anchor="t" anchorCtr="0">
            <a:noAutofit/>
          </a:bodyPr>
          <a:lstStyle>
            <a:lvl1pPr lvl="0" algn="l" rtl="0">
              <a:lnSpc>
                <a:spcPct val="80000"/>
              </a:lnSpc>
              <a:spcBef>
                <a:spcPts val="0"/>
              </a:spcBef>
              <a:spcAft>
                <a:spcPts val="0"/>
              </a:spcAft>
              <a:buClr>
                <a:srgbClr val="005BBB"/>
              </a:buClr>
              <a:buSzPts val="3600"/>
              <a:buFont typeface="Arial"/>
              <a:buNone/>
              <a:defRPr sz="3600">
                <a:solidFill>
                  <a:srgbClr val="005BBB"/>
                </a:solidFill>
                <a:latin typeface="Arial"/>
                <a:ea typeface="Arial"/>
                <a:cs typeface="Arial"/>
                <a:sym typeface="Aria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8"/>
        <p:cNvGrpSpPr/>
        <p:nvPr/>
      </p:nvGrpSpPr>
      <p:grpSpPr>
        <a:xfrm>
          <a:off x="0" y="0"/>
          <a:ext cx="0" cy="0"/>
          <a:chOff x="0" y="0"/>
          <a:chExt cx="0" cy="0"/>
        </a:xfrm>
      </p:grpSpPr>
      <p:sp>
        <p:nvSpPr>
          <p:cNvPr id="49" name="Google Shape;49;p10"/>
          <p:cNvSpPr txBox="1">
            <a:spLocks noGrp="1"/>
          </p:cNvSpPr>
          <p:nvPr>
            <p:ph type="title"/>
          </p:nvPr>
        </p:nvSpPr>
        <p:spPr>
          <a:xfrm>
            <a:off x="609600" y="381000"/>
            <a:ext cx="10972800" cy="6858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36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0" name="Google Shape;50;p10"/>
          <p:cNvSpPr txBox="1">
            <a:spLocks noGrp="1"/>
          </p:cNvSpPr>
          <p:nvPr>
            <p:ph type="body" idx="1"/>
          </p:nvPr>
        </p:nvSpPr>
        <p:spPr>
          <a:xfrm>
            <a:off x="609600" y="1600200"/>
            <a:ext cx="10972800" cy="4530600"/>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640"/>
              </a:spcBef>
              <a:spcAft>
                <a:spcPts val="0"/>
              </a:spcAft>
              <a:buSzPts val="2000"/>
              <a:buFont typeface="Times"/>
              <a:buChar char="•"/>
              <a:defRPr b="0" i="0" u="none" strike="noStrike" cap="none">
                <a:latin typeface="Arial"/>
                <a:ea typeface="Arial"/>
                <a:cs typeface="Arial"/>
                <a:sym typeface="Arial"/>
              </a:defRPr>
            </a:lvl1pPr>
            <a:lvl2pPr marL="914400" marR="0" lvl="1" indent="-355600" algn="l" rtl="0">
              <a:spcBef>
                <a:spcPts val="560"/>
              </a:spcBef>
              <a:spcAft>
                <a:spcPts val="0"/>
              </a:spcAft>
              <a:buSzPts val="2000"/>
              <a:buFont typeface="Noto Sans Symbols"/>
              <a:buChar char="▪"/>
              <a:defRPr b="0" i="0" u="none" strike="noStrike" cap="none">
                <a:latin typeface="Arial"/>
                <a:ea typeface="Arial"/>
                <a:cs typeface="Arial"/>
                <a:sym typeface="Arial"/>
              </a:defRPr>
            </a:lvl2pPr>
            <a:lvl3pPr marL="1371600" marR="0" lvl="2" indent="-355600" algn="l" rtl="0">
              <a:spcBef>
                <a:spcPts val="480"/>
              </a:spcBef>
              <a:spcAft>
                <a:spcPts val="0"/>
              </a:spcAft>
              <a:buSzPts val="2000"/>
              <a:buFont typeface="Noto Sans Symbols"/>
              <a:buChar char="◉"/>
              <a:defRPr b="0" i="0" u="none" strike="noStrike" cap="none">
                <a:latin typeface="Arial"/>
                <a:ea typeface="Arial"/>
                <a:cs typeface="Arial"/>
                <a:sym typeface="Arial"/>
              </a:defRPr>
            </a:lvl3pPr>
            <a:lvl4pPr marL="1828800" marR="0" lvl="3" indent="-355600" algn="l" rtl="0">
              <a:spcBef>
                <a:spcPts val="400"/>
              </a:spcBef>
              <a:spcAft>
                <a:spcPts val="0"/>
              </a:spcAft>
              <a:buSzPts val="2000"/>
              <a:buFont typeface="Arial"/>
              <a:buChar char="–"/>
              <a:defRPr b="0" i="0" u="none" strike="noStrike" cap="none">
                <a:latin typeface="Arial"/>
                <a:ea typeface="Arial"/>
                <a:cs typeface="Arial"/>
                <a:sym typeface="Arial"/>
              </a:defRPr>
            </a:lvl4pPr>
            <a:lvl5pPr marL="2286000" marR="0" lvl="4" indent="-355600" algn="l" rtl="0">
              <a:spcBef>
                <a:spcPts val="400"/>
              </a:spcBef>
              <a:spcAft>
                <a:spcPts val="0"/>
              </a:spcAft>
              <a:buSzPts val="2000"/>
              <a:buFont typeface="Noto Sans Symbols"/>
              <a:buChar char="⮚"/>
              <a:defRPr b="0" i="0" u="none" strike="noStrike" cap="none">
                <a:latin typeface="Arial"/>
                <a:ea typeface="Arial"/>
                <a:cs typeface="Arial"/>
                <a:sym typeface="Arial"/>
              </a:defRPr>
            </a:lvl5pPr>
            <a:lvl6pPr marL="2743200" marR="0" lvl="5" indent="-355600" algn="l" rtl="0">
              <a:spcBef>
                <a:spcPts val="400"/>
              </a:spcBef>
              <a:spcAft>
                <a:spcPts val="0"/>
              </a:spcAft>
              <a:buSzPts val="2000"/>
              <a:buFont typeface="Noto Sans Symbols"/>
              <a:buChar char="⮚"/>
              <a:defRPr b="0" i="0" u="none" strike="noStrike" cap="none">
                <a:latin typeface="Arial"/>
                <a:ea typeface="Arial"/>
                <a:cs typeface="Arial"/>
                <a:sym typeface="Arial"/>
              </a:defRPr>
            </a:lvl6pPr>
            <a:lvl7pPr marL="3200400" marR="0" lvl="6" indent="-355600" algn="l" rtl="0">
              <a:spcBef>
                <a:spcPts val="400"/>
              </a:spcBef>
              <a:spcAft>
                <a:spcPts val="0"/>
              </a:spcAft>
              <a:buSzPts val="2000"/>
              <a:buFont typeface="Noto Sans Symbols"/>
              <a:buChar char="⮚"/>
              <a:defRPr b="0" i="0" u="none" strike="noStrike" cap="none">
                <a:latin typeface="Arial"/>
                <a:ea typeface="Arial"/>
                <a:cs typeface="Arial"/>
                <a:sym typeface="Arial"/>
              </a:defRPr>
            </a:lvl7pPr>
            <a:lvl8pPr marL="3657600" marR="0" lvl="7" indent="-355600" algn="l" rtl="0">
              <a:spcBef>
                <a:spcPts val="400"/>
              </a:spcBef>
              <a:spcAft>
                <a:spcPts val="0"/>
              </a:spcAft>
              <a:buSzPts val="2000"/>
              <a:buFont typeface="Noto Sans Symbols"/>
              <a:buChar char="⮚"/>
              <a:defRPr b="0" i="0" u="none" strike="noStrike" cap="none">
                <a:latin typeface="Arial"/>
                <a:ea typeface="Arial"/>
                <a:cs typeface="Arial"/>
                <a:sym typeface="Arial"/>
              </a:defRPr>
            </a:lvl8pPr>
            <a:lvl9pPr marL="4114800" marR="0" lvl="8" indent="-355600" algn="l" rtl="0">
              <a:spcBef>
                <a:spcPts val="400"/>
              </a:spcBef>
              <a:spcAft>
                <a:spcPts val="0"/>
              </a:spcAft>
              <a:buSzPts val="2000"/>
              <a:buFont typeface="Noto Sans Symbols"/>
              <a:buChar char="⮚"/>
              <a:defRPr b="0" i="0" u="none" strike="noStrike" cap="none">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268638" y="0"/>
            <a:ext cx="11696055" cy="6858000"/>
          </a:xfrm>
          <a:prstGeom prst="rect">
            <a:avLst/>
          </a:prstGeom>
          <a:solidFill>
            <a:schemeClr val="lt1"/>
          </a:solidFill>
          <a:ln>
            <a:noFill/>
          </a:ln>
        </p:spPr>
        <p:txBody>
          <a:bodyPr spcFirstLastPara="1" wrap="square" lIns="91425" tIns="45700" rIns="91425" bIns="45700" anchor="ctr" anchorCtr="0">
            <a:noAutofit/>
          </a:bodyPr>
          <a:lstStyle/>
          <a:p>
            <a:pPr marL="2743131" marR="0" lvl="6"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Arial"/>
                <a:ea typeface="Arial"/>
                <a:cs typeface="Arial"/>
                <a:sym typeface="Arial"/>
              </a:rPr>
              <a:t>‘-</a:t>
            </a:r>
            <a:endParaRPr sz="2400" b="0" i="0" u="none" strike="noStrike" cap="none">
              <a:solidFill>
                <a:schemeClr val="lt1"/>
              </a:solidFill>
              <a:latin typeface="Arial"/>
              <a:ea typeface="Arial"/>
              <a:cs typeface="Arial"/>
              <a:sym typeface="Arial"/>
            </a:endParaRPr>
          </a:p>
        </p:txBody>
      </p:sp>
      <p:sp>
        <p:nvSpPr>
          <p:cNvPr id="11" name="Google Shape;11;p1"/>
          <p:cNvSpPr txBox="1"/>
          <p:nvPr/>
        </p:nvSpPr>
        <p:spPr>
          <a:xfrm>
            <a:off x="2045778" y="1023929"/>
            <a:ext cx="8557756" cy="1402691"/>
          </a:xfrm>
          <a:prstGeom prst="rect">
            <a:avLst/>
          </a:prstGeom>
          <a:noFill/>
          <a:ln>
            <a:noFill/>
          </a:ln>
        </p:spPr>
        <p:txBody>
          <a:bodyPr spcFirstLastPara="1" wrap="square" lIns="91425" tIns="45700" rIns="91425" bIns="45700" anchor="t" anchorCtr="0">
            <a:normAutofit/>
          </a:bodyPr>
          <a:lstStyle/>
          <a:p>
            <a:pPr marL="0" marR="0" lvl="0" indent="0" algn="l" rtl="0">
              <a:lnSpc>
                <a:spcPct val="80000"/>
              </a:lnSpc>
              <a:spcBef>
                <a:spcPts val="0"/>
              </a:spcBef>
              <a:spcAft>
                <a:spcPts val="0"/>
              </a:spcAft>
              <a:buClr>
                <a:schemeClr val="dk1"/>
              </a:buClr>
              <a:buSzPts val="4800"/>
              <a:buFont typeface="Arial"/>
              <a:buNone/>
            </a:pPr>
            <a:endParaRPr sz="4800" b="1" i="0" u="none" strike="noStrike" cap="none">
              <a:solidFill>
                <a:schemeClr val="dk1"/>
              </a:solidFill>
              <a:latin typeface="Georgia"/>
              <a:ea typeface="Georgia"/>
              <a:cs typeface="Georgia"/>
              <a:sym typeface="Georgia"/>
            </a:endParaRPr>
          </a:p>
        </p:txBody>
      </p:sp>
      <p:sp>
        <p:nvSpPr>
          <p:cNvPr id="12" name="Google Shape;12;p1"/>
          <p:cNvSpPr txBox="1"/>
          <p:nvPr/>
        </p:nvSpPr>
        <p:spPr>
          <a:xfrm>
            <a:off x="2045778" y="2555888"/>
            <a:ext cx="8557756" cy="307820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8383"/>
              </a:buClr>
              <a:buSzPts val="1600"/>
              <a:buFont typeface="Arial"/>
              <a:buNone/>
            </a:pPr>
            <a:endParaRPr sz="1600" b="0" i="0" u="none" strike="noStrike" cap="none">
              <a:solidFill>
                <a:srgbClr val="828383"/>
              </a:solidFill>
              <a:latin typeface="Arial"/>
              <a:ea typeface="Arial"/>
              <a:cs typeface="Arial"/>
              <a:sym typeface="Arial"/>
            </a:endParaRPr>
          </a:p>
        </p:txBody>
      </p:sp>
      <p:pic>
        <p:nvPicPr>
          <p:cNvPr id="13" name="Google Shape;13;p1"/>
          <p:cNvPicPr preferRelativeResize="0"/>
          <p:nvPr/>
        </p:nvPicPr>
        <p:blipFill rotWithShape="1">
          <a:blip r:embed="rId11">
            <a:alphaModFix/>
          </a:blip>
          <a:srcRect/>
          <a:stretch/>
        </p:blipFill>
        <p:spPr>
          <a:xfrm>
            <a:off x="-1" y="0"/>
            <a:ext cx="12188951" cy="6857999"/>
          </a:xfrm>
          <a:prstGeom prst="rect">
            <a:avLst/>
          </a:prstGeom>
          <a:noFill/>
          <a:ln>
            <a:noFill/>
          </a:ln>
        </p:spPr>
      </p:pic>
      <p:sp>
        <p:nvSpPr>
          <p:cNvPr id="14" name="Google Shape;14;p1"/>
          <p:cNvSpPr txBox="1">
            <a:spLocks noGrp="1"/>
          </p:cNvSpPr>
          <p:nvPr>
            <p:ph type="body" idx="1"/>
          </p:nvPr>
        </p:nvSpPr>
        <p:spPr>
          <a:xfrm>
            <a:off x="566925" y="2320100"/>
            <a:ext cx="11204400" cy="3813300"/>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10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1pPr>
            <a:lvl2pPr marL="914400" marR="0" lvl="1" indent="-355600" algn="l" rtl="0">
              <a:lnSpc>
                <a:spcPct val="100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2pPr>
            <a:lvl3pPr marL="1371600" marR="0" lvl="2" indent="-355600" algn="l" rtl="0">
              <a:lnSpc>
                <a:spcPct val="100000"/>
              </a:lnSpc>
              <a:spcBef>
                <a:spcPts val="500"/>
              </a:spcBef>
              <a:spcAft>
                <a:spcPts val="0"/>
              </a:spcAft>
              <a:buClr>
                <a:srgbClr val="000000"/>
              </a:buClr>
              <a:buSzPts val="2000"/>
              <a:buFont typeface="Merriweather Sans"/>
              <a:buChar char="-"/>
              <a:defRPr sz="2000" b="0" i="0" u="none" strike="noStrike" cap="none">
                <a:solidFill>
                  <a:srgbClr val="000000"/>
                </a:solidFill>
                <a:latin typeface="Arial"/>
                <a:ea typeface="Arial"/>
                <a:cs typeface="Arial"/>
                <a:sym typeface="Arial"/>
              </a:defRPr>
            </a:lvl3pPr>
            <a:lvl4pPr marL="1828800" marR="0" lvl="3" indent="-355600" algn="l" rtl="0">
              <a:lnSpc>
                <a:spcPct val="90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lnSpc>
                <a:spcPct val="90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lnSpc>
                <a:spcPct val="90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6pPr>
            <a:lvl7pPr marL="3200400" marR="0" lvl="6" indent="-355600" algn="l" rtl="0">
              <a:lnSpc>
                <a:spcPct val="90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7pPr>
            <a:lvl8pPr marL="3657600" marR="0" lvl="7" indent="-355600" algn="l" rtl="0">
              <a:lnSpc>
                <a:spcPct val="90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8pPr>
            <a:lvl9pPr marL="4114800" marR="0" lvl="8" indent="-355600" algn="l" rtl="0">
              <a:lnSpc>
                <a:spcPct val="90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9pPr>
          </a:lstStyle>
          <a:p>
            <a:endParaRPr/>
          </a:p>
        </p:txBody>
      </p:sp>
      <p:sp>
        <p:nvSpPr>
          <p:cNvPr id="15" name="Google Shape;15;p1"/>
          <p:cNvSpPr txBox="1">
            <a:spLocks noGrp="1"/>
          </p:cNvSpPr>
          <p:nvPr>
            <p:ph type="title"/>
          </p:nvPr>
        </p:nvSpPr>
        <p:spPr>
          <a:xfrm>
            <a:off x="566928" y="1316736"/>
            <a:ext cx="10515600" cy="86843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6" name="Google Shape;16;p1"/>
          <p:cNvSpPr txBox="1"/>
          <p:nvPr/>
        </p:nvSpPr>
        <p:spPr>
          <a:xfrm>
            <a:off x="11045952" y="6221885"/>
            <a:ext cx="725424" cy="534516"/>
          </a:xfrm>
          <a:prstGeom prst="rect">
            <a:avLst/>
          </a:prstGeom>
          <a:noFill/>
          <a:ln>
            <a:noFill/>
          </a:ln>
        </p:spPr>
        <p:txBody>
          <a:bodyPr spcFirstLastPara="1" wrap="square" lIns="121900" tIns="60950" rIns="121900" bIns="60950" anchor="ctr"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chemeClr val="dk1"/>
                </a:solidFill>
                <a:latin typeface="Arial"/>
                <a:ea typeface="Arial"/>
                <a:cs typeface="Arial"/>
                <a:sym typeface="Arial"/>
              </a:rPr>
              <a:t>‹#›</a:t>
            </a:fld>
            <a:endParaRPr sz="1600" b="1" i="0" u="none" strike="noStrike" cap="none">
              <a:solidFill>
                <a:schemeClr val="dk1"/>
              </a:solidFill>
              <a:latin typeface="Arial"/>
              <a:ea typeface="Arial"/>
              <a:cs typeface="Arial"/>
              <a:sym typeface="Arial"/>
            </a:endParaRPr>
          </a:p>
        </p:txBody>
      </p:sp>
      <p:pic>
        <p:nvPicPr>
          <p:cNvPr id="17" name="Google Shape;17;p1"/>
          <p:cNvPicPr preferRelativeResize="0"/>
          <p:nvPr/>
        </p:nvPicPr>
        <p:blipFill rotWithShape="1">
          <a:blip r:embed="rId12">
            <a:alphaModFix/>
          </a:blip>
          <a:srcRect/>
          <a:stretch/>
        </p:blipFill>
        <p:spPr>
          <a:xfrm>
            <a:off x="221047" y="108102"/>
            <a:ext cx="2959475" cy="63687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880">
          <p15:clr>
            <a:srgbClr val="F26B43"/>
          </p15:clr>
        </p15:guide>
        <p15:guide id="2" pos="416">
          <p15:clr>
            <a:srgbClr val="F26B43"/>
          </p15:clr>
        </p15:guide>
        <p15:guide id="3" orient="horz" pos="4016">
          <p15:clr>
            <a:srgbClr val="F26B43"/>
          </p15:clr>
        </p15:guide>
        <p15:guide id="4" pos="7392">
          <p15:clr>
            <a:srgbClr val="F26B43"/>
          </p15:clr>
        </p15:guide>
        <p15:guide id="5" pos="288">
          <p15:clr>
            <a:srgbClr val="F26B43"/>
          </p15:clr>
        </p15:guide>
        <p15:guide id="6" pos="4464">
          <p15:clr>
            <a:srgbClr val="F26B43"/>
          </p15:clr>
        </p15:guide>
        <p15:guide id="7" pos="4704">
          <p15:clr>
            <a:srgbClr val="F26B43"/>
          </p15:clr>
        </p15:guide>
        <p15:guide id="8" pos="4512">
          <p15:clr>
            <a:srgbClr val="F26B43"/>
          </p15:clr>
        </p15:guide>
        <p15:guide id="9" orient="horz" pos="1848">
          <p15:clr>
            <a:srgbClr val="F26B43"/>
          </p15:clr>
        </p15:guide>
        <p15:guide id="10" orient="horz" pos="1896">
          <p15:clr>
            <a:srgbClr val="F26B43"/>
          </p15:clr>
        </p15:guide>
        <p15:guide id="11" orient="horz" pos="2880">
          <p15:clr>
            <a:srgbClr val="F26B43"/>
          </p15:clr>
        </p15:guide>
        <p15:guide id="12" orient="horz" pos="28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1"/>
          <p:cNvSpPr txBox="1">
            <a:spLocks noGrp="1"/>
          </p:cNvSpPr>
          <p:nvPr>
            <p:ph type="title"/>
          </p:nvPr>
        </p:nvSpPr>
        <p:spPr>
          <a:xfrm>
            <a:off x="569468" y="1320800"/>
            <a:ext cx="10515600" cy="71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For this template…</a:t>
            </a:r>
            <a:endParaRPr/>
          </a:p>
        </p:txBody>
      </p:sp>
      <p:sp>
        <p:nvSpPr>
          <p:cNvPr id="57" name="Google Shape;57;p11"/>
          <p:cNvSpPr txBox="1">
            <a:spLocks noGrp="1"/>
          </p:cNvSpPr>
          <p:nvPr>
            <p:ph type="body" idx="1"/>
          </p:nvPr>
        </p:nvSpPr>
        <p:spPr>
          <a:xfrm>
            <a:off x="566925" y="2185425"/>
            <a:ext cx="11167800" cy="38481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dirty="0"/>
              <a:t>Spots to complete are represented by: </a:t>
            </a:r>
            <a:r>
              <a:rPr lang="en-US" b="1" dirty="0"/>
              <a:t>[X]</a:t>
            </a:r>
            <a:endParaRPr lang="en-US" dirty="0"/>
          </a:p>
          <a:p>
            <a:pPr marL="0" lvl="0" indent="0" algn="l" rtl="0">
              <a:spcBef>
                <a:spcPts val="1000"/>
              </a:spcBef>
              <a:spcAft>
                <a:spcPts val="0"/>
              </a:spcAft>
              <a:buNone/>
            </a:pPr>
            <a:r>
              <a:rPr lang="en-US" dirty="0"/>
              <a:t>Or the instructions will be in the notes field</a:t>
            </a:r>
          </a:p>
          <a:p>
            <a:pPr marL="0" lvl="0" indent="0" algn="l" rtl="0">
              <a:spcBef>
                <a:spcPts val="1000"/>
              </a:spcBef>
              <a:spcAft>
                <a:spcPts val="0"/>
              </a:spcAft>
              <a:buNone/>
            </a:pPr>
            <a:r>
              <a:rPr lang="en-US" dirty="0"/>
              <a:t>-&gt; These MUST be removed prior to submission or you are submitting inappropriate content</a:t>
            </a:r>
          </a:p>
          <a:p>
            <a:pPr marL="0" lvl="0" indent="0" algn="l" rtl="0">
              <a:spcBef>
                <a:spcPts val="1000"/>
              </a:spcBef>
              <a:spcAft>
                <a:spcPts val="0"/>
              </a:spcAft>
              <a:buNone/>
            </a:pPr>
            <a:r>
              <a:rPr lang="en-US" dirty="0"/>
              <a:t>-&gt; This slide must be removed</a:t>
            </a:r>
          </a:p>
          <a:p>
            <a:pPr marL="0" lvl="0" indent="0" algn="l" rtl="0">
              <a:spcBef>
                <a:spcPts val="1000"/>
              </a:spcBef>
              <a:spcAft>
                <a:spcPts val="0"/>
              </a:spcAft>
              <a:buNone/>
            </a:pPr>
            <a:r>
              <a:rPr lang="en-US" dirty="0"/>
              <a:t>You are welcome to adjust the wording as long as it makes sense to present what was expected there. </a:t>
            </a:r>
          </a:p>
          <a:p>
            <a:pPr marL="0" lvl="0" indent="0" algn="l" rtl="0">
              <a:spcBef>
                <a:spcPts val="1000"/>
              </a:spcBef>
              <a:spcAft>
                <a:spcPts val="0"/>
              </a:spcAft>
              <a:buNone/>
            </a:pPr>
            <a:r>
              <a:rPr lang="en-US" dirty="0"/>
              <a:t>You can add additional slides to organize and add content.</a:t>
            </a:r>
          </a:p>
          <a:p>
            <a:pPr marL="0" lvl="0" indent="0" algn="l" rtl="0">
              <a:spcBef>
                <a:spcPts val="1000"/>
              </a:spcBef>
              <a:spcAft>
                <a:spcPts val="0"/>
              </a:spcAft>
              <a:buNone/>
            </a:pPr>
            <a:r>
              <a:rPr lang="en-US" dirty="0"/>
              <a:t>NO PRONOUNS - all needs to be direct and objective</a:t>
            </a:r>
          </a:p>
          <a:p>
            <a:pPr marL="0" lvl="0" indent="0" algn="l" rtl="0">
              <a:spcBef>
                <a:spcPts val="1000"/>
              </a:spcBef>
              <a:spcAft>
                <a:spcPts val="0"/>
              </a:spcAft>
              <a:buNone/>
            </a:pPr>
            <a:endParaRPr lang="en-US" dirty="0"/>
          </a:p>
          <a:p>
            <a:pPr marL="0" lvl="0" indent="0" algn="l" rtl="0">
              <a:spcBef>
                <a:spcPts val="1000"/>
              </a:spcBef>
              <a:spcAft>
                <a:spcPts val="0"/>
              </a:spcAft>
              <a:buNone/>
            </a:pPr>
            <a:r>
              <a:rPr lang="en-US" dirty="0"/>
              <a:t> </a:t>
            </a:r>
            <a:r>
              <a:rPr lang="en-US" b="1" dirty="0">
                <a:solidFill>
                  <a:schemeClr val="lt1"/>
                </a:solidFill>
              </a:rPr>
              <a:t>[X][X]</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569468" y="1320800"/>
            <a:ext cx="10515600" cy="71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Flowchart</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569468" y="1320800"/>
            <a:ext cx="10515600" cy="71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Template</a:t>
            </a:r>
            <a:endParaRPr/>
          </a:p>
        </p:txBody>
      </p:sp>
      <p:sp>
        <p:nvSpPr>
          <p:cNvPr id="105" name="Google Shape;105;p18"/>
          <p:cNvSpPr txBox="1">
            <a:spLocks noGrp="1"/>
          </p:cNvSpPr>
          <p:nvPr>
            <p:ph type="body" idx="1"/>
          </p:nvPr>
        </p:nvSpPr>
        <p:spPr>
          <a:xfrm>
            <a:off x="566925" y="2185425"/>
            <a:ext cx="11167800" cy="38481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569468" y="1320800"/>
            <a:ext cx="10515600" cy="71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Midpoint Submission Part 1</a:t>
            </a:r>
            <a:endParaRPr/>
          </a:p>
        </p:txBody>
      </p:sp>
      <p:sp>
        <p:nvSpPr>
          <p:cNvPr id="112" name="Google Shape;112;p19"/>
          <p:cNvSpPr txBox="1">
            <a:spLocks noGrp="1"/>
          </p:cNvSpPr>
          <p:nvPr>
            <p:ph type="body" idx="1"/>
          </p:nvPr>
        </p:nvSpPr>
        <p:spPr>
          <a:xfrm>
            <a:off x="566925" y="2185425"/>
            <a:ext cx="11167800" cy="38481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569468" y="1320800"/>
            <a:ext cx="10515600" cy="71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Peer Review</a:t>
            </a:r>
            <a:endParaRPr/>
          </a:p>
        </p:txBody>
      </p:sp>
      <p:sp>
        <p:nvSpPr>
          <p:cNvPr id="119" name="Google Shape;119;p20"/>
          <p:cNvSpPr txBox="1">
            <a:spLocks noGrp="1"/>
          </p:cNvSpPr>
          <p:nvPr>
            <p:ph type="body" idx="1"/>
          </p:nvPr>
        </p:nvSpPr>
        <p:spPr>
          <a:xfrm>
            <a:off x="566925" y="2185425"/>
            <a:ext cx="11167800" cy="38481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title"/>
          </p:nvPr>
        </p:nvSpPr>
        <p:spPr>
          <a:xfrm>
            <a:off x="569468" y="1320800"/>
            <a:ext cx="10515600" cy="71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Feedback Review</a:t>
            </a:r>
            <a:endParaRPr/>
          </a:p>
        </p:txBody>
      </p:sp>
      <p:sp>
        <p:nvSpPr>
          <p:cNvPr id="126" name="Google Shape;126;p21"/>
          <p:cNvSpPr txBox="1">
            <a:spLocks noGrp="1"/>
          </p:cNvSpPr>
          <p:nvPr>
            <p:ph type="body" idx="1"/>
          </p:nvPr>
        </p:nvSpPr>
        <p:spPr>
          <a:xfrm>
            <a:off x="566925" y="2185425"/>
            <a:ext cx="11167800" cy="38481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a:spLocks noGrp="1"/>
          </p:cNvSpPr>
          <p:nvPr>
            <p:ph type="title"/>
          </p:nvPr>
        </p:nvSpPr>
        <p:spPr>
          <a:xfrm>
            <a:off x="569468" y="1320800"/>
            <a:ext cx="10515600" cy="71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Algorithm to Approach Design Problems</a:t>
            </a:r>
            <a:endParaRPr/>
          </a:p>
        </p:txBody>
      </p:sp>
      <p:sp>
        <p:nvSpPr>
          <p:cNvPr id="133" name="Google Shape;133;p22"/>
          <p:cNvSpPr txBox="1">
            <a:spLocks noGrp="1"/>
          </p:cNvSpPr>
          <p:nvPr>
            <p:ph type="body" idx="1"/>
          </p:nvPr>
        </p:nvSpPr>
        <p:spPr>
          <a:xfrm>
            <a:off x="566925" y="2185425"/>
            <a:ext cx="11167800" cy="38481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569468" y="1320800"/>
            <a:ext cx="10515600" cy="71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Template </a:t>
            </a:r>
            <a:endParaRPr/>
          </a:p>
        </p:txBody>
      </p:sp>
      <p:sp>
        <p:nvSpPr>
          <p:cNvPr id="140" name="Google Shape;140;p23"/>
          <p:cNvSpPr txBox="1">
            <a:spLocks noGrp="1"/>
          </p:cNvSpPr>
          <p:nvPr>
            <p:ph type="body" idx="1"/>
          </p:nvPr>
        </p:nvSpPr>
        <p:spPr>
          <a:xfrm>
            <a:off x="566925" y="2185425"/>
            <a:ext cx="11167800" cy="38481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569468" y="1320800"/>
            <a:ext cx="10515600" cy="71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Legacy Code</a:t>
            </a:r>
            <a:endParaRPr/>
          </a:p>
        </p:txBody>
      </p:sp>
      <p:sp>
        <p:nvSpPr>
          <p:cNvPr id="147" name="Google Shape;147;p24"/>
          <p:cNvSpPr txBox="1">
            <a:spLocks noGrp="1"/>
          </p:cNvSpPr>
          <p:nvPr>
            <p:ph type="body" idx="1"/>
          </p:nvPr>
        </p:nvSpPr>
        <p:spPr>
          <a:xfrm>
            <a:off x="566925" y="2185425"/>
            <a:ext cx="11167800" cy="38481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a:spLocks noGrp="1"/>
          </p:cNvSpPr>
          <p:nvPr>
            <p:ph type="title"/>
          </p:nvPr>
        </p:nvSpPr>
        <p:spPr>
          <a:xfrm>
            <a:off x="569468" y="1320800"/>
            <a:ext cx="10515600" cy="71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Addressing Legacy Code</a:t>
            </a:r>
            <a:endParaRPr/>
          </a:p>
        </p:txBody>
      </p:sp>
      <p:sp>
        <p:nvSpPr>
          <p:cNvPr id="154" name="Google Shape;154;p25"/>
          <p:cNvSpPr txBox="1">
            <a:spLocks noGrp="1"/>
          </p:cNvSpPr>
          <p:nvPr>
            <p:ph type="body" idx="1"/>
          </p:nvPr>
        </p:nvSpPr>
        <p:spPr>
          <a:xfrm>
            <a:off x="566925" y="2185425"/>
            <a:ext cx="11167800" cy="38481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a:spLocks noGrp="1"/>
          </p:cNvSpPr>
          <p:nvPr>
            <p:ph type="title"/>
          </p:nvPr>
        </p:nvSpPr>
        <p:spPr>
          <a:xfrm>
            <a:off x="569468" y="1320800"/>
            <a:ext cx="10515600" cy="71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Bill of Materials</a:t>
            </a:r>
            <a:endParaRPr dirty="0"/>
          </a:p>
        </p:txBody>
      </p:sp>
      <p:sp>
        <p:nvSpPr>
          <p:cNvPr id="154" name="Google Shape;154;p25"/>
          <p:cNvSpPr txBox="1">
            <a:spLocks noGrp="1"/>
          </p:cNvSpPr>
          <p:nvPr>
            <p:ph type="body" idx="1"/>
          </p:nvPr>
        </p:nvSpPr>
        <p:spPr>
          <a:xfrm>
            <a:off x="566925" y="2185425"/>
            <a:ext cx="11167800" cy="38481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dirty="0"/>
          </a:p>
        </p:txBody>
      </p:sp>
    </p:spTree>
    <p:extLst>
      <p:ext uri="{BB962C8B-B14F-4D97-AF65-F5344CB8AC3E}">
        <p14:creationId xmlns:p14="http://schemas.microsoft.com/office/powerpoint/2010/main" val="2131096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ctrTitle"/>
          </p:nvPr>
        </p:nvSpPr>
        <p:spPr>
          <a:xfrm>
            <a:off x="658368" y="1490472"/>
            <a:ext cx="6638400" cy="2386500"/>
          </a:xfrm>
          <a:prstGeom prst="rect">
            <a:avLst/>
          </a:prstGeom>
          <a:noFill/>
          <a:ln>
            <a:noFill/>
          </a:ln>
        </p:spPr>
        <p:txBody>
          <a:bodyPr spcFirstLastPara="1" wrap="square" lIns="0" tIns="45700" rIns="91425" bIns="45700" anchor="b" anchorCtr="0">
            <a:noAutofit/>
          </a:bodyPr>
          <a:lstStyle/>
          <a:p>
            <a:pPr marL="0" lvl="0" indent="0" algn="l" rtl="0">
              <a:lnSpc>
                <a:spcPct val="96666"/>
              </a:lnSpc>
              <a:spcBef>
                <a:spcPts val="0"/>
              </a:spcBef>
              <a:spcAft>
                <a:spcPts val="0"/>
              </a:spcAft>
              <a:buClr>
                <a:schemeClr val="lt1"/>
              </a:buClr>
              <a:buSzPts val="6000"/>
              <a:buFont typeface="Arial"/>
              <a:buNone/>
            </a:pPr>
            <a:r>
              <a:rPr lang="en-US"/>
              <a:t>CSE 321</a:t>
            </a:r>
            <a:endParaRPr/>
          </a:p>
          <a:p>
            <a:pPr marL="0" lvl="0" indent="0" algn="l" rtl="0">
              <a:lnSpc>
                <a:spcPct val="96666"/>
              </a:lnSpc>
              <a:spcBef>
                <a:spcPts val="0"/>
              </a:spcBef>
              <a:spcAft>
                <a:spcPts val="0"/>
              </a:spcAft>
              <a:buClr>
                <a:schemeClr val="lt1"/>
              </a:buClr>
              <a:buSzPts val="6000"/>
              <a:buFont typeface="Arial"/>
              <a:buNone/>
            </a:pPr>
            <a:r>
              <a:rPr lang="en-US" sz="2400"/>
              <a:t>Real Time and Embedded Operating Systems</a:t>
            </a:r>
            <a:endParaRPr sz="2400"/>
          </a:p>
        </p:txBody>
      </p:sp>
      <p:sp>
        <p:nvSpPr>
          <p:cNvPr id="70" name="Google Shape;70;p13"/>
          <p:cNvSpPr txBox="1">
            <a:spLocks noGrp="1"/>
          </p:cNvSpPr>
          <p:nvPr>
            <p:ph type="body" idx="1"/>
          </p:nvPr>
        </p:nvSpPr>
        <p:spPr>
          <a:xfrm>
            <a:off x="658368" y="3968496"/>
            <a:ext cx="6638400" cy="1650300"/>
          </a:xfrm>
          <a:prstGeom prst="rect">
            <a:avLst/>
          </a:prstGeom>
          <a:noFill/>
          <a:ln>
            <a:noFill/>
          </a:ln>
        </p:spPr>
        <p:txBody>
          <a:bodyPr spcFirstLastPara="1" wrap="square" lIns="0" tIns="45700" rIns="91425" bIns="45700" anchor="t" anchorCtr="0">
            <a:noAutofit/>
          </a:bodyPr>
          <a:lstStyle/>
          <a:p>
            <a:pPr marL="0" lvl="0" indent="0" algn="l" rtl="0">
              <a:lnSpc>
                <a:spcPct val="100000"/>
              </a:lnSpc>
              <a:spcBef>
                <a:spcPts val="1000"/>
              </a:spcBef>
              <a:spcAft>
                <a:spcPts val="0"/>
              </a:spcAft>
              <a:buSzPts val="2800"/>
              <a:buNone/>
            </a:pPr>
            <a:r>
              <a:rPr lang="en-US"/>
              <a:t>Project </a:t>
            </a:r>
            <a:r>
              <a:rPr lang="en-US" b="1"/>
              <a:t>[X], Fall 2022</a:t>
            </a:r>
            <a:endParaRPr b="1"/>
          </a:p>
          <a:p>
            <a:pPr marL="0" lvl="0" indent="0" algn="l" rtl="0">
              <a:lnSpc>
                <a:spcPct val="100000"/>
              </a:lnSpc>
              <a:spcBef>
                <a:spcPts val="1000"/>
              </a:spcBef>
              <a:spcAft>
                <a:spcPts val="0"/>
              </a:spcAft>
              <a:buSzPts val="2800"/>
              <a:buNone/>
            </a:pPr>
            <a:r>
              <a:rPr lang="en-US" b="1"/>
              <a:t>[Your name]</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a:spLocks noGrp="1"/>
          </p:cNvSpPr>
          <p:nvPr>
            <p:ph type="title"/>
          </p:nvPr>
        </p:nvSpPr>
        <p:spPr>
          <a:xfrm>
            <a:off x="569468" y="1320800"/>
            <a:ext cx="10515600" cy="71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Schematic</a:t>
            </a:r>
            <a:endParaRPr dirty="0"/>
          </a:p>
        </p:txBody>
      </p:sp>
      <p:sp>
        <p:nvSpPr>
          <p:cNvPr id="154" name="Google Shape;154;p25"/>
          <p:cNvSpPr txBox="1">
            <a:spLocks noGrp="1"/>
          </p:cNvSpPr>
          <p:nvPr>
            <p:ph type="body" idx="1"/>
          </p:nvPr>
        </p:nvSpPr>
        <p:spPr>
          <a:xfrm>
            <a:off x="566925" y="2185425"/>
            <a:ext cx="11167800" cy="38481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dirty="0"/>
          </a:p>
        </p:txBody>
      </p:sp>
    </p:spTree>
    <p:extLst>
      <p:ext uri="{BB962C8B-B14F-4D97-AF65-F5344CB8AC3E}">
        <p14:creationId xmlns:p14="http://schemas.microsoft.com/office/powerpoint/2010/main" val="3046937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a:spLocks noGrp="1"/>
          </p:cNvSpPr>
          <p:nvPr>
            <p:ph type="title"/>
          </p:nvPr>
        </p:nvSpPr>
        <p:spPr>
          <a:xfrm>
            <a:off x="569468" y="1320800"/>
            <a:ext cx="10515600" cy="71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Building the System</a:t>
            </a:r>
            <a:endParaRPr dirty="0"/>
          </a:p>
        </p:txBody>
      </p:sp>
      <p:sp>
        <p:nvSpPr>
          <p:cNvPr id="154" name="Google Shape;154;p25"/>
          <p:cNvSpPr txBox="1">
            <a:spLocks noGrp="1"/>
          </p:cNvSpPr>
          <p:nvPr>
            <p:ph type="body" idx="1"/>
          </p:nvPr>
        </p:nvSpPr>
        <p:spPr>
          <a:xfrm>
            <a:off x="566925" y="2185425"/>
            <a:ext cx="11167800" cy="38481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dirty="0"/>
          </a:p>
        </p:txBody>
      </p:sp>
    </p:spTree>
    <p:extLst>
      <p:ext uri="{BB962C8B-B14F-4D97-AF65-F5344CB8AC3E}">
        <p14:creationId xmlns:p14="http://schemas.microsoft.com/office/powerpoint/2010/main" val="2951403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a:spLocks noGrp="1"/>
          </p:cNvSpPr>
          <p:nvPr>
            <p:ph type="title"/>
          </p:nvPr>
        </p:nvSpPr>
        <p:spPr>
          <a:xfrm>
            <a:off x="569468" y="1320800"/>
            <a:ext cx="10515600" cy="71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Using the System</a:t>
            </a:r>
            <a:endParaRPr dirty="0"/>
          </a:p>
        </p:txBody>
      </p:sp>
      <p:sp>
        <p:nvSpPr>
          <p:cNvPr id="154" name="Google Shape;154;p25"/>
          <p:cNvSpPr txBox="1">
            <a:spLocks noGrp="1"/>
          </p:cNvSpPr>
          <p:nvPr>
            <p:ph type="body" idx="1"/>
          </p:nvPr>
        </p:nvSpPr>
        <p:spPr>
          <a:xfrm>
            <a:off x="566925" y="2185425"/>
            <a:ext cx="11167800" cy="38481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dirty="0"/>
          </a:p>
        </p:txBody>
      </p:sp>
    </p:spTree>
    <p:extLst>
      <p:ext uri="{BB962C8B-B14F-4D97-AF65-F5344CB8AC3E}">
        <p14:creationId xmlns:p14="http://schemas.microsoft.com/office/powerpoint/2010/main" val="1703143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a:spLocks noGrp="1"/>
          </p:cNvSpPr>
          <p:nvPr>
            <p:ph type="title"/>
          </p:nvPr>
        </p:nvSpPr>
        <p:spPr>
          <a:xfrm>
            <a:off x="569468" y="1320800"/>
            <a:ext cx="10515600" cy="71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Test Plan</a:t>
            </a:r>
            <a:endParaRPr dirty="0"/>
          </a:p>
        </p:txBody>
      </p:sp>
      <p:sp>
        <p:nvSpPr>
          <p:cNvPr id="154" name="Google Shape;154;p25"/>
          <p:cNvSpPr txBox="1">
            <a:spLocks noGrp="1"/>
          </p:cNvSpPr>
          <p:nvPr>
            <p:ph type="body" idx="1"/>
          </p:nvPr>
        </p:nvSpPr>
        <p:spPr>
          <a:xfrm>
            <a:off x="566925" y="2185425"/>
            <a:ext cx="11167800" cy="38481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dirty="0"/>
          </a:p>
        </p:txBody>
      </p:sp>
    </p:spTree>
    <p:extLst>
      <p:ext uri="{BB962C8B-B14F-4D97-AF65-F5344CB8AC3E}">
        <p14:creationId xmlns:p14="http://schemas.microsoft.com/office/powerpoint/2010/main" val="3778399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7"/>
          <p:cNvSpPr txBox="1">
            <a:spLocks noGrp="1"/>
          </p:cNvSpPr>
          <p:nvPr>
            <p:ph type="title"/>
          </p:nvPr>
        </p:nvSpPr>
        <p:spPr>
          <a:xfrm>
            <a:off x="569468" y="1320800"/>
            <a:ext cx="10515600" cy="71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Project Outcomes</a:t>
            </a:r>
            <a:endParaRPr/>
          </a:p>
        </p:txBody>
      </p:sp>
      <p:sp>
        <p:nvSpPr>
          <p:cNvPr id="168" name="Google Shape;168;p27"/>
          <p:cNvSpPr txBox="1">
            <a:spLocks noGrp="1"/>
          </p:cNvSpPr>
          <p:nvPr>
            <p:ph type="body" idx="1"/>
          </p:nvPr>
        </p:nvSpPr>
        <p:spPr>
          <a:xfrm>
            <a:off x="566925" y="2185425"/>
            <a:ext cx="11167800" cy="38481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dirty="0"/>
              <a:t>This is the first project across courses where that feels like a hardware and software project. Until now it did not feel like computer engineering, it felt like writing software with extra steps. </a:t>
            </a:r>
          </a:p>
          <a:p>
            <a:pPr marL="0" lvl="0" indent="0" algn="l" rtl="0">
              <a:spcBef>
                <a:spcPts val="1000"/>
              </a:spcBef>
              <a:spcAft>
                <a:spcPts val="0"/>
              </a:spcAft>
              <a:buNone/>
            </a:pPr>
            <a:r>
              <a:rPr lang="en-US" dirty="0"/>
              <a:t>When designing the circuit, the way the tilt sensors function minimized how much software needed to be written for the main loop of the program. This really highlighted the ways a STM board could be an equal member of a project; microprocessors do not need to dominate a project for it to be functional. It, along with the keypad and LCD, could be easily replaced with a battery, a switch, and a 4-to-1 AND gate, for instance.</a:t>
            </a:r>
          </a:p>
          <a:p>
            <a:pPr marL="0" lvl="0" indent="0" algn="l" rtl="0">
              <a:spcBef>
                <a:spcPts val="1000"/>
              </a:spcBef>
              <a:spcAft>
                <a:spcPts val="0"/>
              </a:spcAft>
              <a:buNone/>
            </a:pPr>
            <a:r>
              <a:rPr lang="en-US" dirty="0"/>
              <a:t>This revelation was the biggest source of growth for me and by far the most impactful part of the project.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7"/>
          <p:cNvSpPr txBox="1">
            <a:spLocks noGrp="1"/>
          </p:cNvSpPr>
          <p:nvPr>
            <p:ph type="title"/>
          </p:nvPr>
        </p:nvSpPr>
        <p:spPr>
          <a:xfrm>
            <a:off x="569468" y="1320800"/>
            <a:ext cx="10515600" cy="71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Future Considerations</a:t>
            </a:r>
            <a:endParaRPr dirty="0"/>
          </a:p>
        </p:txBody>
      </p:sp>
      <p:sp>
        <p:nvSpPr>
          <p:cNvPr id="168" name="Google Shape;168;p27"/>
          <p:cNvSpPr txBox="1">
            <a:spLocks noGrp="1"/>
          </p:cNvSpPr>
          <p:nvPr>
            <p:ph type="body" idx="1"/>
          </p:nvPr>
        </p:nvSpPr>
        <p:spPr>
          <a:xfrm>
            <a:off x="566925" y="2185425"/>
            <a:ext cx="11167800" cy="38481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pPr>
            <a:r>
              <a:rPr lang="en-US" dirty="0"/>
              <a:t>The device, as it currently stands, is too bulky to be practical. Future simplifications should involve the following:</a:t>
            </a:r>
          </a:p>
          <a:p>
            <a:pPr marL="0" lvl="0" indent="0" algn="l" rtl="0">
              <a:spcBef>
                <a:spcPts val="1000"/>
              </a:spcBef>
              <a:spcAft>
                <a:spcPts val="0"/>
              </a:spcAft>
            </a:pPr>
            <a:endParaRPr lang="en-US" dirty="0"/>
          </a:p>
          <a:p>
            <a:pPr marL="342900" lvl="0" indent="-342900" algn="l" rtl="0">
              <a:spcBef>
                <a:spcPts val="1000"/>
              </a:spcBef>
              <a:spcAft>
                <a:spcPts val="0"/>
              </a:spcAft>
              <a:buFont typeface="Arial" panose="020B0604020202020204" pitchFamily="34" charset="0"/>
              <a:buChar char="•"/>
            </a:pPr>
            <a:r>
              <a:rPr lang="en-US" dirty="0"/>
              <a:t>Removal of LCD and keypad. Replacement with a toggle switch for sound.</a:t>
            </a:r>
          </a:p>
          <a:p>
            <a:pPr marL="342900" lvl="0" indent="-342900" algn="l" rtl="0">
              <a:spcBef>
                <a:spcPts val="1000"/>
              </a:spcBef>
              <a:spcAft>
                <a:spcPts val="0"/>
              </a:spcAft>
              <a:buFont typeface="Arial" panose="020B0604020202020204" pitchFamily="34" charset="0"/>
              <a:buChar char="•"/>
            </a:pPr>
            <a:r>
              <a:rPr lang="en-US" dirty="0"/>
              <a:t>A smaller STM board.</a:t>
            </a:r>
          </a:p>
          <a:p>
            <a:pPr marL="342900" lvl="0" indent="-342900" algn="l" rtl="0">
              <a:spcBef>
                <a:spcPts val="1000"/>
              </a:spcBef>
              <a:spcAft>
                <a:spcPts val="0"/>
              </a:spcAft>
              <a:buFont typeface="Arial" panose="020B0604020202020204" pitchFamily="34" charset="0"/>
              <a:buChar char="•"/>
            </a:pPr>
            <a:r>
              <a:rPr lang="en-US" dirty="0"/>
              <a:t>Replace current tilt sensors with a more accurate accelerometer or mercury-based tilt sensors.</a:t>
            </a:r>
          </a:p>
        </p:txBody>
      </p:sp>
    </p:spTree>
    <p:extLst>
      <p:ext uri="{BB962C8B-B14F-4D97-AF65-F5344CB8AC3E}">
        <p14:creationId xmlns:p14="http://schemas.microsoft.com/office/powerpoint/2010/main" val="3066715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2"/>
          <p:cNvSpPr txBox="1">
            <a:spLocks noGrp="1"/>
          </p:cNvSpPr>
          <p:nvPr>
            <p:ph type="title"/>
          </p:nvPr>
        </p:nvSpPr>
        <p:spPr>
          <a:xfrm>
            <a:off x="569468" y="1320800"/>
            <a:ext cx="10515600" cy="71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Table of Contents</a:t>
            </a:r>
            <a:endParaRPr dirty="0"/>
          </a:p>
        </p:txBody>
      </p:sp>
      <p:sp>
        <p:nvSpPr>
          <p:cNvPr id="64" name="Google Shape;64;p12"/>
          <p:cNvSpPr txBox="1">
            <a:spLocks noGrp="1"/>
          </p:cNvSpPr>
          <p:nvPr>
            <p:ph type="body" idx="1"/>
          </p:nvPr>
        </p:nvSpPr>
        <p:spPr>
          <a:xfrm>
            <a:off x="566925" y="2185425"/>
            <a:ext cx="5257800" cy="3848100"/>
          </a:xfrm>
          <a:prstGeom prst="rect">
            <a:avLst/>
          </a:prstGeom>
        </p:spPr>
        <p:txBody>
          <a:bodyPr spcFirstLastPara="1" wrap="square" lIns="91425" tIns="45700" rIns="91425" bIns="45700" anchor="t" anchorCtr="0">
            <a:noAutofit/>
          </a:bodyPr>
          <a:lstStyle/>
          <a:p>
            <a:pPr marL="457200" lvl="0" indent="-355600" algn="l" rtl="0">
              <a:spcBef>
                <a:spcPts val="1000"/>
              </a:spcBef>
              <a:spcAft>
                <a:spcPts val="0"/>
              </a:spcAft>
              <a:buSzPts val="2000"/>
              <a:buChar char="●"/>
            </a:pPr>
            <a:r>
              <a:rPr lang="en-US" dirty="0"/>
              <a:t>Hello</a:t>
            </a:r>
            <a:endParaRPr dirty="0"/>
          </a:p>
        </p:txBody>
      </p:sp>
      <p:sp>
        <p:nvSpPr>
          <p:cNvPr id="2" name="Google Shape;64;p12">
            <a:extLst>
              <a:ext uri="{FF2B5EF4-FFF2-40B4-BE49-F238E27FC236}">
                <a16:creationId xmlns:a16="http://schemas.microsoft.com/office/drawing/2014/main" id="{45D20766-0502-C1F7-9490-8906BADDAF96}"/>
              </a:ext>
            </a:extLst>
          </p:cNvPr>
          <p:cNvSpPr txBox="1">
            <a:spLocks/>
          </p:cNvSpPr>
          <p:nvPr/>
        </p:nvSpPr>
        <p:spPr>
          <a:xfrm>
            <a:off x="6367275" y="2185425"/>
            <a:ext cx="5257800" cy="38481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10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1pPr>
            <a:lvl2pPr marL="914400" marR="0" lvl="1" indent="-355600" algn="l" rtl="0">
              <a:lnSpc>
                <a:spcPct val="100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2pPr>
            <a:lvl3pPr marL="1371600" marR="0" lvl="2" indent="-355600" algn="l" rtl="0">
              <a:lnSpc>
                <a:spcPct val="100000"/>
              </a:lnSpc>
              <a:spcBef>
                <a:spcPts val="500"/>
              </a:spcBef>
              <a:spcAft>
                <a:spcPts val="0"/>
              </a:spcAft>
              <a:buClr>
                <a:srgbClr val="000000"/>
              </a:buClr>
              <a:buSzPts val="2000"/>
              <a:buFont typeface="Merriweather Sans"/>
              <a:buChar char="-"/>
              <a:defRPr sz="2000" b="0" i="0" u="none" strike="noStrike" cap="none">
                <a:solidFill>
                  <a:srgbClr val="000000"/>
                </a:solidFill>
                <a:latin typeface="Arial"/>
                <a:ea typeface="Arial"/>
                <a:cs typeface="Arial"/>
                <a:sym typeface="Arial"/>
              </a:defRPr>
            </a:lvl3pPr>
            <a:lvl4pPr marL="1828800" marR="0" lvl="3" indent="-355600" algn="l" rtl="0">
              <a:lnSpc>
                <a:spcPct val="90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lnSpc>
                <a:spcPct val="90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lnSpc>
                <a:spcPct val="90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6pPr>
            <a:lvl7pPr marL="3200400" marR="0" lvl="6" indent="-355600" algn="l" rtl="0">
              <a:lnSpc>
                <a:spcPct val="90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7pPr>
            <a:lvl8pPr marL="3657600" marR="0" lvl="7" indent="-355600" algn="l" rtl="0">
              <a:lnSpc>
                <a:spcPct val="90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8pPr>
            <a:lvl9pPr marL="4114800" marR="0" lvl="8" indent="-355600" algn="l" rtl="0">
              <a:lnSpc>
                <a:spcPct val="90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9pPr>
          </a:lstStyle>
          <a:p>
            <a:pPr indent="-355600">
              <a:buFont typeface="Arial"/>
              <a:buChar char="●"/>
            </a:pPr>
            <a:r>
              <a:rPr lang="en-US"/>
              <a:t>Hello</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569468" y="1320800"/>
            <a:ext cx="10515600" cy="71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Task Breakdown Summary</a:t>
            </a:r>
            <a:endParaRPr/>
          </a:p>
        </p:txBody>
      </p:sp>
      <p:sp>
        <p:nvSpPr>
          <p:cNvPr id="84" name="Google Shape;84;p15"/>
          <p:cNvSpPr txBox="1">
            <a:spLocks noGrp="1"/>
          </p:cNvSpPr>
          <p:nvPr>
            <p:ph type="body" idx="1"/>
          </p:nvPr>
        </p:nvSpPr>
        <p:spPr>
          <a:xfrm>
            <a:off x="566925" y="2185425"/>
            <a:ext cx="11167800" cy="3848100"/>
          </a:xfrm>
          <a:prstGeom prst="rect">
            <a:avLst/>
          </a:prstGeom>
        </p:spPr>
        <p:txBody>
          <a:bodyPr spcFirstLastPara="1" wrap="square" lIns="91425" tIns="45700" rIns="91425" bIns="45700" anchor="t" anchorCtr="0">
            <a:noAutofit/>
          </a:bodyPr>
          <a:lstStyle/>
          <a:p>
            <a:pPr marL="457200" lvl="0" indent="-355600" algn="l" rtl="0">
              <a:spcBef>
                <a:spcPts val="1000"/>
              </a:spcBef>
              <a:spcAft>
                <a:spcPts val="0"/>
              </a:spcAft>
              <a:buSzPts val="2000"/>
              <a:buAutoNum type="arabicPeriod"/>
            </a:pPr>
            <a:r>
              <a:rPr lang="en-US" dirty="0"/>
              <a:t>Opening plan</a:t>
            </a:r>
            <a:endParaRPr dirty="0"/>
          </a:p>
          <a:p>
            <a:pPr marL="457200" lvl="0" indent="-355600" algn="l" rtl="0">
              <a:spcBef>
                <a:spcPts val="0"/>
              </a:spcBef>
              <a:spcAft>
                <a:spcPts val="0"/>
              </a:spcAft>
              <a:buSzPts val="2000"/>
              <a:buAutoNum type="arabicPeriod"/>
            </a:pPr>
            <a:r>
              <a:rPr lang="en-US" dirty="0"/>
              <a:t>   ?</a:t>
            </a:r>
            <a:endParaRPr dirty="0"/>
          </a:p>
          <a:p>
            <a:pPr marL="457200" lvl="0" indent="-355600" algn="l" rtl="0">
              <a:spcBef>
                <a:spcPts val="0"/>
              </a:spcBef>
              <a:spcAft>
                <a:spcPts val="0"/>
              </a:spcAft>
              <a:buSzPts val="2000"/>
              <a:buAutoNum type="arabicPeriod"/>
            </a:pPr>
            <a:r>
              <a:rPr lang="en-US" dirty="0"/>
              <a:t>  ?</a:t>
            </a:r>
            <a:endParaRPr dirty="0"/>
          </a:p>
          <a:p>
            <a:pPr marL="457200" lvl="0" indent="-355600" algn="l" rtl="0">
              <a:spcBef>
                <a:spcPts val="0"/>
              </a:spcBef>
              <a:spcAft>
                <a:spcPts val="0"/>
              </a:spcAft>
              <a:buSzPts val="2000"/>
              <a:buAutoNum type="arabicPeriod"/>
            </a:pPr>
            <a:r>
              <a:rPr lang="en-US" dirty="0"/>
              <a:t>?</a:t>
            </a:r>
            <a:endParaRPr dirty="0"/>
          </a:p>
          <a:p>
            <a:pPr marL="457200" lvl="0" indent="-355600" algn="l" rtl="0">
              <a:spcBef>
                <a:spcPts val="0"/>
              </a:spcBef>
              <a:spcAft>
                <a:spcPts val="0"/>
              </a:spcAft>
              <a:buSzPts val="2000"/>
              <a:buAutoNum type="arabicPeriod"/>
            </a:pPr>
            <a:r>
              <a:rPr lang="en-US" dirty="0"/>
              <a:t>?</a:t>
            </a:r>
            <a:endParaRPr dirty="0"/>
          </a:p>
          <a:p>
            <a:pPr marL="457200" lvl="0" indent="-355600" algn="l" rtl="0">
              <a:spcBef>
                <a:spcPts val="0"/>
              </a:spcBef>
              <a:spcAft>
                <a:spcPts val="0"/>
              </a:spcAft>
              <a:buSzPts val="2000"/>
              <a:buAutoNum type="arabicPeriod"/>
            </a:pPr>
            <a:r>
              <a:rPr lang="en-US" dirty="0"/>
              <a:t>?</a:t>
            </a:r>
            <a:endParaRPr dirty="0"/>
          </a:p>
          <a:p>
            <a:pPr marL="457200" lvl="0" indent="-355600" algn="l" rtl="0">
              <a:spcBef>
                <a:spcPts val="0"/>
              </a:spcBef>
              <a:spcAft>
                <a:spcPts val="0"/>
              </a:spcAft>
              <a:buSzPts val="2000"/>
              <a:buAutoNum type="arabicPeriod"/>
            </a:pPr>
            <a:r>
              <a:rPr lang="en-US" dirty="0"/>
              <a:t>?</a:t>
            </a:r>
            <a:endParaRPr dirty="0"/>
          </a:p>
          <a:p>
            <a:pPr marL="457200" lvl="0" indent="-355600" algn="l" rtl="0">
              <a:spcBef>
                <a:spcPts val="0"/>
              </a:spcBef>
              <a:spcAft>
                <a:spcPts val="0"/>
              </a:spcAft>
              <a:buSzPts val="2000"/>
              <a:buAutoNum type="arabicPeriod"/>
            </a:pPr>
            <a:r>
              <a:rPr lang="en-US" dirty="0"/>
              <a: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a:off x="569468" y="1320800"/>
            <a:ext cx="10515600" cy="71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Introduction</a:t>
            </a:r>
            <a:endParaRPr dirty="0"/>
          </a:p>
        </p:txBody>
      </p:sp>
      <p:sp>
        <p:nvSpPr>
          <p:cNvPr id="77" name="Google Shape;77;p14"/>
          <p:cNvSpPr txBox="1">
            <a:spLocks noGrp="1"/>
          </p:cNvSpPr>
          <p:nvPr>
            <p:ph type="body" idx="1"/>
          </p:nvPr>
        </p:nvSpPr>
        <p:spPr>
          <a:xfrm>
            <a:off x="566925" y="2185425"/>
            <a:ext cx="11167800" cy="38481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dirty="0"/>
              <a:t>Use this slide to describe (and show) a very brief introduction to what you did for your project. </a:t>
            </a: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a:off x="569468" y="1320800"/>
            <a:ext cx="10515600" cy="71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Project Overview</a:t>
            </a:r>
            <a:endParaRPr/>
          </a:p>
        </p:txBody>
      </p:sp>
      <p:sp>
        <p:nvSpPr>
          <p:cNvPr id="77" name="Google Shape;77;p14"/>
          <p:cNvSpPr txBox="1">
            <a:spLocks noGrp="1"/>
          </p:cNvSpPr>
          <p:nvPr>
            <p:ph type="body" idx="1"/>
          </p:nvPr>
        </p:nvSpPr>
        <p:spPr>
          <a:xfrm>
            <a:off x="566925" y="2185425"/>
            <a:ext cx="11167800" cy="38481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Use this slide to describe (and show) a very brief introduction to what you did for your project. </a:t>
            </a:r>
            <a:endParaRPr/>
          </a:p>
          <a:p>
            <a:pPr marL="0" lvl="0" indent="0" algn="l" rtl="0">
              <a:spcBef>
                <a:spcPts val="1000"/>
              </a:spcBef>
              <a:spcAft>
                <a:spcPts val="0"/>
              </a:spcAft>
              <a:buNone/>
            </a:pPr>
            <a:endParaRPr/>
          </a:p>
          <a:p>
            <a:pPr marL="0" lvl="0" indent="0" algn="l" rtl="0">
              <a:spcBef>
                <a:spcPts val="1000"/>
              </a:spcBef>
              <a:spcAft>
                <a:spcPts val="0"/>
              </a:spcAft>
              <a:buNone/>
            </a:pPr>
            <a:endParaRPr/>
          </a:p>
        </p:txBody>
      </p:sp>
    </p:spTree>
    <p:extLst>
      <p:ext uri="{BB962C8B-B14F-4D97-AF65-F5344CB8AC3E}">
        <p14:creationId xmlns:p14="http://schemas.microsoft.com/office/powerpoint/2010/main" val="1429695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a:off x="569468" y="1320800"/>
            <a:ext cx="10515600" cy="71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Internal Features</a:t>
            </a:r>
            <a:endParaRPr dirty="0"/>
          </a:p>
        </p:txBody>
      </p:sp>
      <p:sp>
        <p:nvSpPr>
          <p:cNvPr id="77" name="Google Shape;77;p14"/>
          <p:cNvSpPr txBox="1">
            <a:spLocks noGrp="1"/>
          </p:cNvSpPr>
          <p:nvPr>
            <p:ph type="body" idx="1"/>
          </p:nvPr>
        </p:nvSpPr>
        <p:spPr>
          <a:xfrm>
            <a:off x="566925" y="2185425"/>
            <a:ext cx="11167800" cy="38481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dirty="0"/>
              <a:t>Use this slide to describe (and show) a very brief introduction to what you did for your project. </a:t>
            </a: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p:txBody>
      </p:sp>
    </p:spTree>
    <p:extLst>
      <p:ext uri="{BB962C8B-B14F-4D97-AF65-F5344CB8AC3E}">
        <p14:creationId xmlns:p14="http://schemas.microsoft.com/office/powerpoint/2010/main" val="1356866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569468" y="1320800"/>
            <a:ext cx="10515600" cy="71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Opening Plan </a:t>
            </a:r>
            <a:endParaRPr/>
          </a:p>
        </p:txBody>
      </p:sp>
      <p:sp>
        <p:nvSpPr>
          <p:cNvPr id="91" name="Google Shape;91;p16"/>
          <p:cNvSpPr txBox="1">
            <a:spLocks noGrp="1"/>
          </p:cNvSpPr>
          <p:nvPr>
            <p:ph type="body" idx="1"/>
          </p:nvPr>
        </p:nvSpPr>
        <p:spPr>
          <a:xfrm>
            <a:off x="566925" y="2185425"/>
            <a:ext cx="11167800" cy="38481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6"/>
          <p:cNvSpPr txBox="1">
            <a:spLocks noGrp="1"/>
          </p:cNvSpPr>
          <p:nvPr>
            <p:ph type="title"/>
          </p:nvPr>
        </p:nvSpPr>
        <p:spPr>
          <a:xfrm>
            <a:off x="569468" y="1320800"/>
            <a:ext cx="10515600" cy="71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Block Diagram</a:t>
            </a:r>
            <a:endParaRPr dirty="0"/>
          </a:p>
        </p:txBody>
      </p:sp>
      <p:sp>
        <p:nvSpPr>
          <p:cNvPr id="161" name="Google Shape;161;p26"/>
          <p:cNvSpPr txBox="1">
            <a:spLocks noGrp="1"/>
          </p:cNvSpPr>
          <p:nvPr>
            <p:ph type="body" idx="1"/>
          </p:nvPr>
        </p:nvSpPr>
        <p:spPr>
          <a:xfrm>
            <a:off x="566925" y="2185425"/>
            <a:ext cx="11167800" cy="38481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dirty="0"/>
              <a:t>This one is the technical content</a:t>
            </a:r>
            <a:endParaRPr baseline="-25000" dirty="0"/>
          </a:p>
        </p:txBody>
      </p:sp>
    </p:spTree>
  </p:cSld>
  <p:clrMapOvr>
    <a:masterClrMapping/>
  </p:clrMapOvr>
</p:sld>
</file>

<file path=ppt/theme/theme1.xml><?xml version="1.0" encoding="utf-8"?>
<a:theme xmlns:a="http://schemas.openxmlformats.org/drawingml/2006/main" name="UB Powerpoint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1179</Words>
  <Application>Microsoft Office PowerPoint</Application>
  <PresentationFormat>Widescreen</PresentationFormat>
  <Paragraphs>111</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Georgia</vt:lpstr>
      <vt:lpstr>Merriweather Sans</vt:lpstr>
      <vt:lpstr>Noto Sans Symbols</vt:lpstr>
      <vt:lpstr>Times</vt:lpstr>
      <vt:lpstr>UB Powerpoint Template</vt:lpstr>
      <vt:lpstr>For this template…</vt:lpstr>
      <vt:lpstr>CSE 321 Real Time and Embedded Operating Systems</vt:lpstr>
      <vt:lpstr>Table of Contents</vt:lpstr>
      <vt:lpstr>Task Breakdown Summary</vt:lpstr>
      <vt:lpstr>Introduction</vt:lpstr>
      <vt:lpstr>Project Overview</vt:lpstr>
      <vt:lpstr>Internal Features</vt:lpstr>
      <vt:lpstr>Opening Plan </vt:lpstr>
      <vt:lpstr>Block Diagram</vt:lpstr>
      <vt:lpstr>Flowchart</vt:lpstr>
      <vt:lpstr>Template</vt:lpstr>
      <vt:lpstr>Midpoint Submission Part 1</vt:lpstr>
      <vt:lpstr>Peer Review</vt:lpstr>
      <vt:lpstr>Feedback Review</vt:lpstr>
      <vt:lpstr>Algorithm to Approach Design Problems</vt:lpstr>
      <vt:lpstr>Template </vt:lpstr>
      <vt:lpstr>Legacy Code</vt:lpstr>
      <vt:lpstr>Addressing Legacy Code</vt:lpstr>
      <vt:lpstr>Bill of Materials</vt:lpstr>
      <vt:lpstr>Schematic</vt:lpstr>
      <vt:lpstr>Building the System</vt:lpstr>
      <vt:lpstr>Using the System</vt:lpstr>
      <vt:lpstr>Test Plan</vt:lpstr>
      <vt:lpstr>Project Outcomes</vt:lpstr>
      <vt:lpstr>Future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this template…</dc:title>
  <dc:creator>Timothy Erckert</dc:creator>
  <cp:lastModifiedBy>Timothy Erckert</cp:lastModifiedBy>
  <cp:revision>1</cp:revision>
  <dcterms:modified xsi:type="dcterms:W3CDTF">2022-12-12T16:05:10Z</dcterms:modified>
</cp:coreProperties>
</file>