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7DFD1F3-42F6-46F3-A7B6-833727B2CD15}">
          <p14:sldIdLst>
            <p14:sldId id="256"/>
          </p14:sldIdLst>
        </p14:section>
        <p14:section name="제목 없는 구역" id="{F35949D0-E466-4CA7-8738-E08CCD78FE00}">
          <p14:sldIdLst>
            <p14:sldId id="257"/>
            <p14:sldId id="259"/>
            <p14:sldId id="258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62917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객체지향 프로그래밍</a:t>
            </a:r>
            <a:r>
              <a:rPr lang="en-US" altLang="ko-KR" dirty="0" smtClean="0"/>
              <a:t>(OOP: Object Oriented Programming)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상속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캡슐화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추상</a:t>
            </a:r>
            <a:r>
              <a:rPr lang="ko-KR" altLang="en-US" dirty="0"/>
              <a:t>화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다형성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693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412642" y="5618347"/>
            <a:ext cx="576064" cy="5760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2700000">
            <a:off x="4873495" y="5210909"/>
            <a:ext cx="374436" cy="7559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Administrator\AppData\Local\Microsoft\Windows\Temporary Internet Files\Content.IE5\1MVQCTLW\hungry-worm-24634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56" y="4609366"/>
            <a:ext cx="1226208" cy="15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아래쪽 화살표 7"/>
          <p:cNvSpPr/>
          <p:nvPr/>
        </p:nvSpPr>
        <p:spPr>
          <a:xfrm rot="18000000" flipH="1">
            <a:off x="4092517" y="5414953"/>
            <a:ext cx="374436" cy="7559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Users\Administrator\AppData\Local\Microsoft\Windows\Temporary Internet Files\Content.IE5\1MVQCTLW\hungry-worm-24634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6324" y="4738670"/>
            <a:ext cx="1226208" cy="15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11069" y="56769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멤버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변수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57072" y="3310613"/>
            <a:ext cx="5040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hw</a:t>
            </a:r>
            <a:r>
              <a:rPr lang="en-US" altLang="ko-KR" dirty="0" smtClean="0"/>
              <a:t> = new Hello();</a:t>
            </a:r>
          </a:p>
          <a:p>
            <a:r>
              <a:rPr lang="en-US" altLang="ko-KR" dirty="0" err="1" smtClean="0"/>
              <a:t>hw.number</a:t>
            </a:r>
            <a:r>
              <a:rPr lang="en-US" altLang="ko-KR" dirty="0" smtClean="0"/>
              <a:t> = 10;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(“number = “ + </a:t>
            </a:r>
            <a:r>
              <a:rPr lang="en-US" altLang="ko-KR" dirty="0" err="1" smtClean="0"/>
              <a:t>hw.number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7675" y="1453622"/>
            <a:ext cx="3090682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Hello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9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584542" y="5993533"/>
            <a:ext cx="576064" cy="5760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2700000">
            <a:off x="8045395" y="5586095"/>
            <a:ext cx="374436" cy="7559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Administrator\AppData\Local\Microsoft\Windows\Temporary Internet Files\Content.IE5\1MVQCTLW\hungry-worm-24634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456" y="4984552"/>
            <a:ext cx="1226208" cy="15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아래쪽 화살표 7"/>
          <p:cNvSpPr/>
          <p:nvPr/>
        </p:nvSpPr>
        <p:spPr>
          <a:xfrm rot="18000000" flipH="1">
            <a:off x="7264417" y="5790139"/>
            <a:ext cx="374436" cy="7559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Users\Administrator\AppData\Local\Microsoft\Windows\Temporary Internet Files\Content.IE5\1MVQCTLW\hungry-worm-24634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8224" y="5113856"/>
            <a:ext cx="1226208" cy="15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682969" y="605214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멤버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변수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69" y="4077072"/>
            <a:ext cx="5040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hw</a:t>
            </a:r>
            <a:r>
              <a:rPr lang="en-US" altLang="ko-KR" dirty="0" smtClean="0"/>
              <a:t> = new Hello();</a:t>
            </a:r>
          </a:p>
          <a:p>
            <a:r>
              <a:rPr lang="en-US" altLang="ko-KR" dirty="0" err="1" smtClean="0"/>
              <a:t>hw.number</a:t>
            </a:r>
            <a:r>
              <a:rPr lang="en-US" altLang="ko-KR" dirty="0" smtClean="0"/>
              <a:t> += 999;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(“number = “ + </a:t>
            </a:r>
            <a:r>
              <a:rPr lang="en-US" altLang="ko-KR" dirty="0" err="1" smtClean="0"/>
              <a:t>hw.number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5616624" cy="25853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Hello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 = 99;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void </a:t>
            </a:r>
            <a:r>
              <a:rPr lang="en-US" altLang="ko-KR" dirty="0" err="1" smtClean="0"/>
              <a:t>increaseNumber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number += 1;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9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90881" y="4370738"/>
            <a:ext cx="1008112" cy="2289154"/>
          </a:xfrm>
          <a:prstGeom prst="roundRect">
            <a:avLst>
              <a:gd name="adj" fmla="val 483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17211" y="5227282"/>
            <a:ext cx="755452" cy="5760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아래쪽 화살표 11"/>
          <p:cNvSpPr/>
          <p:nvPr/>
        </p:nvSpPr>
        <p:spPr>
          <a:xfrm rot="2700000">
            <a:off x="7298448" y="5006820"/>
            <a:ext cx="374436" cy="7559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Administrator\AppData\Local\Microsoft\Windows\Temporary Internet Files\Content.IE5\1MVQCTLW\hungry-worm-24634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03" y="4004195"/>
            <a:ext cx="1226208" cy="15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아래쪽 화살표 13"/>
          <p:cNvSpPr/>
          <p:nvPr/>
        </p:nvSpPr>
        <p:spPr>
          <a:xfrm rot="18900000" flipH="1">
            <a:off x="5703563" y="5530324"/>
            <a:ext cx="374436" cy="7559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Administrator\AppData\Local\Microsoft\Windows\Temporary Internet Files\Content.IE5\1MVQCTLW\hungry-worm-24634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27984" y="4805562"/>
            <a:ext cx="1226208" cy="15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23067" y="525370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멤버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변수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368808"/>
            <a:ext cx="5040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hw</a:t>
            </a:r>
            <a:r>
              <a:rPr lang="en-US" altLang="ko-KR" dirty="0" smtClean="0"/>
              <a:t> = new Hello();</a:t>
            </a:r>
          </a:p>
          <a:p>
            <a:r>
              <a:rPr lang="en-US" altLang="ko-KR" dirty="0" err="1" smtClean="0"/>
              <a:t>hw.increaseNumber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(“number = “ + </a:t>
            </a:r>
            <a:r>
              <a:rPr lang="en-US" altLang="ko-KR" dirty="0" err="1" smtClean="0"/>
              <a:t>hw.number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504" y="1340768"/>
            <a:ext cx="5616624" cy="25853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Hello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 = 99;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void </a:t>
            </a:r>
            <a:r>
              <a:rPr lang="en-US" altLang="ko-KR" dirty="0" err="1" smtClean="0"/>
              <a:t>increaseNumber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number += 1;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6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r>
              <a:rPr lang="en-US" altLang="ko-KR" dirty="0"/>
              <a:t>(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public</a:t>
            </a:r>
            <a:r>
              <a:rPr lang="en-US" altLang="ko-KR" dirty="0" smtClean="0"/>
              <a:t>: </a:t>
            </a:r>
            <a:r>
              <a:rPr lang="ko-KR" altLang="en-US" dirty="0" smtClean="0"/>
              <a:t>누구나 접근 가능한 키워드</a:t>
            </a:r>
            <a:endParaRPr lang="en-US" altLang="ko-KR" dirty="0" smtClean="0"/>
          </a:p>
          <a:p>
            <a:r>
              <a:rPr lang="en-US" altLang="ko-KR" dirty="0" smtClean="0"/>
              <a:t>private: </a:t>
            </a:r>
            <a:r>
              <a:rPr lang="ko-KR" altLang="en-US" dirty="0" smtClean="0"/>
              <a:t>접근 불가 키워드</a:t>
            </a:r>
            <a:endParaRPr lang="en-US" altLang="ko-KR" dirty="0" smtClean="0"/>
          </a:p>
          <a:p>
            <a:r>
              <a:rPr lang="en-US" altLang="ko-KR" dirty="0" smtClean="0"/>
              <a:t>protected: </a:t>
            </a:r>
            <a:r>
              <a:rPr lang="ko-KR" altLang="en-US" dirty="0" smtClean="0"/>
              <a:t>자식 클래스에서 부모클래스의 변수나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접근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8978" y="3933056"/>
            <a:ext cx="5616624" cy="25853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Hello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 = 99;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void </a:t>
            </a:r>
            <a:r>
              <a:rPr lang="en-US" altLang="ko-KR" dirty="0" err="1" smtClean="0"/>
              <a:t>increaseNumber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number += 1;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6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r>
              <a:rPr lang="en-US" altLang="ko-KR" dirty="0"/>
              <a:t>(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public: </a:t>
            </a:r>
            <a:r>
              <a:rPr lang="ko-KR" altLang="en-US" dirty="0" smtClean="0"/>
              <a:t>누구나 접근 가능한 키워드</a:t>
            </a:r>
            <a:endParaRPr lang="en-US" altLang="ko-KR" dirty="0" smtClean="0"/>
          </a:p>
          <a:p>
            <a:r>
              <a:rPr lang="en-US" altLang="ko-KR" b="1" dirty="0" smtClean="0"/>
              <a:t>private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접근 불가 키워드</a:t>
            </a:r>
            <a:endParaRPr lang="en-US" altLang="ko-KR" dirty="0" smtClean="0"/>
          </a:p>
          <a:p>
            <a:r>
              <a:rPr lang="en-US" altLang="ko-KR" dirty="0" smtClean="0"/>
              <a:t>protected: </a:t>
            </a:r>
            <a:r>
              <a:rPr lang="ko-KR" altLang="en-US" dirty="0" smtClean="0"/>
              <a:t>자식 클래스에서 부모클래스의 변수나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접근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8978" y="3933056"/>
            <a:ext cx="5616624" cy="25853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Hello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private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 = 99;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void </a:t>
            </a:r>
            <a:r>
              <a:rPr lang="en-US" altLang="ko-KR" dirty="0" err="1" smtClean="0"/>
              <a:t>increaseNumber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number += 1;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r>
              <a:rPr lang="en-US" altLang="ko-KR" dirty="0"/>
              <a:t>(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public: </a:t>
            </a:r>
            <a:r>
              <a:rPr lang="ko-KR" altLang="en-US" dirty="0" smtClean="0"/>
              <a:t>누구나 접근 가능한 키워드</a:t>
            </a:r>
            <a:endParaRPr lang="en-US" altLang="ko-KR" dirty="0" smtClean="0"/>
          </a:p>
          <a:p>
            <a:r>
              <a:rPr lang="en-US" altLang="ko-KR" dirty="0" smtClean="0"/>
              <a:t>private: </a:t>
            </a:r>
            <a:r>
              <a:rPr lang="ko-KR" altLang="en-US" dirty="0" smtClean="0"/>
              <a:t>접근 불가 키워드</a:t>
            </a:r>
            <a:endParaRPr lang="en-US" altLang="ko-KR" dirty="0" smtClean="0"/>
          </a:p>
          <a:p>
            <a:r>
              <a:rPr lang="en-US" altLang="ko-KR" b="1" dirty="0" smtClean="0"/>
              <a:t>protected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자식 클래스에서 부모클래스의 변수나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접근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나머지 접근 불가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8978" y="4005064"/>
            <a:ext cx="5616624" cy="25853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Hello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protected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 = 99;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void </a:t>
            </a:r>
            <a:r>
              <a:rPr lang="en-US" altLang="ko-KR" dirty="0" err="1" smtClean="0"/>
              <a:t>increaseNumber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number += 1;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r>
              <a:rPr lang="en-US" altLang="ko-KR" dirty="0"/>
              <a:t>(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public: </a:t>
            </a:r>
            <a:r>
              <a:rPr lang="ko-KR" altLang="en-US" sz="2800" dirty="0" smtClean="0"/>
              <a:t>누구나 접근 가능한 키워드</a:t>
            </a:r>
            <a:endParaRPr lang="en-US" altLang="ko-KR" sz="2800" dirty="0" smtClean="0"/>
          </a:p>
          <a:p>
            <a:r>
              <a:rPr lang="en-US" altLang="ko-KR" sz="2800" dirty="0" smtClean="0"/>
              <a:t>private: </a:t>
            </a:r>
            <a:r>
              <a:rPr lang="ko-KR" altLang="en-US" sz="2800" dirty="0" smtClean="0"/>
              <a:t>접근 불가 키워드</a:t>
            </a:r>
            <a:endParaRPr lang="en-US" altLang="ko-KR" sz="2800" dirty="0" smtClean="0"/>
          </a:p>
          <a:p>
            <a:r>
              <a:rPr lang="en-US" altLang="ko-KR" sz="2800" dirty="0" smtClean="0"/>
              <a:t>protected: </a:t>
            </a:r>
            <a:r>
              <a:rPr lang="ko-KR" altLang="en-US" sz="2800" dirty="0" smtClean="0"/>
              <a:t>자식 클래스에서 부모클래스의 변수나 </a:t>
            </a:r>
            <a:r>
              <a:rPr lang="ko-KR" altLang="en-US" sz="2800" dirty="0" err="1" smtClean="0"/>
              <a:t>메소드에</a:t>
            </a:r>
            <a:r>
              <a:rPr lang="ko-KR" altLang="en-US" sz="2800" dirty="0" smtClean="0"/>
              <a:t> 접근 가능</a:t>
            </a:r>
            <a:endParaRPr lang="en-US" altLang="ko-KR" sz="2800" dirty="0" smtClean="0"/>
          </a:p>
          <a:p>
            <a:r>
              <a:rPr lang="en-US" altLang="ko-KR" sz="2800" dirty="0" smtClean="0"/>
              <a:t>default: </a:t>
            </a:r>
            <a:r>
              <a:rPr lang="ko-KR" altLang="en-US" sz="2800" dirty="0" smtClean="0"/>
              <a:t>아무것도 안 붙이는 경우는 같은 </a:t>
            </a:r>
            <a:r>
              <a:rPr lang="en-US" altLang="ko-KR" sz="2800" dirty="0" smtClean="0"/>
              <a:t>package </a:t>
            </a:r>
            <a:r>
              <a:rPr lang="ko-KR" altLang="en-US" sz="2800" dirty="0" smtClean="0"/>
              <a:t>내에서 접근 가능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228334"/>
            <a:ext cx="5616624" cy="25853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Hello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 = 99;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void </a:t>
            </a:r>
            <a:r>
              <a:rPr lang="en-US" altLang="ko-KR" dirty="0" err="1" smtClean="0"/>
              <a:t>increaseNumber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number += 1;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4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359</Words>
  <Application>Microsoft Office PowerPoint</Application>
  <PresentationFormat>화면 슬라이드 쇼(4:3)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캡슐화(접근 제한자)</vt:lpstr>
      <vt:lpstr>캡슐화(접근 제한자)</vt:lpstr>
      <vt:lpstr>캡슐화(접근 제한자)</vt:lpstr>
      <vt:lpstr>캡슐화(접근 제한자)</vt:lpstr>
      <vt:lpstr>캡슐화(접근 제한자)</vt:lpstr>
      <vt:lpstr>캡슐화(접근 제한자)</vt:lpstr>
      <vt:lpstr>캡슐화(접근 제한자)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FullName</cp:lastModifiedBy>
  <cp:revision>9</cp:revision>
  <dcterms:created xsi:type="dcterms:W3CDTF">2006-10-05T04:04:58Z</dcterms:created>
  <dcterms:modified xsi:type="dcterms:W3CDTF">2018-01-20T08:25:35Z</dcterms:modified>
</cp:coreProperties>
</file>