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8064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1673678" y="2210404"/>
            <a:ext cx="4050450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V="1">
            <a:off x="2736516" y="2210404"/>
            <a:ext cx="298761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9414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0"/>
            <a:endCxn id="7" idx="4"/>
          </p:cNvCxnSpPr>
          <p:nvPr/>
        </p:nvCxnSpPr>
        <p:spPr>
          <a:xfrm flipV="1">
            <a:off x="4862192" y="2210404"/>
            <a:ext cx="86193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33130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7" idx="4"/>
          </p:cNvCxnSpPr>
          <p:nvPr/>
        </p:nvCxnSpPr>
        <p:spPr>
          <a:xfrm flipV="1">
            <a:off x="3799354" y="2210404"/>
            <a:ext cx="192477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456978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9817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2" idx="0"/>
            <a:endCxn id="7" idx="4"/>
          </p:cNvCxnSpPr>
          <p:nvPr/>
        </p:nvCxnSpPr>
        <p:spPr>
          <a:xfrm flipH="1" flipV="1">
            <a:off x="5724128" y="2210404"/>
            <a:ext cx="20090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0"/>
            <a:endCxn id="7" idx="4"/>
          </p:cNvCxnSpPr>
          <p:nvPr/>
        </p:nvCxnSpPr>
        <p:spPr>
          <a:xfrm flipH="1" flipV="1">
            <a:off x="5724128" y="2210404"/>
            <a:ext cx="1263741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754233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7" idx="4"/>
          </p:cNvCxnSpPr>
          <p:nvPr/>
        </p:nvCxnSpPr>
        <p:spPr>
          <a:xfrm flipH="1" flipV="1">
            <a:off x="5724128" y="2210404"/>
            <a:ext cx="228625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9257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205626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268464" y="4395201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6" name="직선 화살표 연결선 115"/>
          <p:cNvCxnSpPr>
            <a:stCxn id="8" idx="0"/>
            <a:endCxn id="111" idx="4"/>
          </p:cNvCxnSpPr>
          <p:nvPr/>
        </p:nvCxnSpPr>
        <p:spPr>
          <a:xfrm flipV="1">
            <a:off x="1673678" y="2210404"/>
            <a:ext cx="82809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" idx="0"/>
            <a:endCxn id="111" idx="4"/>
          </p:cNvCxnSpPr>
          <p:nvPr/>
        </p:nvCxnSpPr>
        <p:spPr>
          <a:xfrm flipH="1" flipV="1">
            <a:off x="2501770" y="2210404"/>
            <a:ext cx="23474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2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27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838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2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79" y="762753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new Animal();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8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smtClean="0"/>
              <a:t>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653480"/>
            <a:ext cx="3248005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runMethods(Animal animal){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animal.printInfo();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animal.shakeTail();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82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5792" y="435953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30215" y="4833156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1654" y="4957969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46696" y="544434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344</Words>
  <Application>Microsoft Office PowerPoint</Application>
  <PresentationFormat>화면 슬라이드 쇼(4:3)</PresentationFormat>
  <Paragraphs>204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다형성</vt:lpstr>
      <vt:lpstr>다형성</vt:lpstr>
      <vt:lpstr>다형성</vt:lpstr>
      <vt:lpstr>다형성</vt:lpstr>
      <vt:lpstr>다형성</vt:lpstr>
      <vt:lpstr>PowerPoint 프레젠테이션</vt:lpstr>
      <vt:lpstr>다형성</vt:lpstr>
      <vt:lpstr>다형성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FullName</cp:lastModifiedBy>
  <cp:revision>18</cp:revision>
  <dcterms:created xsi:type="dcterms:W3CDTF">2006-10-05T04:04:58Z</dcterms:created>
  <dcterms:modified xsi:type="dcterms:W3CDTF">2018-01-21T08:55:29Z</dcterms:modified>
</cp:coreProperties>
</file>