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2018-01-23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48064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1673678" y="2210404"/>
            <a:ext cx="4050450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V="1">
            <a:off x="2736516" y="2210404"/>
            <a:ext cx="298761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9414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0"/>
            <a:endCxn id="7" idx="4"/>
          </p:cNvCxnSpPr>
          <p:nvPr/>
        </p:nvCxnSpPr>
        <p:spPr>
          <a:xfrm flipV="1">
            <a:off x="4862192" y="2210404"/>
            <a:ext cx="86193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33130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7" idx="4"/>
          </p:cNvCxnSpPr>
          <p:nvPr/>
        </p:nvCxnSpPr>
        <p:spPr>
          <a:xfrm flipV="1">
            <a:off x="3799354" y="2210404"/>
            <a:ext cx="192477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456978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19817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2" idx="0"/>
            <a:endCxn id="7" idx="4"/>
          </p:cNvCxnSpPr>
          <p:nvPr/>
        </p:nvCxnSpPr>
        <p:spPr>
          <a:xfrm flipH="1" flipV="1">
            <a:off x="5724128" y="2210404"/>
            <a:ext cx="20090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4" idx="0"/>
            <a:endCxn id="7" idx="4"/>
          </p:cNvCxnSpPr>
          <p:nvPr/>
        </p:nvCxnSpPr>
        <p:spPr>
          <a:xfrm flipH="1" flipV="1">
            <a:off x="5724128" y="2210404"/>
            <a:ext cx="1263741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754233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7" idx="4"/>
          </p:cNvCxnSpPr>
          <p:nvPr/>
        </p:nvCxnSpPr>
        <p:spPr>
          <a:xfrm flipH="1" flipV="1">
            <a:off x="5724128" y="2210404"/>
            <a:ext cx="228625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1205626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2268464" y="4395201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직선 화살표 연결선 115"/>
          <p:cNvCxnSpPr/>
          <p:nvPr/>
        </p:nvCxnSpPr>
        <p:spPr>
          <a:xfrm flipV="1">
            <a:off x="1673678" y="2210404"/>
            <a:ext cx="82809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118"/>
          <p:cNvCxnSpPr/>
          <p:nvPr/>
        </p:nvCxnSpPr>
        <p:spPr>
          <a:xfrm flipH="1" flipV="1">
            <a:off x="2501770" y="2210404"/>
            <a:ext cx="23474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타원 110"/>
          <p:cNvSpPr/>
          <p:nvPr/>
        </p:nvSpPr>
        <p:spPr>
          <a:xfrm>
            <a:off x="19257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동</a:t>
            </a:r>
            <a:r>
              <a:rPr lang="ko-KR" altLang="en-US" dirty="0"/>
              <a:t>물</a:t>
            </a:r>
          </a:p>
        </p:txBody>
      </p:sp>
    </p:spTree>
    <p:extLst>
      <p:ext uri="{BB962C8B-B14F-4D97-AF65-F5344CB8AC3E}">
        <p14:creationId xmlns:p14="http://schemas.microsoft.com/office/powerpoint/2010/main" val="366232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297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274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838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2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017561" y="2894749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54" idx="0"/>
          </p:cNvCxnSpPr>
          <p:nvPr/>
        </p:nvCxnSpPr>
        <p:spPr>
          <a:xfrm flipH="1">
            <a:off x="917641" y="3264369"/>
            <a:ext cx="1710283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88024" y="587727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animal = cat;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58800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7252" y="468435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41112" y="421150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92079" y="1661877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8602" y="2260416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80110" y="1765982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21876" y="3098426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2079" y="762753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new Animal();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26064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Animal Class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639123" y="3284984"/>
            <a:ext cx="27851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4176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31640" y="2894749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1809211" y="3264369"/>
            <a:ext cx="891815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172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284984"/>
            <a:ext cx="218747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8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03648" y="1124744"/>
            <a:ext cx="3018450" cy="162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53985" y="10578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runMethods</a:t>
            </a:r>
            <a:r>
              <a:rPr lang="en-US" altLang="ko-KR" dirty="0" smtClean="0"/>
              <a:t>(Animal animal)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14604" y="1124744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32040" y="1214899"/>
            <a:ext cx="3248005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 cat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();</a:t>
            </a:r>
            <a:endParaRPr kumimoji="1" lang="en-US" altLang="ko-KR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Dot dog = new Dog();</a:t>
            </a:r>
            <a:endParaRPr kumimoji="1" lang="en-US" altLang="ko-KR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 = cat;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900" b="1" i="1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1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900" b="1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dog</a:t>
            </a:r>
            <a:r>
              <a:rPr kumimoji="1" lang="ko-KR" altLang="ko-KR" sz="1900" b="1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runMethodsByCat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434" y="2996952"/>
            <a:ext cx="3554486" cy="117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6877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544341" y="3552401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2873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851824" y="3942636"/>
            <a:ext cx="65817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2021912" y="3922021"/>
            <a:ext cx="679114" cy="8751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942636"/>
            <a:ext cx="2400179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2"/>
            <a:endCxn id="54" idx="0"/>
          </p:cNvCxnSpPr>
          <p:nvPr/>
        </p:nvCxnSpPr>
        <p:spPr>
          <a:xfrm flipH="1">
            <a:off x="917641" y="1494364"/>
            <a:ext cx="3074534" cy="330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581" y="30596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20055" y="3219216"/>
            <a:ext cx="51239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void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runMethods(Animal animal){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animal.printInfo();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animal.shakeTail();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82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86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417155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31071" y="1403196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367712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500956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78174" y="1354085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04697" y="1952624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66205" y="1458190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07971" y="2790634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76245" y="91427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9918" y="4125613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</a:t>
            </a:r>
            <a:r>
              <a:rPr lang="en-US" altLang="ko-KR" dirty="0" err="1" smtClean="0"/>
              <a:t>pet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1876922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1071" y="2001735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76113" y="2488106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04341" y="4599235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5780" y="472404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20822" y="5210419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130" y="32888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Pet Interface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0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360</Words>
  <Application>Microsoft Office PowerPoint</Application>
  <PresentationFormat>On-screen Show (4:3)</PresentationFormat>
  <Paragraphs>208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Source Code Pro</vt:lpstr>
      <vt:lpstr>굴림</vt:lpstr>
      <vt:lpstr>맑은 고딕</vt:lpstr>
      <vt:lpstr>Arial</vt:lpstr>
      <vt:lpstr>Office 테마</vt:lpstr>
      <vt:lpstr>다형성</vt:lpstr>
      <vt:lpstr>다형성</vt:lpstr>
      <vt:lpstr>다형성</vt:lpstr>
      <vt:lpstr>다형성</vt:lpstr>
      <vt:lpstr>다형성</vt:lpstr>
      <vt:lpstr>PowerPoint Presentation</vt:lpstr>
      <vt:lpstr>다형성</vt:lpstr>
      <vt:lpstr>다형성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Dong-Hee Kim</cp:lastModifiedBy>
  <cp:revision>21</cp:revision>
  <dcterms:created xsi:type="dcterms:W3CDTF">2006-10-05T04:04:58Z</dcterms:created>
  <dcterms:modified xsi:type="dcterms:W3CDTF">2018-01-23T06:38:31Z</dcterms:modified>
</cp:coreProperties>
</file>