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추상클래스</a:t>
            </a:r>
            <a:endParaRPr lang="ko-KR" altLang="en-US" dirty="0"/>
          </a:p>
        </p:txBody>
      </p:sp>
      <p:pic>
        <p:nvPicPr>
          <p:cNvPr id="1026" name="Picture 2" descr="추상클래스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172450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48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추상클래스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추상클래스</dc:title>
  <dc:creator>Microsoft Corporation</dc:creator>
  <cp:lastModifiedBy>FullName</cp:lastModifiedBy>
  <cp:revision>5</cp:revision>
  <dcterms:created xsi:type="dcterms:W3CDTF">2006-10-05T04:04:58Z</dcterms:created>
  <dcterms:modified xsi:type="dcterms:W3CDTF">2018-01-28T06:13:31Z</dcterms:modified>
</cp:coreProperties>
</file>