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다중상속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다이아몬드 문제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7604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458112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2132856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40152" y="458112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48264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17" name="꺾인 연결선 16"/>
          <p:cNvCxnSpPr>
            <a:stCxn id="13" idx="0"/>
            <a:endCxn id="12" idx="2"/>
          </p:cNvCxnSpPr>
          <p:nvPr/>
        </p:nvCxnSpPr>
        <p:spPr>
          <a:xfrm rot="16200000" flipV="1">
            <a:off x="5544108" y="3573016"/>
            <a:ext cx="1008112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8189" y="21177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C++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3" idx="0"/>
            <a:endCxn id="15" idx="2"/>
          </p:cNvCxnSpPr>
          <p:nvPr/>
        </p:nvCxnSpPr>
        <p:spPr>
          <a:xfrm rot="5400000" flipH="1" flipV="1">
            <a:off x="6552220" y="3573016"/>
            <a:ext cx="1008112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" idx="0"/>
            <a:endCxn id="6" idx="2"/>
          </p:cNvCxnSpPr>
          <p:nvPr/>
        </p:nvCxnSpPr>
        <p:spPr>
          <a:xfrm rot="16200000" flipV="1">
            <a:off x="1421650" y="3771038"/>
            <a:ext cx="1008112" cy="61206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08738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9354" y="279156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99792" y="2708920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cxnSp>
        <p:nvCxnSpPr>
          <p:cNvPr id="29" name="꺾인 연결선 28"/>
          <p:cNvCxnSpPr>
            <a:stCxn id="7" idx="0"/>
            <a:endCxn id="26" idx="2"/>
          </p:cNvCxnSpPr>
          <p:nvPr/>
        </p:nvCxnSpPr>
        <p:spPr>
          <a:xfrm rot="5400000" flipH="1" flipV="1">
            <a:off x="2172217" y="3632539"/>
            <a:ext cx="1008112" cy="88906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56276" y="279156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64288" y="2703255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270671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다중상속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다이아몬드 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350100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35896" y="533631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4008" y="350100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17" name="꺾인 연결선 16"/>
          <p:cNvCxnSpPr>
            <a:stCxn id="13" idx="0"/>
            <a:endCxn id="12" idx="2"/>
          </p:cNvCxnSpPr>
          <p:nvPr/>
        </p:nvCxnSpPr>
        <p:spPr>
          <a:xfrm rot="16200000" flipV="1">
            <a:off x="3186293" y="4274647"/>
            <a:ext cx="1115230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461" y="249289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C++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3" idx="0"/>
            <a:endCxn id="15" idx="2"/>
          </p:cNvCxnSpPr>
          <p:nvPr/>
        </p:nvCxnSpPr>
        <p:spPr>
          <a:xfrm rot="5400000" flipH="1" flipV="1">
            <a:off x="4194405" y="4274647"/>
            <a:ext cx="1115230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635896" y="2020877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24" name="꺾인 연결선 23"/>
          <p:cNvCxnSpPr>
            <a:stCxn id="12" idx="0"/>
            <a:endCxn id="23" idx="2"/>
          </p:cNvCxnSpPr>
          <p:nvPr/>
        </p:nvCxnSpPr>
        <p:spPr>
          <a:xfrm rot="5400000" flipH="1" flipV="1">
            <a:off x="3363883" y="2616927"/>
            <a:ext cx="760051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5" idx="0"/>
            <a:endCxn id="23" idx="2"/>
          </p:cNvCxnSpPr>
          <p:nvPr/>
        </p:nvCxnSpPr>
        <p:spPr>
          <a:xfrm rot="16200000" flipV="1">
            <a:off x="4371995" y="2616927"/>
            <a:ext cx="760051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03532"/>
              </p:ext>
            </p:extLst>
          </p:nvPr>
        </p:nvGraphicFramePr>
        <p:xfrm>
          <a:off x="5280326" y="2048888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GrandParents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abstrac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20651"/>
              </p:ext>
            </p:extLst>
          </p:nvPr>
        </p:nvGraphicFramePr>
        <p:xfrm>
          <a:off x="6228184" y="3501008"/>
          <a:ext cx="24235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ParentsB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25220"/>
              </p:ext>
            </p:extLst>
          </p:nvPr>
        </p:nvGraphicFramePr>
        <p:xfrm>
          <a:off x="107504" y="3501008"/>
          <a:ext cx="24235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ParentsA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516" y="4489221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안녕하십니까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2200" y="448922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안녕못하다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다이아몬드 20"/>
          <p:cNvSpPr/>
          <p:nvPr/>
        </p:nvSpPr>
        <p:spPr>
          <a:xfrm>
            <a:off x="3239852" y="2380917"/>
            <a:ext cx="2016225" cy="3315441"/>
          </a:xfrm>
          <a:prstGeom prst="diamon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009"/>
              </p:ext>
            </p:extLst>
          </p:nvPr>
        </p:nvGraphicFramePr>
        <p:xfrm>
          <a:off x="3036168" y="6108811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40617" y="5464433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Child </a:t>
            </a:r>
            <a:r>
              <a:rPr lang="en-US" altLang="ko-KR" dirty="0" err="1" smtClean="0"/>
              <a:t>child</a:t>
            </a:r>
            <a:r>
              <a:rPr lang="en-US" altLang="ko-KR" dirty="0" smtClean="0"/>
              <a:t> = new Child();</a:t>
            </a:r>
          </a:p>
          <a:p>
            <a:r>
              <a:rPr lang="en-US" altLang="ko-KR" dirty="0" err="1" smtClean="0"/>
              <a:t>child.printHello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method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62939"/>
              </p:ext>
            </p:extLst>
          </p:nvPr>
        </p:nvGraphicFramePr>
        <p:xfrm>
          <a:off x="5079780" y="1772816"/>
          <a:ext cx="393474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C00000"/>
                          </a:solidFill>
                        </a:rPr>
                        <a:t>final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abstract bark();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48077"/>
              </p:ext>
            </p:extLst>
          </p:nvPr>
        </p:nvGraphicFramePr>
        <p:xfrm>
          <a:off x="6036840" y="4703840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bark();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53125"/>
              </p:ext>
            </p:extLst>
          </p:nvPr>
        </p:nvGraphicFramePr>
        <p:xfrm>
          <a:off x="539552" y="1772816"/>
          <a:ext cx="31930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0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abstract void bark();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3249"/>
              </p:ext>
            </p:extLst>
          </p:nvPr>
        </p:nvGraphicFramePr>
        <p:xfrm>
          <a:off x="564232" y="4703840"/>
          <a:ext cx="31436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67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bark();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20279" y="128375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final method </a:t>
            </a:r>
            <a:r>
              <a:rPr lang="ko-KR" altLang="en-US" dirty="0" smtClean="0"/>
              <a:t>비적용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5008" y="1283755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final method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2136068" y="2595776"/>
            <a:ext cx="0" cy="2108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308304" y="2595776"/>
            <a:ext cx="0" cy="2108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 설명선 24"/>
          <p:cNvSpPr/>
          <p:nvPr/>
        </p:nvSpPr>
        <p:spPr>
          <a:xfrm>
            <a:off x="2847532" y="2852936"/>
            <a:ext cx="2232248" cy="1368152"/>
          </a:xfrm>
          <a:prstGeom prst="wedgeRectCallout">
            <a:avLst>
              <a:gd name="adj1" fmla="val -29983"/>
              <a:gd name="adj2" fmla="val -897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절대로 </a:t>
            </a:r>
            <a:r>
              <a:rPr lang="en-US" altLang="ko-KR" sz="1400" dirty="0" err="1">
                <a:solidFill>
                  <a:schemeClr val="bg1"/>
                </a:solidFill>
              </a:rPr>
              <a:t>printCommonMessage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ko-KR" altLang="en-US" sz="1400" dirty="0" err="1">
                <a:solidFill>
                  <a:schemeClr val="bg1"/>
                </a:solidFill>
              </a:rPr>
              <a:t>오버라이드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하지마시요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352404" y="2087592"/>
            <a:ext cx="3672408" cy="28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 설명선 29"/>
          <p:cNvSpPr/>
          <p:nvPr/>
        </p:nvSpPr>
        <p:spPr>
          <a:xfrm>
            <a:off x="3851920" y="5373216"/>
            <a:ext cx="2232248" cy="1368152"/>
          </a:xfrm>
          <a:prstGeom prst="wedgeRectCallout">
            <a:avLst>
              <a:gd name="adj1" fmla="val 77449"/>
              <a:gd name="adj2" fmla="val -7148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 smtClean="0">
                <a:solidFill>
                  <a:schemeClr val="bg1"/>
                </a:solidFill>
              </a:rPr>
              <a:t>아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printCommonMessage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final </a:t>
            </a:r>
            <a:r>
              <a:rPr lang="ko-KR" altLang="en-US" sz="1400" dirty="0" smtClean="0">
                <a:solidFill>
                  <a:schemeClr val="bg1"/>
                </a:solidFill>
              </a:rPr>
              <a:t>처리되어서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오버라이드르</a:t>
            </a:r>
            <a:r>
              <a:rPr lang="ko-KR" altLang="en-US" sz="1400" dirty="0" smtClean="0">
                <a:solidFill>
                  <a:schemeClr val="bg1"/>
                </a:solidFill>
              </a:rPr>
              <a:t> 할 수가 없잖아</a:t>
            </a:r>
            <a:r>
              <a:rPr lang="en-US" altLang="ko-KR" sz="1400" dirty="0" smtClean="0">
                <a:solidFill>
                  <a:schemeClr val="bg1"/>
                </a:solidFill>
              </a:rPr>
              <a:t>!!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Inventory</a:t>
            </a:r>
            <a:br>
              <a:rPr lang="en-US" altLang="ko-KR" dirty="0" smtClean="0"/>
            </a:br>
            <a:r>
              <a:rPr lang="ko-KR" altLang="en-US" dirty="0" smtClean="0"/>
              <a:t>객체지향의 실제 구현사례</a:t>
            </a:r>
            <a:endParaRPr lang="ko-KR" altLang="en-US" dirty="0"/>
          </a:p>
        </p:txBody>
      </p:sp>
      <p:sp>
        <p:nvSpPr>
          <p:cNvPr id="4" name="AutoShape 2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cfile218.uf.daum.net/image/113FE03951492F060880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484784"/>
            <a:ext cx="788487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1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Inventory</a:t>
            </a:r>
            <a:br>
              <a:rPr lang="en-US" altLang="ko-KR" dirty="0" smtClean="0"/>
            </a:br>
            <a:r>
              <a:rPr lang="ko-KR" altLang="en-US" dirty="0" smtClean="0"/>
              <a:t>객체지향의 실제 구현사례</a:t>
            </a:r>
            <a:endParaRPr lang="ko-KR" altLang="en-US" dirty="0"/>
          </a:p>
        </p:txBody>
      </p:sp>
      <p:sp>
        <p:nvSpPr>
          <p:cNvPr id="4" name="AutoShape 2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디아블로2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cfile218.uf.daum.net/image/113FE03951492F060880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1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135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다중상속 다이아몬드 문제</vt:lpstr>
      <vt:lpstr>다중상속 다이아몬드 문제</vt:lpstr>
      <vt:lpstr>final method</vt:lpstr>
      <vt:lpstr>Inventory 객체지향의 실제 구현사례</vt:lpstr>
      <vt:lpstr>Inventory 객체지향의 실제 구현사례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다중상속 다이아몬드 문제</dc:title>
  <dc:creator>Microsoft Corporation</dc:creator>
  <cp:lastModifiedBy>FullName</cp:lastModifiedBy>
  <cp:revision>12</cp:revision>
  <dcterms:created xsi:type="dcterms:W3CDTF">2006-10-05T04:04:58Z</dcterms:created>
  <dcterms:modified xsi:type="dcterms:W3CDTF">2018-01-28T09:08:50Z</dcterms:modified>
</cp:coreProperties>
</file>