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  <p:sldId id="260" r:id="rId11"/>
    <p:sldId id="270" r:id="rId12"/>
    <p:sldId id="261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0280-B240-479C-B2B8-4548BCFE84D4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496" y="214290"/>
            <a:ext cx="4786346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43372" y="4929198"/>
            <a:ext cx="857256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3235" y="4929198"/>
            <a:ext cx="857256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43504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14810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2198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2"/>
            <a:endCxn id="12" idx="0"/>
          </p:cNvCxnSpPr>
          <p:nvPr/>
        </p:nvCxnSpPr>
        <p:spPr>
          <a:xfrm rot="5400000">
            <a:off x="3714744" y="407194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3" idx="0"/>
          </p:cNvCxnSpPr>
          <p:nvPr/>
        </p:nvCxnSpPr>
        <p:spPr>
          <a:xfrm rot="16200000" flipH="1">
            <a:off x="4719022" y="3996357"/>
            <a:ext cx="1714512" cy="15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0"/>
          </p:cNvCxnSpPr>
          <p:nvPr/>
        </p:nvCxnSpPr>
        <p:spPr>
          <a:xfrm rot="10800000" flipV="1">
            <a:off x="4572000" y="3214686"/>
            <a:ext cx="1857388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3848" y="1340768"/>
            <a:ext cx="16113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1+1 =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1+1 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b;</a:t>
            </a:r>
          </a:p>
          <a:p>
            <a:r>
              <a:rPr lang="en-US" altLang="ko-KR" dirty="0" smtClean="0"/>
              <a:t>a = b = 10;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2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438925"/>
            <a:ext cx="4536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07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438925"/>
            <a:ext cx="4536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932379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932379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67073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0485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ClassStudy5Friend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403345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630257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59222" y="2366811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ko-KR" sz="120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804859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message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5868144" y="3825044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csf1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3851920" y="1857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88322" y="4270717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csf1 = </a:t>
            </a:r>
            <a:r>
              <a:rPr lang="en-US" altLang="ko-KR" dirty="0" err="1" smtClean="0"/>
              <a:t>csf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1" idx="2"/>
            <a:endCxn id="38" idx="0"/>
          </p:cNvCxnSpPr>
          <p:nvPr/>
        </p:nvCxnSpPr>
        <p:spPr>
          <a:xfrm>
            <a:off x="6084979" y="4017750"/>
            <a:ext cx="1403345" cy="7794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438925"/>
            <a:ext cx="4536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932379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932379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67073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0485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ClassStudy5Friend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403345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61733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65345" y="23633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a()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57313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number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0391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438925"/>
            <a:ext cx="4536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932379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932379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67073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0485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ClassStudy5Friend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403345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861733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56529" y="23633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b()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57313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2655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358134"/>
            <a:ext cx="4536504" cy="21929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ClassStudy5 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= </a:t>
            </a:r>
            <a:r>
              <a:rPr kumimoji="1" lang="ko-KR" altLang="ko-KR" sz="1050" b="1" dirty="0">
                <a:solidFill>
                  <a:srgbClr val="00008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868963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897388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딱 한번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656184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</a:t>
            </a:r>
            <a:endParaRPr lang="en-US" altLang="ko-KR" sz="1400" dirty="0"/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number</a:t>
            </a:r>
          </a:p>
          <a:p>
            <a:pPr algn="ctr"/>
            <a:r>
              <a:rPr lang="en-US" altLang="ko-KR" sz="1400" dirty="0" smtClean="0"/>
              <a:t>ClassStudy5Firnd </a:t>
            </a:r>
            <a:r>
              <a:rPr lang="en-US" altLang="ko-KR" sz="1400" dirty="0" err="1" smtClean="0"/>
              <a:t>csf</a:t>
            </a:r>
            <a:r>
              <a:rPr lang="en-US" altLang="ko-KR" sz="1400" dirty="0" smtClean="0"/>
              <a:t>;</a:t>
            </a:r>
          </a:p>
          <a:p>
            <a:pPr algn="ctr"/>
            <a:r>
              <a:rPr lang="en-US" altLang="ko-KR" sz="1400" dirty="0" smtClean="0"/>
              <a:t>a(), b(), c()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211700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61733" y="4797152"/>
            <a:ext cx="180221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ClassStudy5Friend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String message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677864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61733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70956" y="23633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c()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076056" y="6309320"/>
            <a:ext cx="1656184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</a:t>
            </a:r>
            <a:endParaRPr lang="en-US" altLang="ko-KR" sz="1400" dirty="0"/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number</a:t>
            </a:r>
          </a:p>
          <a:p>
            <a:pPr algn="ctr"/>
            <a:r>
              <a:rPr lang="en-US" altLang="ko-KR" sz="1400" dirty="0" smtClean="0"/>
              <a:t>ClassStudy5Firnd </a:t>
            </a:r>
            <a:r>
              <a:rPr lang="en-US" altLang="ko-KR" sz="1400" dirty="0" err="1" smtClean="0"/>
              <a:t>csf</a:t>
            </a:r>
            <a:r>
              <a:rPr lang="en-US" altLang="ko-KR" sz="1400" dirty="0" smtClean="0"/>
              <a:t>;</a:t>
            </a:r>
          </a:p>
          <a:p>
            <a:pPr algn="ctr"/>
            <a:r>
              <a:rPr lang="en-US" altLang="ko-KR" sz="1400" dirty="0" smtClean="0"/>
              <a:t>a(), b(), c()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032177" y="1522767"/>
            <a:ext cx="185232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classStudy5.bigNumber</a:t>
            </a:r>
            <a:endParaRPr lang="en-US" altLang="ko-KR" sz="1050" dirty="0"/>
          </a:p>
        </p:txBody>
      </p:sp>
      <p:sp>
        <p:nvSpPr>
          <p:cNvPr id="41" name="직사각형 40"/>
          <p:cNvSpPr/>
          <p:nvPr/>
        </p:nvSpPr>
        <p:spPr>
          <a:xfrm>
            <a:off x="5174706" y="3677902"/>
            <a:ext cx="1007861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classStudy51</a:t>
            </a:r>
            <a:endParaRPr lang="ko-KR" altLang="en-US" sz="1050" dirty="0"/>
          </a:p>
        </p:txBody>
      </p:sp>
      <p:cxnSp>
        <p:nvCxnSpPr>
          <p:cNvPr id="43" name="직선 화살표 연결선 42"/>
          <p:cNvCxnSpPr>
            <a:stCxn id="41" idx="2"/>
          </p:cNvCxnSpPr>
          <p:nvPr/>
        </p:nvCxnSpPr>
        <p:spPr>
          <a:xfrm>
            <a:off x="5678637" y="3870608"/>
            <a:ext cx="225511" cy="24387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8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358134"/>
            <a:ext cx="4536504" cy="21929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ClassStudy5 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= </a:t>
            </a:r>
            <a:r>
              <a:rPr kumimoji="1" lang="ko-KR" altLang="ko-KR" sz="1050" b="1" dirty="0">
                <a:solidFill>
                  <a:srgbClr val="00008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868963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897388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딱 한번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656184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</a:t>
            </a:r>
            <a:endParaRPr lang="en-US" altLang="ko-KR" sz="1400" dirty="0"/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number</a:t>
            </a:r>
          </a:p>
          <a:p>
            <a:pPr algn="ctr"/>
            <a:r>
              <a:rPr lang="en-US" altLang="ko-KR" sz="1400" dirty="0" smtClean="0"/>
              <a:t>ClassStudy5Firnd </a:t>
            </a:r>
            <a:r>
              <a:rPr lang="en-US" altLang="ko-KR" sz="1400" dirty="0" err="1" smtClean="0"/>
              <a:t>csf</a:t>
            </a:r>
            <a:r>
              <a:rPr lang="en-US" altLang="ko-KR" sz="1400" dirty="0" smtClean="0"/>
              <a:t>;</a:t>
            </a:r>
          </a:p>
          <a:p>
            <a:pPr algn="ctr"/>
            <a:r>
              <a:rPr lang="en-US" altLang="ko-KR" sz="1400" dirty="0" smtClean="0"/>
              <a:t>a(), b(), c()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211700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61733" y="4797152"/>
            <a:ext cx="180221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ClassStudy5Friend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String message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677864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61733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70956" y="23633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c()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076056" y="6309320"/>
            <a:ext cx="1656184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</a:t>
            </a:r>
            <a:endParaRPr lang="en-US" altLang="ko-KR" sz="1400" dirty="0"/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number</a:t>
            </a:r>
          </a:p>
          <a:p>
            <a:pPr algn="ctr"/>
            <a:r>
              <a:rPr lang="en-US" altLang="ko-KR" sz="1400" dirty="0" smtClean="0"/>
              <a:t>ClassStudy5Firnd </a:t>
            </a:r>
            <a:r>
              <a:rPr lang="en-US" altLang="ko-KR" sz="1400" dirty="0" err="1" smtClean="0"/>
              <a:t>csf</a:t>
            </a:r>
            <a:r>
              <a:rPr lang="en-US" altLang="ko-KR" sz="1400" dirty="0" smtClean="0"/>
              <a:t>;</a:t>
            </a:r>
          </a:p>
          <a:p>
            <a:pPr algn="ctr"/>
            <a:r>
              <a:rPr lang="en-US" altLang="ko-KR" sz="1400" dirty="0" smtClean="0"/>
              <a:t>a(), b(), c()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032177" y="1522767"/>
            <a:ext cx="185232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classStudy5.bigNumber</a:t>
            </a:r>
            <a:endParaRPr lang="en-US" altLang="ko-KR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7092280" y="1522767"/>
            <a:ext cx="185232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classStudy5.d()</a:t>
            </a:r>
            <a:endParaRPr lang="en-US" altLang="ko-KR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5174706" y="3677902"/>
            <a:ext cx="1007861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classStudy51</a:t>
            </a:r>
            <a:endParaRPr lang="ko-KR" altLang="en-US" sz="1050" dirty="0"/>
          </a:p>
        </p:txBody>
      </p:sp>
      <p:cxnSp>
        <p:nvCxnSpPr>
          <p:cNvPr id="32" name="직선 화살표 연결선 31"/>
          <p:cNvCxnSpPr>
            <a:stCxn id="31" idx="2"/>
          </p:cNvCxnSpPr>
          <p:nvPr/>
        </p:nvCxnSpPr>
        <p:spPr>
          <a:xfrm>
            <a:off x="5678637" y="3870608"/>
            <a:ext cx="225511" cy="24387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3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799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붕어빵 </a:t>
            </a:r>
            <a:r>
              <a:rPr lang="ko-KR" altLang="en-US" dirty="0" err="1" smtClean="0"/>
              <a:t>타이쿤</a:t>
            </a:r>
            <a:r>
              <a:rPr lang="ko-KR" altLang="en-US" dirty="0" smtClean="0"/>
              <a:t> 게임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규칙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9547" y="764704"/>
            <a:ext cx="49685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숨바꼭질 게임 규칙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err="1" smtClean="0"/>
              <a:t>명이상의</a:t>
            </a:r>
            <a:r>
              <a:rPr lang="ko-KR" altLang="en-US" dirty="0" smtClean="0"/>
              <a:t> 인원이 모여서 가위바위보를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진 사람 </a:t>
            </a:r>
            <a:r>
              <a:rPr lang="ko-KR" altLang="en-US" dirty="0" err="1" smtClean="0"/>
              <a:t>한명을</a:t>
            </a:r>
            <a:r>
              <a:rPr lang="ko-KR" altLang="en-US" dirty="0" smtClean="0"/>
              <a:t> 정해서 술래가 되어서 눈을 감고 </a:t>
            </a:r>
            <a:r>
              <a:rPr lang="en-US" altLang="ko-KR" dirty="0"/>
              <a:t>6</a:t>
            </a:r>
            <a:r>
              <a:rPr lang="en-US" altLang="ko-KR" dirty="0" smtClean="0"/>
              <a:t>0</a:t>
            </a:r>
            <a:r>
              <a:rPr lang="ko-KR" altLang="en-US" dirty="0" smtClean="0"/>
              <a:t>초 동안 카운트를 센다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나머지 사람들은 술래가 카운트를 세는 동안 적절하게 숨는다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진 사람은 카운트를 다 센 뒤에 숨은 나머지 사람들을 찾는다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만약에 찾았다면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위치에 발각된 사람들을 모아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발각된 사람들은 이동할 수 없다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모든 사람을 다 찾으면 게임이 종료된다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발각된 사람들 중에서 다시 가위바위보를 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규칙과 같이 술래를 정한다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79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799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붕어빵 </a:t>
            </a:r>
            <a:r>
              <a:rPr lang="ko-KR" altLang="en-US" dirty="0" err="1" smtClean="0"/>
              <a:t>타이쿤</a:t>
            </a:r>
            <a:r>
              <a:rPr lang="ko-KR" altLang="en-US" dirty="0" smtClean="0"/>
              <a:t> 게임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64704"/>
            <a:ext cx="688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규칙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턴에 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붕어빵을 주문한다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고객이 주문한 붕어빵의 개수는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개 사이이다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턴 동안 판 붕어빵의 맛과 개수를 평가화 하여 점수화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2853" y="2060848"/>
            <a:ext cx="1766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손님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붕어빵 사장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붕어빵 기계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</a:t>
            </a:r>
            <a:r>
              <a:rPr lang="ko-KR" altLang="en-US" dirty="0"/>
              <a:t>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실행기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7933"/>
              </p:ext>
            </p:extLst>
          </p:nvPr>
        </p:nvGraphicFramePr>
        <p:xfrm>
          <a:off x="395536" y="2060848"/>
          <a:ext cx="6840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240360"/>
                <a:gridCol w="2736304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게임 설계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클래스 이름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손님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CEO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붕어빵 사장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FishBreadMachine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붕어빵 기계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err="1" smtClean="0"/>
                        <a:t>FishBread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붕어빵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FishBreadTycoonLauncher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실행기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5" y="4725144"/>
            <a:ext cx="66062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게임 구현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손님이 붕어빵 사장에게 붕어빵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개를 요청한다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사장이 붕어빵 기계에 붕어빵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 개수만큼 재료 </a:t>
            </a:r>
            <a:r>
              <a:rPr lang="ko-KR" altLang="en-US" sz="1600" dirty="0" err="1" smtClean="0"/>
              <a:t>셋팅한다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사장이 붕어빵 기계로 붕어빵을 굽는다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기계는 구워진 붕어빵을 붕어빵 사장에게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사장은 받은 붕어빵을 손님에게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손님은 붕어빵을 받고 나서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돈과 평가를 준다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사장은 받은 돈과 붕어빵 평가치를 계산하여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63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799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붕어빵 </a:t>
            </a:r>
            <a:r>
              <a:rPr lang="ko-KR" altLang="en-US" dirty="0" err="1" smtClean="0"/>
              <a:t>타이쿤</a:t>
            </a:r>
            <a:r>
              <a:rPr lang="ko-KR" altLang="en-US" dirty="0" smtClean="0"/>
              <a:t> 게임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64704"/>
            <a:ext cx="688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규칙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턴에 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붕어빵을 주문한다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고객이 주문한 붕어빵의 개수는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개 사이이다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턴 동안 판 붕어빵의 맛과 개수를 평가화 하여 점수화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2853" y="2060848"/>
            <a:ext cx="1766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손님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붕어빵 사장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붕어빵 기계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</a:t>
            </a:r>
            <a:r>
              <a:rPr lang="ko-KR" altLang="en-US" dirty="0"/>
              <a:t>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실행기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4070"/>
              </p:ext>
            </p:extLst>
          </p:nvPr>
        </p:nvGraphicFramePr>
        <p:xfrm>
          <a:off x="395536" y="2060848"/>
          <a:ext cx="6840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240360"/>
                <a:gridCol w="2736304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게임 설계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클래스 이름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손님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CEO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붕어빵 사장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FishBreadMachine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붕어빵 기계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err="1" smtClean="0"/>
                        <a:t>FishBread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붕어빵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FishBreadTycoonLauncher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실행기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5" y="4725144"/>
            <a:ext cx="6210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게임 구현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손님이 붕어빵 사장에게 붕어빵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개를 요청한다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사장이 붕어빵 기계에 붕어빵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 개수만큼 굽는다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사장은 구워진 붕어빵을 손님에게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손님은 붕어빵을 받고 나서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돈과 평가를 준다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사장은 받은 돈과 붕어빵 평가치를 계산하여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272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496" y="214290"/>
            <a:ext cx="4786346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43372" y="4929198"/>
            <a:ext cx="857256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3235" y="4929198"/>
            <a:ext cx="857256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43504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14810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2198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2"/>
          </p:cNvCxnSpPr>
          <p:nvPr/>
        </p:nvCxnSpPr>
        <p:spPr>
          <a:xfrm rot="16200000" flipH="1">
            <a:off x="4250529" y="3536157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3" idx="0"/>
          </p:cNvCxnSpPr>
          <p:nvPr/>
        </p:nvCxnSpPr>
        <p:spPr>
          <a:xfrm rot="16200000" flipH="1">
            <a:off x="4719022" y="3996357"/>
            <a:ext cx="1714512" cy="15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0"/>
          </p:cNvCxnSpPr>
          <p:nvPr/>
        </p:nvCxnSpPr>
        <p:spPr>
          <a:xfrm rot="10800000" flipV="1">
            <a:off x="4572000" y="3214686"/>
            <a:ext cx="1857388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496" y="214290"/>
            <a:ext cx="4786346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3235" y="4929198"/>
            <a:ext cx="857256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43504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14810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2198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2"/>
          </p:cNvCxnSpPr>
          <p:nvPr/>
        </p:nvCxnSpPr>
        <p:spPr>
          <a:xfrm rot="16200000" flipH="1">
            <a:off x="4250529" y="3536157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3" idx="0"/>
          </p:cNvCxnSpPr>
          <p:nvPr/>
        </p:nvCxnSpPr>
        <p:spPr>
          <a:xfrm rot="16200000" flipH="1">
            <a:off x="4719022" y="3996357"/>
            <a:ext cx="1714512" cy="15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43372" y="714356"/>
            <a:ext cx="785818" cy="285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3" name="원형 22"/>
          <p:cNvSpPr/>
          <p:nvPr/>
        </p:nvSpPr>
        <p:spPr>
          <a:xfrm rot="2700000">
            <a:off x="9735813" y="3806497"/>
            <a:ext cx="2857520" cy="2857520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496" y="214290"/>
            <a:ext cx="4786346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3113" y="5013176"/>
            <a:ext cx="1401056" cy="4676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52973" y="2348880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12" idx="0"/>
          </p:cNvCxnSpPr>
          <p:nvPr/>
        </p:nvCxnSpPr>
        <p:spPr>
          <a:xfrm>
            <a:off x="4556503" y="2780928"/>
            <a:ext cx="43713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993812" y="4814959"/>
            <a:ext cx="328600" cy="3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53005" y="2236304"/>
            <a:ext cx="328600" cy="3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0657" y="337932"/>
            <a:ext cx="478634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3113" y="5013176"/>
            <a:ext cx="1401056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=0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/>
              <a:t> </a:t>
            </a:r>
            <a:r>
              <a:rPr lang="en-US" altLang="ko-KR" dirty="0" smtClean="0"/>
              <a:t>= null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9996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12" idx="0"/>
          </p:cNvCxnSpPr>
          <p:nvPr/>
        </p:nvCxnSpPr>
        <p:spPr>
          <a:xfrm>
            <a:off x="4603499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41636" y="2400502"/>
            <a:ext cx="133214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0677" y="24523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79442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436096" y="2400502"/>
            <a:ext cx="1332148" cy="160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79192" y="24523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306597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948264" y="2400501"/>
            <a:ext cx="1332148" cy="1702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82544" y="24523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b()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32058" y="5102982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99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70770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7" idx="0"/>
          </p:cNvCxnSpPr>
          <p:nvPr/>
        </p:nvCxnSpPr>
        <p:spPr>
          <a:xfrm flipH="1">
            <a:off x="6732586" y="3282396"/>
            <a:ext cx="1008269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0657" y="337932"/>
            <a:ext cx="478634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3113" y="5013176"/>
            <a:ext cx="1401056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id:540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=0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/>
              <a:t> </a:t>
            </a:r>
            <a:r>
              <a:rPr lang="en-US" altLang="ko-KR" dirty="0" smtClean="0"/>
              <a:t>= null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9996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12" idx="0"/>
          </p:cNvCxnSpPr>
          <p:nvPr/>
        </p:nvCxnSpPr>
        <p:spPr>
          <a:xfrm>
            <a:off x="4603499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41636" y="2400502"/>
            <a:ext cx="133214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0677" y="24523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79442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436096" y="2400502"/>
            <a:ext cx="1332148" cy="160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79192" y="24523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306597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948264" y="2400501"/>
            <a:ext cx="1332148" cy="1702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82544" y="24523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b()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905541" y="5013176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id:541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198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70770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7" idx="0"/>
          </p:cNvCxnSpPr>
          <p:nvPr/>
        </p:nvCxnSpPr>
        <p:spPr>
          <a:xfrm flipH="1">
            <a:off x="6606069" y="3192590"/>
            <a:ext cx="1008269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3568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3568" y="50851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71800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3568" y="4581128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568" y="4079367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id:540, a()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3568" y="3575311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id:541, b()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39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0657" y="337932"/>
            <a:ext cx="478634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01093" y="4843011"/>
            <a:ext cx="1401056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id:540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=0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/>
              <a:t> </a:t>
            </a:r>
            <a:r>
              <a:rPr lang="en-US" altLang="ko-KR" dirty="0" smtClean="0"/>
              <a:t>= null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9996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12" idx="0"/>
          </p:cNvCxnSpPr>
          <p:nvPr/>
        </p:nvCxnSpPr>
        <p:spPr>
          <a:xfrm>
            <a:off x="4603499" y="3192590"/>
            <a:ext cx="198122" cy="165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41636" y="2400502"/>
            <a:ext cx="133214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0677" y="24523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79442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436096" y="2400502"/>
            <a:ext cx="1332148" cy="160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79192" y="24523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306597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948264" y="2400501"/>
            <a:ext cx="1332148" cy="1702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82544" y="24523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b()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633909" y="4852866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id:541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198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70770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7" idx="0"/>
          </p:cNvCxnSpPr>
          <p:nvPr/>
        </p:nvCxnSpPr>
        <p:spPr>
          <a:xfrm flipH="1">
            <a:off x="6334437" y="3032280"/>
            <a:ext cx="1008269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3568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3568" y="50851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71800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3568" y="4581128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568" y="4079367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id:540, a()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3568" y="3575311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id:541, b()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09070" y="5085184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id:542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198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743732" y="5301208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id:543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198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82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0657" y="337932"/>
            <a:ext cx="478634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3568" y="50851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71800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5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14397" y="5013176"/>
            <a:ext cx="1401056" cy="4676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new</a:t>
            </a:r>
          </a:p>
          <a:p>
            <a:pPr algn="ctr"/>
            <a:r>
              <a:rPr lang="en-US" altLang="ko-KR" sz="1200" dirty="0" smtClean="0"/>
              <a:t>NewFishBreadv2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160822" y="2424083"/>
            <a:ext cx="125513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fishBread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34" idx="0"/>
          </p:cNvCxnSpPr>
          <p:nvPr/>
        </p:nvCxnSpPr>
        <p:spPr>
          <a:xfrm>
            <a:off x="5788388" y="2856131"/>
            <a:ext cx="641117" cy="1501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476" y="1366103"/>
            <a:ext cx="4687502" cy="21159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 fishBread =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NewFishBreadV2(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6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.println(fishBread.evaluate());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fishBread =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NewFishBreadV2(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5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.println(fishBread.evaluate());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 fishBread2 = </a:t>
            </a:r>
            <a:r>
              <a:rPr kumimoji="1" lang="en-US" altLang="ko-KR" sz="1100" dirty="0" err="1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fishBread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fishBread =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NewFishBreadV2(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.println(fishBread.evaluate());</a:t>
            </a: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dirty="0">
              <a:solidFill>
                <a:srgbClr val="000000"/>
              </a:solidFill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050" b="1" i="1" dirty="0" smtClean="0">
                <a:solidFill>
                  <a:srgbClr val="660E7A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.println(fishBread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.evaluate());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3690" y="5013176"/>
            <a:ext cx="1401056" cy="467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new</a:t>
            </a:r>
          </a:p>
          <a:p>
            <a:pPr algn="ctr"/>
            <a:r>
              <a:rPr lang="en-US" altLang="ko-KR" sz="1200" dirty="0" smtClean="0"/>
              <a:t>NewFishBreadv2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661486" y="2424083"/>
            <a:ext cx="16549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fishBread2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7" idx="2"/>
            <a:endCxn id="21" idx="0"/>
          </p:cNvCxnSpPr>
          <p:nvPr/>
        </p:nvCxnSpPr>
        <p:spPr>
          <a:xfrm>
            <a:off x="7488951" y="2856131"/>
            <a:ext cx="45267" cy="215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728977" y="4357694"/>
            <a:ext cx="1401056" cy="467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new</a:t>
            </a:r>
          </a:p>
          <a:p>
            <a:pPr algn="ctr"/>
            <a:r>
              <a:rPr lang="en-US" altLang="ko-KR" sz="1200" dirty="0" smtClean="0"/>
              <a:t>NewFishBreadv2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19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1374</Words>
  <Application>Microsoft Office PowerPoint</Application>
  <PresentationFormat>화면 슬라이드 쇼(4:3)</PresentationFormat>
  <Paragraphs>405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FullName</dc:creator>
  <cp:lastModifiedBy>FullName</cp:lastModifiedBy>
  <cp:revision>35</cp:revision>
  <dcterms:created xsi:type="dcterms:W3CDTF">2018-01-06T05:58:14Z</dcterms:created>
  <dcterms:modified xsi:type="dcterms:W3CDTF">2018-01-07T09:01:05Z</dcterms:modified>
</cp:coreProperties>
</file>