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539" autoAdjust="0"/>
  </p:normalViewPr>
  <p:slideViewPr>
    <p:cSldViewPr>
      <p:cViewPr varScale="1">
        <p:scale>
          <a:sx n="116" d="100"/>
          <a:sy n="116" d="100"/>
        </p:scale>
        <p:origin x="-14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267A5E-5E11-449E-9A19-2F9F2245AAEC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99270-EE1B-4C0A-B555-AA8811691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560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99270-EE1B-4C0A-B555-AA88116919F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18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99270-EE1B-4C0A-B555-AA88116919F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18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99270-EE1B-4C0A-B555-AA88116919F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18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99270-EE1B-4C0A-B555-AA88116919F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18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99270-EE1B-4C0A-B555-AA88116919F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18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880538" y="214290"/>
            <a:ext cx="3906304" cy="642939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 w="3175">
                <a:solidFill>
                  <a:schemeClr val="tx1"/>
                </a:solidFill>
              </a:ln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880538" y="1857364"/>
            <a:ext cx="39063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80538" y="4286256"/>
            <a:ext cx="39063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93218" y="285728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93218" y="192880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93218" y="435769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-30087" y="504735"/>
            <a:ext cx="4910626" cy="270843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public class </a:t>
            </a: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OverloadingStudy {</a:t>
            </a:r>
            <a:b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public void </a:t>
            </a: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add(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int </a:t>
            </a: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number){</a:t>
            </a:r>
            <a:b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    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int </a:t>
            </a: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result = number + </a:t>
            </a: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3</a:t>
            </a: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b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    System.</a:t>
            </a:r>
            <a:r>
              <a:rPr kumimoji="1" lang="ko-KR" altLang="ko-KR" sz="1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out</a:t>
            </a: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.println(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"result = " </a:t>
            </a: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+ result);</a:t>
            </a:r>
            <a:b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}</a:t>
            </a:r>
            <a:b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public static void </a:t>
            </a: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main(String[] args) {</a:t>
            </a:r>
            <a:b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    System.</a:t>
            </a:r>
            <a:r>
              <a:rPr kumimoji="1" lang="ko-KR" altLang="ko-KR" sz="1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out</a:t>
            </a: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.println(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"OverloadingStudy </a:t>
            </a:r>
            <a:r>
              <a:rPr kumimoji="1" lang="ko-KR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시작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"</a:t>
            </a: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);</a:t>
            </a:r>
            <a:b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    </a:t>
            </a:r>
            <a:r>
              <a:rPr kumimoji="1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// OverloadingStudy </a:t>
            </a:r>
            <a:r>
              <a:rPr kumimoji="1" lang="ko-KR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객체 생성해서</a:t>
            </a:r>
            <a:r>
              <a:rPr kumimoji="1" lang="ko-KR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add </a:t>
            </a:r>
            <a:r>
              <a:rPr kumimoji="1" lang="ko-KR" sz="1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메소드를</a:t>
            </a:r>
            <a:r>
              <a:rPr kumimoji="1" lang="ko-KR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 호출 해보세요</a:t>
            </a:r>
            <a:r>
              <a:rPr kumimoji="1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.</a:t>
            </a:r>
            <a:br>
              <a:rPr kumimoji="1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    </a:t>
            </a: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OverloadingStudy ols = 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new </a:t>
            </a: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OverloadingStudy();</a:t>
            </a:r>
            <a:b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    ols.add(</a:t>
            </a: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99</a:t>
            </a: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);</a:t>
            </a:r>
            <a:b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}</a:t>
            </a:r>
            <a:b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444208" y="285728"/>
            <a:ext cx="2088232" cy="550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class</a:t>
            </a:r>
          </a:p>
          <a:p>
            <a:pPr algn="ctr"/>
            <a:r>
              <a:rPr lang="en-US" altLang="ko-KR" dirty="0" err="1" smtClean="0"/>
              <a:t>OverloadingStudy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076056" y="2279062"/>
            <a:ext cx="1296144" cy="17980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main()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076056" y="4869160"/>
            <a:ext cx="2088232" cy="10081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err="1" smtClean="0"/>
              <a:t>OverloadingStudy</a:t>
            </a:r>
            <a:endParaRPr lang="en-US" altLang="ko-KR" dirty="0" smtClean="0"/>
          </a:p>
          <a:p>
            <a:pPr algn="ctr"/>
            <a:r>
              <a:rPr lang="en-US" altLang="ko-KR" sz="1600" dirty="0" smtClean="0"/>
              <a:t>add();</a:t>
            </a:r>
            <a:endParaRPr lang="ko-KR" altLang="en-US" sz="1600" dirty="0"/>
          </a:p>
        </p:txBody>
      </p:sp>
      <p:sp>
        <p:nvSpPr>
          <p:cNvPr id="16" name="직사각형 15"/>
          <p:cNvSpPr/>
          <p:nvPr/>
        </p:nvSpPr>
        <p:spPr>
          <a:xfrm>
            <a:off x="5292080" y="3068960"/>
            <a:ext cx="646849" cy="576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ols</a:t>
            </a:r>
            <a:endParaRPr lang="ko-KR" altLang="en-US" sz="1600" dirty="0"/>
          </a:p>
        </p:txBody>
      </p:sp>
      <p:cxnSp>
        <p:nvCxnSpPr>
          <p:cNvPr id="18" name="직선 화살표 연결선 17"/>
          <p:cNvCxnSpPr>
            <a:stCxn id="16" idx="2"/>
            <a:endCxn id="15" idx="0"/>
          </p:cNvCxnSpPr>
          <p:nvPr/>
        </p:nvCxnSpPr>
        <p:spPr>
          <a:xfrm>
            <a:off x="5615505" y="3645024"/>
            <a:ext cx="504667" cy="122413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6948264" y="2279062"/>
            <a:ext cx="1296144" cy="17980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add()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7020272" y="2804046"/>
            <a:ext cx="1152128" cy="1929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number=99</a:t>
            </a:r>
            <a:endParaRPr lang="ko-KR" altLang="en-US" sz="1200" dirty="0"/>
          </a:p>
        </p:txBody>
      </p:sp>
      <p:sp>
        <p:nvSpPr>
          <p:cNvPr id="23" name="직사각형 22"/>
          <p:cNvSpPr/>
          <p:nvPr/>
        </p:nvSpPr>
        <p:spPr>
          <a:xfrm>
            <a:off x="6948264" y="3049662"/>
            <a:ext cx="1296144" cy="1929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result=99+3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43132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880538" y="214290"/>
            <a:ext cx="3906304" cy="642939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 w="3175">
                <a:solidFill>
                  <a:schemeClr val="tx1"/>
                </a:solidFill>
              </a:ln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880538" y="1857364"/>
            <a:ext cx="39063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80538" y="4286256"/>
            <a:ext cx="39063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93218" y="285728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93218" y="192880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93218" y="435769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-30087" y="504735"/>
            <a:ext cx="4910626" cy="270843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public class </a:t>
            </a: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OverloadingStudy {</a:t>
            </a:r>
            <a:b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public void </a:t>
            </a: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add(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int </a:t>
            </a: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number){</a:t>
            </a:r>
            <a:b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    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int </a:t>
            </a: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result = number + </a:t>
            </a: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3</a:t>
            </a: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b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    System.</a:t>
            </a:r>
            <a:r>
              <a:rPr kumimoji="1" lang="ko-KR" altLang="ko-KR" sz="1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out</a:t>
            </a: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.println(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"result = " </a:t>
            </a: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+ result);</a:t>
            </a:r>
            <a:b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}</a:t>
            </a:r>
            <a:b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public static void </a:t>
            </a: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main(String[] args) {</a:t>
            </a:r>
            <a:b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    System.</a:t>
            </a:r>
            <a:r>
              <a:rPr kumimoji="1" lang="ko-KR" altLang="ko-KR" sz="1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out</a:t>
            </a: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.println(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"OverloadingStudy </a:t>
            </a:r>
            <a:r>
              <a:rPr kumimoji="1" lang="ko-KR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시작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"</a:t>
            </a: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);</a:t>
            </a:r>
            <a:b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    </a:t>
            </a:r>
            <a:r>
              <a:rPr kumimoji="1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// OverloadingStudy </a:t>
            </a:r>
            <a:r>
              <a:rPr kumimoji="1" lang="ko-KR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객체 생성해서</a:t>
            </a:r>
            <a:r>
              <a:rPr kumimoji="1" lang="ko-KR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add </a:t>
            </a:r>
            <a:r>
              <a:rPr kumimoji="1" lang="ko-KR" sz="1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메소드를</a:t>
            </a:r>
            <a:r>
              <a:rPr kumimoji="1" lang="ko-KR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 호출 해보세요</a:t>
            </a:r>
            <a:r>
              <a:rPr kumimoji="1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.</a:t>
            </a:r>
            <a:br>
              <a:rPr kumimoji="1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    </a:t>
            </a: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OverloadingStudy ols = 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new </a:t>
            </a: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OverloadingStudy();</a:t>
            </a:r>
            <a:b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    ols.add(</a:t>
            </a: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99</a:t>
            </a: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);</a:t>
            </a:r>
            <a:b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}</a:t>
            </a:r>
            <a:b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444208" y="285728"/>
            <a:ext cx="2088232" cy="550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class</a:t>
            </a:r>
          </a:p>
          <a:p>
            <a:pPr algn="ctr"/>
            <a:r>
              <a:rPr lang="en-US" altLang="ko-KR" dirty="0" err="1" smtClean="0"/>
              <a:t>OverloadingStudy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076056" y="2279062"/>
            <a:ext cx="1296144" cy="17980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main()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076056" y="4869160"/>
            <a:ext cx="2088232" cy="10081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err="1" smtClean="0"/>
              <a:t>OverloadingStudy</a:t>
            </a:r>
            <a:endParaRPr lang="en-US" altLang="ko-KR" dirty="0" smtClean="0"/>
          </a:p>
          <a:p>
            <a:pPr algn="ctr"/>
            <a:r>
              <a:rPr lang="en-US" altLang="ko-KR" sz="1600" dirty="0" smtClean="0"/>
              <a:t>add();</a:t>
            </a:r>
            <a:endParaRPr lang="ko-KR" altLang="en-US" sz="1600" dirty="0"/>
          </a:p>
        </p:txBody>
      </p:sp>
      <p:sp>
        <p:nvSpPr>
          <p:cNvPr id="16" name="직사각형 15"/>
          <p:cNvSpPr/>
          <p:nvPr/>
        </p:nvSpPr>
        <p:spPr>
          <a:xfrm>
            <a:off x="5292080" y="3068960"/>
            <a:ext cx="646849" cy="576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ols</a:t>
            </a:r>
            <a:endParaRPr lang="ko-KR" altLang="en-US" sz="1600" dirty="0"/>
          </a:p>
        </p:txBody>
      </p:sp>
      <p:cxnSp>
        <p:nvCxnSpPr>
          <p:cNvPr id="18" name="직선 화살표 연결선 17"/>
          <p:cNvCxnSpPr>
            <a:stCxn id="16" idx="2"/>
            <a:endCxn id="15" idx="0"/>
          </p:cNvCxnSpPr>
          <p:nvPr/>
        </p:nvCxnSpPr>
        <p:spPr>
          <a:xfrm>
            <a:off x="5615505" y="3645024"/>
            <a:ext cx="504667" cy="122413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704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880538" y="214290"/>
            <a:ext cx="3906304" cy="642939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 w="3175">
                <a:solidFill>
                  <a:schemeClr val="tx1"/>
                </a:solidFill>
              </a:ln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880538" y="1857364"/>
            <a:ext cx="39063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80538" y="4286256"/>
            <a:ext cx="39063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93218" y="285728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93218" y="192880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93218" y="435769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-30087" y="504735"/>
            <a:ext cx="4910626" cy="270843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public class </a:t>
            </a: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OverloadingStudy {</a:t>
            </a:r>
            <a:b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public void </a:t>
            </a: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add(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int </a:t>
            </a: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number){</a:t>
            </a:r>
            <a:b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    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int </a:t>
            </a: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result = number + </a:t>
            </a: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3</a:t>
            </a: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b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    System.</a:t>
            </a:r>
            <a:r>
              <a:rPr kumimoji="1" lang="ko-KR" altLang="ko-KR" sz="1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out</a:t>
            </a: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.println(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"result = " </a:t>
            </a: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+ result);</a:t>
            </a:r>
            <a:b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}</a:t>
            </a:r>
            <a:b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public static void </a:t>
            </a: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main(String[] args) {</a:t>
            </a:r>
            <a:b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    System.</a:t>
            </a:r>
            <a:r>
              <a:rPr kumimoji="1" lang="ko-KR" altLang="ko-KR" sz="1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out</a:t>
            </a: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.println(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"OverloadingStudy </a:t>
            </a:r>
            <a:r>
              <a:rPr kumimoji="1" lang="ko-KR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시작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"</a:t>
            </a: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);</a:t>
            </a:r>
            <a:b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    </a:t>
            </a:r>
            <a:r>
              <a:rPr kumimoji="1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// OverloadingStudy </a:t>
            </a:r>
            <a:r>
              <a:rPr kumimoji="1" lang="ko-KR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객체 생성해서</a:t>
            </a:r>
            <a:r>
              <a:rPr kumimoji="1" lang="ko-KR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add </a:t>
            </a:r>
            <a:r>
              <a:rPr kumimoji="1" lang="ko-KR" sz="1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메소드를</a:t>
            </a:r>
            <a:r>
              <a:rPr kumimoji="1" lang="ko-KR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 호출 해보세요</a:t>
            </a:r>
            <a:r>
              <a:rPr kumimoji="1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.</a:t>
            </a:r>
            <a:br>
              <a:rPr kumimoji="1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    </a:t>
            </a: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OverloadingStudy ols = 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new </a:t>
            </a: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OverloadingStudy();</a:t>
            </a:r>
            <a:b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    ols.add(</a:t>
            </a: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99</a:t>
            </a: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);</a:t>
            </a:r>
            <a:b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}</a:t>
            </a:r>
            <a:b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444208" y="285728"/>
            <a:ext cx="2088232" cy="550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class</a:t>
            </a:r>
          </a:p>
          <a:p>
            <a:pPr algn="ctr"/>
            <a:r>
              <a:rPr lang="en-US" altLang="ko-KR" dirty="0" err="1" smtClean="0"/>
              <a:t>OverloadingStudy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076056" y="4869160"/>
            <a:ext cx="2088232" cy="10081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err="1" smtClean="0"/>
              <a:t>OverloadingStudy</a:t>
            </a:r>
            <a:endParaRPr lang="en-US" altLang="ko-KR" dirty="0" smtClean="0"/>
          </a:p>
          <a:p>
            <a:pPr algn="ctr"/>
            <a:r>
              <a:rPr lang="en-US" altLang="ko-KR" sz="1600" dirty="0" smtClean="0"/>
              <a:t>add();</a:t>
            </a:r>
            <a:endParaRPr lang="ko-KR" altLang="en-US" sz="1600" dirty="0"/>
          </a:p>
        </p:txBody>
      </p:sp>
      <p:cxnSp>
        <p:nvCxnSpPr>
          <p:cNvPr id="18" name="직선 화살표 연결선 17"/>
          <p:cNvCxnSpPr>
            <a:endCxn id="15" idx="0"/>
          </p:cNvCxnSpPr>
          <p:nvPr/>
        </p:nvCxnSpPr>
        <p:spPr>
          <a:xfrm>
            <a:off x="5615505" y="3645024"/>
            <a:ext cx="504667" cy="122413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599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880538" y="214290"/>
            <a:ext cx="3906304" cy="642939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 w="3175">
                <a:solidFill>
                  <a:schemeClr val="tx1"/>
                </a:solidFill>
              </a:ln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880538" y="1857364"/>
            <a:ext cx="39063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80538" y="4286256"/>
            <a:ext cx="39063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93218" y="285728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93218" y="192880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93218" y="435769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-30087" y="504735"/>
            <a:ext cx="4910626" cy="270843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public class </a:t>
            </a: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OverloadingStudy {</a:t>
            </a:r>
            <a:b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public void </a:t>
            </a: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add(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int </a:t>
            </a: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number){</a:t>
            </a:r>
            <a:b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    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int </a:t>
            </a: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result = number + </a:t>
            </a: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3</a:t>
            </a: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b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    System.</a:t>
            </a:r>
            <a:r>
              <a:rPr kumimoji="1" lang="ko-KR" altLang="ko-KR" sz="1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out</a:t>
            </a: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.println(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"result = " </a:t>
            </a: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+ result);</a:t>
            </a:r>
            <a:b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}</a:t>
            </a:r>
            <a:b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public static void </a:t>
            </a: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main(String[] args) {</a:t>
            </a:r>
            <a:b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    System.</a:t>
            </a:r>
            <a:r>
              <a:rPr kumimoji="1" lang="ko-KR" altLang="ko-KR" sz="1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out</a:t>
            </a: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.println(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"OverloadingStudy </a:t>
            </a:r>
            <a:r>
              <a:rPr kumimoji="1" lang="ko-KR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시작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"</a:t>
            </a: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);</a:t>
            </a:r>
            <a:b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    </a:t>
            </a:r>
            <a:r>
              <a:rPr kumimoji="1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// OverloadingStudy </a:t>
            </a:r>
            <a:r>
              <a:rPr kumimoji="1" lang="ko-KR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객체 생성해서</a:t>
            </a:r>
            <a:r>
              <a:rPr kumimoji="1" lang="ko-KR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add </a:t>
            </a:r>
            <a:r>
              <a:rPr kumimoji="1" lang="ko-KR" sz="1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메소드를</a:t>
            </a:r>
            <a:r>
              <a:rPr kumimoji="1" lang="ko-KR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 호출 해보세요</a:t>
            </a:r>
            <a:r>
              <a:rPr kumimoji="1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.</a:t>
            </a:r>
            <a:br>
              <a:rPr kumimoji="1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    </a:t>
            </a: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OverloadingStudy ols = 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new </a:t>
            </a: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OverloadingStudy();</a:t>
            </a:r>
            <a:b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    ols.add(</a:t>
            </a: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99</a:t>
            </a: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);</a:t>
            </a:r>
            <a:b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}</a:t>
            </a:r>
            <a:b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9882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880538" y="214290"/>
            <a:ext cx="3906304" cy="642939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 w="3175">
                <a:solidFill>
                  <a:schemeClr val="tx1"/>
                </a:solidFill>
              </a:ln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880538" y="1857364"/>
            <a:ext cx="39063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80538" y="4286256"/>
            <a:ext cx="39063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93218" y="285728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93218" y="192880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93218" y="435769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-30087" y="504735"/>
            <a:ext cx="4910626" cy="270843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public class </a:t>
            </a: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OverloadingStudy {</a:t>
            </a:r>
            <a:b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public void </a:t>
            </a: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add(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int </a:t>
            </a: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number){</a:t>
            </a:r>
            <a:b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    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int </a:t>
            </a: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result = number + </a:t>
            </a: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3</a:t>
            </a: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b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    System.</a:t>
            </a:r>
            <a:r>
              <a:rPr kumimoji="1" lang="ko-KR" altLang="ko-KR" sz="1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out</a:t>
            </a: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.println(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"result = " </a:t>
            </a: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+ result);</a:t>
            </a:r>
            <a:b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}</a:t>
            </a:r>
            <a:b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public static void </a:t>
            </a: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main(String[] args) {</a:t>
            </a:r>
            <a:b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    System.</a:t>
            </a:r>
            <a:r>
              <a:rPr kumimoji="1" lang="ko-KR" altLang="ko-KR" sz="1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out</a:t>
            </a: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.println(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"OverloadingStudy </a:t>
            </a:r>
            <a:r>
              <a:rPr kumimoji="1" lang="ko-KR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시작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"</a:t>
            </a: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);</a:t>
            </a:r>
            <a:b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    </a:t>
            </a:r>
            <a:r>
              <a:rPr kumimoji="1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// OverloadingStudy </a:t>
            </a:r>
            <a:r>
              <a:rPr kumimoji="1" lang="ko-KR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객체 생성해서</a:t>
            </a:r>
            <a:r>
              <a:rPr kumimoji="1" lang="ko-KR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add </a:t>
            </a:r>
            <a:r>
              <a:rPr kumimoji="1" lang="ko-KR" sz="1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메소드를</a:t>
            </a:r>
            <a:r>
              <a:rPr kumimoji="1" lang="ko-KR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 호출 해보세요</a:t>
            </a:r>
            <a:r>
              <a:rPr kumimoji="1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.</a:t>
            </a:r>
            <a:br>
              <a:rPr kumimoji="1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en-US" altLang="ko-KR" sz="1000" i="1" dirty="0">
                <a:solidFill>
                  <a:srgbClr val="80808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en-US" altLang="ko-KR" sz="1000" i="1" dirty="0" smtClean="0">
                <a:solidFill>
                  <a:srgbClr val="80808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       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new </a:t>
            </a: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OverloadingStudy()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.add(99)</a:t>
            </a: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b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}</a:t>
            </a:r>
            <a:b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444208" y="285728"/>
            <a:ext cx="2088232" cy="550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class</a:t>
            </a:r>
          </a:p>
          <a:p>
            <a:pPr algn="ctr"/>
            <a:r>
              <a:rPr lang="en-US" altLang="ko-KR" dirty="0" err="1" smtClean="0"/>
              <a:t>OverloadingStudy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076056" y="4869160"/>
            <a:ext cx="2088232" cy="10081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err="1" smtClean="0"/>
              <a:t>OverloadingStudy</a:t>
            </a:r>
            <a:endParaRPr lang="en-US" altLang="ko-KR" dirty="0" smtClean="0"/>
          </a:p>
          <a:p>
            <a:pPr algn="ctr"/>
            <a:r>
              <a:rPr lang="en-US" altLang="ko-KR" sz="1600" dirty="0" smtClean="0"/>
              <a:t>add();</a:t>
            </a:r>
            <a:endParaRPr lang="ko-KR" altLang="en-US" sz="1600" dirty="0"/>
          </a:p>
        </p:txBody>
      </p:sp>
      <p:sp>
        <p:nvSpPr>
          <p:cNvPr id="13" name="직사각형 12"/>
          <p:cNvSpPr/>
          <p:nvPr/>
        </p:nvSpPr>
        <p:spPr>
          <a:xfrm>
            <a:off x="6948264" y="2279062"/>
            <a:ext cx="1296144" cy="17980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add()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7020272" y="2804046"/>
            <a:ext cx="1152128" cy="1929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number=99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6948264" y="3049662"/>
            <a:ext cx="1296144" cy="1929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result=99+3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5076056" y="2279062"/>
            <a:ext cx="1296144" cy="17980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main()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cxnSp>
        <p:nvCxnSpPr>
          <p:cNvPr id="3" name="직선 화살표 연결선 2"/>
          <p:cNvCxnSpPr>
            <a:stCxn id="15" idx="0"/>
            <a:endCxn id="13" idx="2"/>
          </p:cNvCxnSpPr>
          <p:nvPr/>
        </p:nvCxnSpPr>
        <p:spPr>
          <a:xfrm flipV="1">
            <a:off x="6120172" y="4077072"/>
            <a:ext cx="1476164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2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492025"/>
            <a:ext cx="7920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책 </a:t>
            </a:r>
            <a:r>
              <a:rPr lang="en-US" altLang="ko-KR" dirty="0" smtClean="0"/>
              <a:t>110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성적을 표시해보자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를 타이핑하시고 실행해보세요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다 하신 분은 학번과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성적을 직접 입력 할 수 있는 프로그램으로 수정해보세요</a:t>
            </a:r>
            <a:r>
              <a:rPr lang="en-US" altLang="ko-KR" dirty="0" smtClean="0"/>
              <a:t>. (*</a:t>
            </a:r>
            <a:r>
              <a:rPr lang="ko-KR" altLang="en-US" dirty="0" smtClean="0"/>
              <a:t>원본과 따로 복사해서 작업하세요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4182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112</Words>
  <Application>Microsoft Office PowerPoint</Application>
  <PresentationFormat>화면 슬라이드 쇼(4:3)</PresentationFormat>
  <Paragraphs>74</Paragraphs>
  <Slides>6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FullName</cp:lastModifiedBy>
  <cp:revision>8</cp:revision>
  <dcterms:created xsi:type="dcterms:W3CDTF">2006-10-05T04:04:58Z</dcterms:created>
  <dcterms:modified xsi:type="dcterms:W3CDTF">2018-01-13T08:44:53Z</dcterms:modified>
</cp:coreProperties>
</file>