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DE37E-70D4-4D89-8C2A-C24677C073FE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56E38-08E5-4746-8425-7B99E4BA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9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56E38-08E5-4746-8425-7B99E4BA37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9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44208" y="285728"/>
            <a:ext cx="2088232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</a:p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76056" y="2279062"/>
            <a:ext cx="2088232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76056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sz="1600" dirty="0" smtClean="0"/>
              <a:t>bark()</a:t>
            </a:r>
          </a:p>
          <a:p>
            <a:pPr algn="ctr"/>
            <a:r>
              <a:rPr lang="en-US" altLang="ko-KR" sz="1600" dirty="0" smtClean="0"/>
              <a:t>eat()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19" idx="2"/>
            <a:endCxn id="12" idx="0"/>
          </p:cNvCxnSpPr>
          <p:nvPr/>
        </p:nvCxnSpPr>
        <p:spPr>
          <a:xfrm>
            <a:off x="5615505" y="3327196"/>
            <a:ext cx="216635" cy="15419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-29781" y="751332"/>
            <a:ext cx="491031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InheritanceStudyLauncher {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Cat cat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Cat();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Dog dog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Dog();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cat.bark();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cat.eat();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dog.bark();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dog.eat();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465" y="2780928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6228184" y="2780928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833690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sz="1600" dirty="0" smtClean="0"/>
              <a:t>bark()</a:t>
            </a:r>
          </a:p>
          <a:p>
            <a:pPr algn="ctr"/>
            <a:r>
              <a:rPr lang="en-US" altLang="ko-KR" sz="1600" dirty="0" smtClean="0"/>
              <a:t>eat()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endCxn id="25" idx="0"/>
          </p:cNvCxnSpPr>
          <p:nvPr/>
        </p:nvCxnSpPr>
        <p:spPr>
          <a:xfrm>
            <a:off x="6617055" y="3327196"/>
            <a:ext cx="972719" cy="15419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44208" y="980728"/>
            <a:ext cx="2088232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</a:p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025279" y="980728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76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059832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22393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22393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22393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5073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35073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35073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6063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045064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17911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224473" y="2882720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586063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083899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073284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251175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731629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520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1520" y="42210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 (</a:t>
            </a:r>
            <a:r>
              <a:rPr lang="en-US" altLang="ko-KR" dirty="0" err="1" smtClean="0"/>
              <a:t>Stirng</a:t>
            </a:r>
            <a:r>
              <a:rPr lang="en-US" altLang="ko-KR" dirty="0" smtClean="0"/>
              <a:t> name)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86063" y="1960152"/>
            <a:ext cx="2342634" cy="1324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Lion(String name){</a:t>
            </a:r>
          </a:p>
          <a:p>
            <a:pPr algn="ctr"/>
            <a:r>
              <a:rPr lang="en-US" altLang="ko-KR" dirty="0" smtClean="0"/>
              <a:t>super(name);</a:t>
            </a:r>
          </a:p>
          <a:p>
            <a:pPr algn="ctr"/>
            <a:r>
              <a:rPr lang="en-US" altLang="ko-KR" dirty="0" smtClean="0"/>
              <a:t>}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1520" y="34289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 (String name)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928697" y="1960152"/>
            <a:ext cx="2520400" cy="1324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r>
              <a:rPr lang="en-US" altLang="ko-KR" dirty="0" smtClean="0"/>
              <a:t> (String name){</a:t>
            </a:r>
          </a:p>
          <a:p>
            <a:pPr algn="ctr"/>
            <a:r>
              <a:rPr lang="en-US" altLang="ko-KR" b="1" dirty="0"/>
              <a:t>this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b="1" dirty="0"/>
              <a:t>this</a:t>
            </a:r>
            <a:r>
              <a:rPr lang="en-US" altLang="ko-KR" dirty="0"/>
              <a:t>.</a:t>
            </a:r>
            <a:r>
              <a:rPr lang="en-US" altLang="ko-KR" b="1" dirty="0"/>
              <a:t>name </a:t>
            </a:r>
            <a:r>
              <a:rPr lang="en-US" altLang="ko-KR" dirty="0"/>
              <a:t>= name;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0" y="36239"/>
            <a:ext cx="4788024" cy="3847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 lion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사자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-26268" y="893659"/>
            <a:ext cx="4814292" cy="18466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Lion(String name){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//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혹은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클래스에도 매개변수를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개 가지는 </a:t>
            </a:r>
            <a:r>
              <a:rPr kumimoji="1" lang="ko-KR" sz="1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생성자를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만들어서 다시 호출해준다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super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(name);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82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059832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22393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22393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22393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5073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35073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35073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6063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045064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17911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224473" y="2882720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586063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083899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073284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251175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731629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520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1520" y="42210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 (</a:t>
            </a:r>
            <a:r>
              <a:rPr lang="en-US" altLang="ko-KR" dirty="0" err="1" smtClean="0"/>
              <a:t>Stirng</a:t>
            </a:r>
            <a:r>
              <a:rPr lang="en-US" altLang="ko-KR" dirty="0" smtClean="0"/>
              <a:t> name)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86063" y="1960152"/>
            <a:ext cx="2342634" cy="1324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Lion(String name){</a:t>
            </a:r>
          </a:p>
          <a:p>
            <a:pPr algn="ctr"/>
            <a:r>
              <a:rPr lang="en-US" altLang="ko-KR" dirty="0" smtClean="0"/>
              <a:t>super(name);</a:t>
            </a:r>
          </a:p>
          <a:p>
            <a:pPr algn="ctr"/>
            <a:r>
              <a:rPr lang="en-US" altLang="ko-KR" dirty="0" smtClean="0"/>
              <a:t>}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0" y="36239"/>
            <a:ext cx="4788024" cy="3847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 lion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사자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-26268" y="893659"/>
            <a:ext cx="4814292" cy="18466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Lion(String name){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//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혹은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클래스에도 매개변수를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개 가지는 </a:t>
            </a:r>
            <a:r>
              <a:rPr kumimoji="1" lang="ko-KR" sz="1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생성자를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만들어서 다시 호출해준다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super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(name);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60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059832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22393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22393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22393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5073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35073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35073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6063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190630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17911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86063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083899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073284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251175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731629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520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0" y="36239"/>
            <a:ext cx="4788024" cy="3847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 lion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사자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-26268" y="893659"/>
            <a:ext cx="4814292" cy="18466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Lion(String name){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//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혹은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클래스에도 매개변수를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개 가지는 </a:t>
            </a:r>
            <a:r>
              <a:rPr kumimoji="1" lang="ko-KR" sz="1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생성자를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만들어서 다시 호출해준다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super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(name);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31095" y="2996952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532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059832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22393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22393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22393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5073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35073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35073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6063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973995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17911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53404" y="2882720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586063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083899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073284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251175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731629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520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20" idx="2"/>
            <a:endCxn id="18" idx="0"/>
          </p:cNvCxnSpPr>
          <p:nvPr/>
        </p:nvCxnSpPr>
        <p:spPr>
          <a:xfrm flipH="1">
            <a:off x="4973995" y="3428988"/>
            <a:ext cx="539449" cy="14401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0" y="36239"/>
            <a:ext cx="4788024" cy="3847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 lion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사자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-26268" y="893659"/>
            <a:ext cx="4814292" cy="18466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Lion(String name){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//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혹은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클래스에도 매개변수를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개 가지는 </a:t>
            </a:r>
            <a:r>
              <a:rPr kumimoji="1" lang="ko-KR" sz="1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생성자를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만들어서 다시 호출해준다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super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(name);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66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683568" y="464636"/>
            <a:ext cx="6552728" cy="2189655"/>
          </a:xfrm>
          <a:prstGeom prst="roundRect">
            <a:avLst>
              <a:gd name="adj" fmla="val 839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68" y="2798307"/>
            <a:ext cx="6552728" cy="3600400"/>
          </a:xfrm>
          <a:prstGeom prst="roundRect">
            <a:avLst>
              <a:gd name="adj" fmla="val 82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00231"/>
              </p:ext>
            </p:extLst>
          </p:nvPr>
        </p:nvGraphicFramePr>
        <p:xfrm>
          <a:off x="1043608" y="3662403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Dog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bark()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void eat()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76819"/>
              </p:ext>
            </p:extLst>
          </p:nvPr>
        </p:nvGraphicFramePr>
        <p:xfrm>
          <a:off x="3131840" y="3662403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Cat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bark()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void eat()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94203"/>
              </p:ext>
            </p:extLst>
          </p:nvPr>
        </p:nvGraphicFramePr>
        <p:xfrm>
          <a:off x="1979712" y="566059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Animal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r>
                        <a:rPr lang="en-US" altLang="ko-KR" sz="1400" baseline="0" dirty="0" smtClean="0"/>
                        <a:t> name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age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weight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shakeTail</a:t>
                      </a:r>
                      <a:r>
                        <a:rPr lang="en-US" altLang="ko-KR" sz="14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void </a:t>
                      </a:r>
                      <a:r>
                        <a:rPr lang="en-US" altLang="ko-KR" sz="1400" baseline="0" dirty="0" err="1" smtClean="0"/>
                        <a:t>printInfo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>
            <a:stCxn id="6" idx="0"/>
            <a:endCxn id="8" idx="2"/>
          </p:cNvCxnSpPr>
          <p:nvPr/>
        </p:nvCxnSpPr>
        <p:spPr>
          <a:xfrm flipV="1">
            <a:off x="1955540" y="2590171"/>
            <a:ext cx="936104" cy="10722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0"/>
            <a:endCxn id="8" idx="2"/>
          </p:cNvCxnSpPr>
          <p:nvPr/>
        </p:nvCxnSpPr>
        <p:spPr>
          <a:xfrm flipH="1" flipV="1">
            <a:off x="2891644" y="2590171"/>
            <a:ext cx="1152128" cy="10722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1339" y="135814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슈퍼 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08104" y="4670515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서브 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809" y="116632"/>
            <a:ext cx="6784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상속의 개념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자식 클래스가 부모 클래스의 모든 것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데이터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메소드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물려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사각형 설명선 21"/>
          <p:cNvSpPr/>
          <p:nvPr/>
        </p:nvSpPr>
        <p:spPr>
          <a:xfrm>
            <a:off x="3959932" y="622808"/>
            <a:ext cx="1368152" cy="288032"/>
          </a:xfrm>
          <a:prstGeom prst="wedgeRectCallout">
            <a:avLst>
              <a:gd name="adj1" fmla="val -86585"/>
              <a:gd name="adj2" fmla="val -123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클래스 이름</a:t>
            </a:r>
            <a:endParaRPr lang="ko-KR" altLang="en-US" sz="1400" dirty="0"/>
          </a:p>
        </p:txBody>
      </p:sp>
      <p:sp>
        <p:nvSpPr>
          <p:cNvPr id="23" name="사각형 설명선 22"/>
          <p:cNvSpPr/>
          <p:nvPr/>
        </p:nvSpPr>
        <p:spPr>
          <a:xfrm>
            <a:off x="3959932" y="1070115"/>
            <a:ext cx="1368152" cy="288032"/>
          </a:xfrm>
          <a:prstGeom prst="wedgeRectCallout">
            <a:avLst>
              <a:gd name="adj1" fmla="val -81541"/>
              <a:gd name="adj2" fmla="val -3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멤버 변수</a:t>
            </a:r>
            <a:endParaRPr lang="ko-KR" altLang="en-US" sz="1400" dirty="0"/>
          </a:p>
        </p:txBody>
      </p:sp>
      <p:sp>
        <p:nvSpPr>
          <p:cNvPr id="24" name="사각형 설명선 23"/>
          <p:cNvSpPr/>
          <p:nvPr/>
        </p:nvSpPr>
        <p:spPr>
          <a:xfrm>
            <a:off x="3959932" y="1860462"/>
            <a:ext cx="1368152" cy="288032"/>
          </a:xfrm>
          <a:prstGeom prst="wedgeRectCallout">
            <a:avLst>
              <a:gd name="adj1" fmla="val -81541"/>
              <a:gd name="adj2" fmla="val -153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멤버 </a:t>
            </a:r>
            <a:r>
              <a:rPr lang="ko-KR" altLang="en-US" sz="1400" dirty="0" err="1" smtClean="0"/>
              <a:t>메소드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26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683568" y="464636"/>
            <a:ext cx="6552728" cy="2189655"/>
          </a:xfrm>
          <a:prstGeom prst="roundRect">
            <a:avLst>
              <a:gd name="adj" fmla="val 839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68" y="2798307"/>
            <a:ext cx="8064896" cy="3600400"/>
          </a:xfrm>
          <a:prstGeom prst="roundRect">
            <a:avLst>
              <a:gd name="adj" fmla="val 82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88153"/>
              </p:ext>
            </p:extLst>
          </p:nvPr>
        </p:nvGraphicFramePr>
        <p:xfrm>
          <a:off x="1043608" y="3662403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Dog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bark()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void eat()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18464"/>
              </p:ext>
            </p:extLst>
          </p:nvPr>
        </p:nvGraphicFramePr>
        <p:xfrm>
          <a:off x="3131840" y="3662403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Cat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bark()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void eat()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73665"/>
              </p:ext>
            </p:extLst>
          </p:nvPr>
        </p:nvGraphicFramePr>
        <p:xfrm>
          <a:off x="1979712" y="566059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Animal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r>
                        <a:rPr lang="en-US" altLang="ko-KR" sz="1400" baseline="0" dirty="0" smtClean="0"/>
                        <a:t> name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age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weight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shakeTail</a:t>
                      </a:r>
                      <a:r>
                        <a:rPr lang="en-US" altLang="ko-KR" sz="14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void </a:t>
                      </a:r>
                      <a:r>
                        <a:rPr lang="en-US" altLang="ko-KR" sz="1400" baseline="0" dirty="0" err="1" smtClean="0"/>
                        <a:t>printInfo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>
            <a:stCxn id="6" idx="0"/>
            <a:endCxn id="8" idx="2"/>
          </p:cNvCxnSpPr>
          <p:nvPr/>
        </p:nvCxnSpPr>
        <p:spPr>
          <a:xfrm flipV="1">
            <a:off x="1955540" y="2590171"/>
            <a:ext cx="936104" cy="10722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0"/>
            <a:endCxn id="8" idx="2"/>
          </p:cNvCxnSpPr>
          <p:nvPr/>
        </p:nvCxnSpPr>
        <p:spPr>
          <a:xfrm flipH="1" flipV="1">
            <a:off x="2891644" y="2590171"/>
            <a:ext cx="1152128" cy="10722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1339" y="135814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슈퍼 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62949" y="575237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서브 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809" y="116632"/>
            <a:ext cx="6784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상속의 개념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자식 클래스가 부모 클래스의 모든 것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데이터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메소드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물려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사각형 설명선 21"/>
          <p:cNvSpPr/>
          <p:nvPr/>
        </p:nvSpPr>
        <p:spPr>
          <a:xfrm>
            <a:off x="3959932" y="622808"/>
            <a:ext cx="1368152" cy="288032"/>
          </a:xfrm>
          <a:prstGeom prst="wedgeRectCallout">
            <a:avLst>
              <a:gd name="adj1" fmla="val -86585"/>
              <a:gd name="adj2" fmla="val -123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클래스 이름</a:t>
            </a:r>
            <a:endParaRPr lang="ko-KR" altLang="en-US" sz="1400" dirty="0"/>
          </a:p>
        </p:txBody>
      </p:sp>
      <p:sp>
        <p:nvSpPr>
          <p:cNvPr id="23" name="사각형 설명선 22"/>
          <p:cNvSpPr/>
          <p:nvPr/>
        </p:nvSpPr>
        <p:spPr>
          <a:xfrm>
            <a:off x="3959932" y="1070115"/>
            <a:ext cx="1368152" cy="288032"/>
          </a:xfrm>
          <a:prstGeom prst="wedgeRectCallout">
            <a:avLst>
              <a:gd name="adj1" fmla="val -81541"/>
              <a:gd name="adj2" fmla="val -3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멤버 변수</a:t>
            </a:r>
            <a:endParaRPr lang="ko-KR" altLang="en-US" sz="1400" dirty="0"/>
          </a:p>
        </p:txBody>
      </p:sp>
      <p:sp>
        <p:nvSpPr>
          <p:cNvPr id="24" name="사각형 설명선 23"/>
          <p:cNvSpPr/>
          <p:nvPr/>
        </p:nvSpPr>
        <p:spPr>
          <a:xfrm>
            <a:off x="3959932" y="1860462"/>
            <a:ext cx="1368152" cy="288032"/>
          </a:xfrm>
          <a:prstGeom prst="wedgeRectCallout">
            <a:avLst>
              <a:gd name="adj1" fmla="val -81541"/>
              <a:gd name="adj2" fmla="val -153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멤버 </a:t>
            </a:r>
            <a:r>
              <a:rPr lang="ko-KR" altLang="en-US" sz="1400" dirty="0" err="1" smtClean="0"/>
              <a:t>메소드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53137"/>
              </p:ext>
            </p:extLst>
          </p:nvPr>
        </p:nvGraphicFramePr>
        <p:xfrm>
          <a:off x="5652120" y="3662403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Cat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bark()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void eat()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04870"/>
              </p:ext>
            </p:extLst>
          </p:nvPr>
        </p:nvGraphicFramePr>
        <p:xfrm>
          <a:off x="5884284" y="3429000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Cat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bark()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void eat()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77982"/>
              </p:ext>
            </p:extLst>
          </p:nvPr>
        </p:nvGraphicFramePr>
        <p:xfrm>
          <a:off x="6073057" y="3212976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Cat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bark()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void eat()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7178"/>
              </p:ext>
            </p:extLst>
          </p:nvPr>
        </p:nvGraphicFramePr>
        <p:xfrm>
          <a:off x="6289081" y="2996952"/>
          <a:ext cx="1823864" cy="202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???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43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bark()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void eat()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130990" y="4622188"/>
            <a:ext cx="394187" cy="89387"/>
            <a:chOff x="7380312" y="1421160"/>
            <a:chExt cx="394187" cy="89387"/>
          </a:xfrm>
        </p:grpSpPr>
        <p:sp>
          <p:nvSpPr>
            <p:cNvPr id="3" name="타원 2"/>
            <p:cNvSpPr/>
            <p:nvPr/>
          </p:nvSpPr>
          <p:spPr>
            <a:xfrm>
              <a:off x="7380312" y="1421160"/>
              <a:ext cx="89387" cy="893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7532712" y="1421160"/>
              <a:ext cx="89387" cy="893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7685112" y="1421160"/>
              <a:ext cx="89387" cy="893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88583" y="5798542"/>
            <a:ext cx="317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</a:t>
            </a:r>
            <a:r>
              <a:rPr lang="ko-KR" altLang="en-US" sz="1200" dirty="0" smtClean="0"/>
              <a:t>여러분들이 원하는 만큼 생성 가능합니다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910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3608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608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8519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903209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76056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2618" y="2882720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444208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942044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1429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109320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589774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9036496" y="1960152"/>
            <a:ext cx="1908840" cy="24358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Animal()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this.age</a:t>
            </a:r>
            <a:r>
              <a:rPr lang="en-US" altLang="ko-KR" dirty="0" smtClean="0"/>
              <a:t> =1</a:t>
            </a:r>
          </a:p>
          <a:p>
            <a:pPr algn="ctr"/>
            <a:r>
              <a:rPr lang="en-US" altLang="ko-KR" dirty="0" err="1" smtClean="0"/>
              <a:t>this.weight</a:t>
            </a:r>
            <a:r>
              <a:rPr lang="en-US" altLang="ko-KR" dirty="0" smtClean="0"/>
              <a:t> = 1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43608" y="42210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 (</a:t>
            </a:r>
            <a:r>
              <a:rPr lang="en-US" altLang="ko-KR" dirty="0" err="1" smtClean="0"/>
              <a:t>Stirng</a:t>
            </a:r>
            <a:r>
              <a:rPr lang="en-US" altLang="ko-KR" dirty="0" smtClean="0"/>
              <a:t> name)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444208" y="1960152"/>
            <a:ext cx="2520400" cy="24358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Lion(String name)</a:t>
            </a:r>
          </a:p>
          <a:p>
            <a:pPr algn="ctr"/>
            <a:r>
              <a:rPr lang="en-US" altLang="ko-KR" dirty="0" smtClean="0"/>
              <a:t>//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super()</a:t>
            </a:r>
            <a:r>
              <a:rPr lang="ko-KR" altLang="en-US" dirty="0" smtClean="0"/>
              <a:t>가 호출됨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this.name = name;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43608" y="3429000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 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78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3608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608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8519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903209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76056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2618" y="2882720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444208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942044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1429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109320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589774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43608" y="42210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 (</a:t>
            </a:r>
            <a:r>
              <a:rPr lang="en-US" altLang="ko-KR" dirty="0" err="1" smtClean="0"/>
              <a:t>Stirng</a:t>
            </a:r>
            <a:r>
              <a:rPr lang="en-US" altLang="ko-KR" dirty="0" smtClean="0"/>
              <a:t> name)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444208" y="1960152"/>
            <a:ext cx="2520400" cy="24358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Lion(String name)</a:t>
            </a:r>
          </a:p>
          <a:p>
            <a:pPr algn="ctr"/>
            <a:r>
              <a:rPr lang="en-US" altLang="ko-KR" dirty="0" smtClean="0"/>
              <a:t>//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super()</a:t>
            </a:r>
            <a:r>
              <a:rPr lang="ko-KR" altLang="en-US" dirty="0" smtClean="0"/>
              <a:t>가 호출됨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this.name = name;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91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3608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608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8519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903209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76056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2618" y="2882720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444208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942044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1429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109320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589774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6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3608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608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8519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903209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76056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  <a:p>
            <a:pPr algn="ctr"/>
            <a:r>
              <a:rPr lang="en-US" altLang="ko-KR" dirty="0" smtClean="0"/>
              <a:t>(new Animal)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2618" y="2882720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444208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942044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1429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109320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589774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43608" y="42210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 (</a:t>
            </a:r>
            <a:r>
              <a:rPr lang="en-US" altLang="ko-KR" dirty="0" err="1" smtClean="0"/>
              <a:t>Stirng</a:t>
            </a:r>
            <a:r>
              <a:rPr lang="en-US" altLang="ko-KR" dirty="0" smtClean="0"/>
              <a:t> name)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444208" y="1960152"/>
            <a:ext cx="2520400" cy="24358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Lion(String name){</a:t>
            </a:r>
          </a:p>
          <a:p>
            <a:pPr algn="ctr"/>
            <a:r>
              <a:rPr lang="en-US" altLang="ko-KR" dirty="0" smtClean="0"/>
              <a:t>super(name);</a:t>
            </a:r>
          </a:p>
          <a:p>
            <a:pPr algn="ctr"/>
            <a:r>
              <a:rPr lang="en-US" altLang="ko-KR" dirty="0" smtClean="0"/>
              <a:t>}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6239"/>
            <a:ext cx="4788024" cy="3847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 lion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사자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6268" y="893659"/>
            <a:ext cx="4814292" cy="18466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Lion(String name){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//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혹은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클래스에도 매개변수를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개 가지는 </a:t>
            </a:r>
            <a:r>
              <a:rPr kumimoji="1" lang="ko-KR" sz="1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생성자를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만들어서 다시 호출해준다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super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(name);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37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3608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608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8519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903209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76056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82618" y="2882720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444208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942044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1429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109320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589774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43608" y="42210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 (</a:t>
            </a:r>
            <a:r>
              <a:rPr lang="en-US" altLang="ko-KR" dirty="0" err="1" smtClean="0"/>
              <a:t>Stirng</a:t>
            </a:r>
            <a:r>
              <a:rPr lang="en-US" altLang="ko-KR" dirty="0" smtClean="0"/>
              <a:t> name)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444208" y="1960152"/>
            <a:ext cx="2342634" cy="24358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Lion(String name){</a:t>
            </a:r>
          </a:p>
          <a:p>
            <a:pPr algn="ctr"/>
            <a:r>
              <a:rPr lang="en-US" altLang="ko-KR" dirty="0" smtClean="0"/>
              <a:t>super(name);</a:t>
            </a:r>
          </a:p>
          <a:p>
            <a:pPr algn="ctr"/>
            <a:r>
              <a:rPr lang="en-US" altLang="ko-KR" dirty="0" smtClean="0"/>
              <a:t>}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43608" y="34289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 (String name)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786842" y="1960152"/>
            <a:ext cx="2520400" cy="24358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r>
              <a:rPr lang="en-US" altLang="ko-KR" dirty="0" smtClean="0"/>
              <a:t> (String name){</a:t>
            </a:r>
          </a:p>
          <a:p>
            <a:pPr algn="ctr"/>
            <a:r>
              <a:rPr lang="en-US" altLang="ko-KR" b="1" dirty="0"/>
              <a:t>this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b="1" dirty="0"/>
              <a:t>this</a:t>
            </a:r>
            <a:r>
              <a:rPr lang="en-US" altLang="ko-KR" dirty="0"/>
              <a:t>.</a:t>
            </a:r>
            <a:r>
              <a:rPr lang="en-US" altLang="ko-KR" b="1" dirty="0"/>
              <a:t>name </a:t>
            </a:r>
            <a:r>
              <a:rPr lang="en-US" altLang="ko-KR" dirty="0"/>
              <a:t>= name;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}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0" y="36239"/>
            <a:ext cx="4788024" cy="3847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 lion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사자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-26268" y="893659"/>
            <a:ext cx="4814292" cy="18466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Lion(String name){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//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혹은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클래스에도 매개변수를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개 가지는 </a:t>
            </a:r>
            <a:r>
              <a:rPr kumimoji="1" lang="ko-KR" sz="1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생성자를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만들어서 다시 호출해준다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super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(name);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83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580526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059832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22393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22393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22393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5073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35073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35073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6063" y="285728"/>
            <a:ext cx="1044116" cy="47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Cat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045064" y="2279062"/>
            <a:ext cx="1540999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17911" y="4869160"/>
            <a:ext cx="151216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Lion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224473" y="2882720"/>
            <a:ext cx="720080" cy="546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586063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Dog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083899" y="747161"/>
            <a:ext cx="1346921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073284" y="1410021"/>
            <a:ext cx="2088232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Animal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251175" y="1410021"/>
            <a:ext cx="1567136" cy="4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Lion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731629" y="776640"/>
            <a:ext cx="1044116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  <a:p>
            <a:pPr algn="ctr"/>
            <a:r>
              <a:rPr lang="en-US" altLang="ko-KR" sz="1400" dirty="0" smtClean="0"/>
              <a:t>Tiger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520" y="5013176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1520" y="42210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 (</a:t>
            </a:r>
            <a:r>
              <a:rPr lang="en-US" altLang="ko-KR" dirty="0" err="1" smtClean="0"/>
              <a:t>Stirng</a:t>
            </a:r>
            <a:r>
              <a:rPr lang="en-US" altLang="ko-KR" dirty="0" smtClean="0"/>
              <a:t> name)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86063" y="1960152"/>
            <a:ext cx="2342634" cy="1324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Lion(String name){</a:t>
            </a:r>
          </a:p>
          <a:p>
            <a:pPr algn="ctr"/>
            <a:r>
              <a:rPr lang="en-US" altLang="ko-KR" dirty="0" smtClean="0"/>
              <a:t>super(name);</a:t>
            </a:r>
          </a:p>
          <a:p>
            <a:pPr algn="ctr"/>
            <a:r>
              <a:rPr lang="en-US" altLang="ko-KR" dirty="0" smtClean="0"/>
              <a:t>}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1520" y="3428988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 (String name)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928697" y="1960152"/>
            <a:ext cx="2520400" cy="1324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r>
              <a:rPr lang="en-US" altLang="ko-KR" dirty="0" smtClean="0"/>
              <a:t> (String name){</a:t>
            </a:r>
          </a:p>
          <a:p>
            <a:pPr algn="ctr"/>
            <a:r>
              <a:rPr lang="en-US" altLang="ko-KR" b="1" dirty="0"/>
              <a:t>this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b="1" dirty="0"/>
              <a:t>this</a:t>
            </a:r>
            <a:r>
              <a:rPr lang="en-US" altLang="ko-KR" dirty="0"/>
              <a:t>.</a:t>
            </a:r>
            <a:r>
              <a:rPr lang="en-US" altLang="ko-KR" b="1" dirty="0"/>
              <a:t>name </a:t>
            </a:r>
            <a:r>
              <a:rPr lang="en-US" altLang="ko-KR" dirty="0"/>
              <a:t>= name;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1520" y="2636900"/>
            <a:ext cx="28083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 ()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774543" y="3402194"/>
            <a:ext cx="2520400" cy="1324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r>
              <a:rPr lang="en-US" altLang="ko-KR" dirty="0" smtClean="0"/>
              <a:t> (){</a:t>
            </a:r>
          </a:p>
          <a:p>
            <a:pPr algn="ctr"/>
            <a:r>
              <a:rPr lang="en-US" altLang="ko-KR" dirty="0" err="1"/>
              <a:t>this.age</a:t>
            </a:r>
            <a:r>
              <a:rPr lang="en-US" altLang="ko-KR" dirty="0"/>
              <a:t> =1</a:t>
            </a:r>
          </a:p>
          <a:p>
            <a:pPr algn="ctr"/>
            <a:r>
              <a:rPr lang="en-US" altLang="ko-KR" dirty="0" err="1"/>
              <a:t>this.weight</a:t>
            </a:r>
            <a:r>
              <a:rPr lang="en-US" altLang="ko-KR" dirty="0"/>
              <a:t> = 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0" y="36239"/>
            <a:ext cx="4788024" cy="3847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 lion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사자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-73304" y="615269"/>
            <a:ext cx="4814292" cy="18466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Lion(String name){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//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혹은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클래스에도 매개변수를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개 가지는 </a:t>
            </a:r>
            <a:r>
              <a:rPr kumimoji="1" lang="ko-KR" sz="1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생성자를</a:t>
            </a:r>
            <a:r>
              <a:rPr kumimoji="1" 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만들어서 다시 호출해준다</a:t>
            </a: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super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(name);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6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628</Words>
  <Application>Microsoft Office PowerPoint</Application>
  <PresentationFormat>화면 슬라이드 쇼(4:3)</PresentationFormat>
  <Paragraphs>356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FullName</cp:lastModifiedBy>
  <cp:revision>16</cp:revision>
  <dcterms:created xsi:type="dcterms:W3CDTF">2006-10-05T04:04:58Z</dcterms:created>
  <dcterms:modified xsi:type="dcterms:W3CDTF">2018-01-14T08:47:42Z</dcterms:modified>
</cp:coreProperties>
</file>