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pic>
        <p:nvPicPr>
          <p:cNvPr id="1026" name="Picture 2" descr="java collection 비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081572" cy="53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9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pic>
        <p:nvPicPr>
          <p:cNvPr id="2050" name="Picture 2" descr="자바 set map lis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42806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8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자료구조</vt:lpstr>
      <vt:lpstr>자료구조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Microsoft Corporation</dc:creator>
  <cp:lastModifiedBy>FullName</cp:lastModifiedBy>
  <cp:revision>4</cp:revision>
  <dcterms:created xsi:type="dcterms:W3CDTF">2006-10-05T04:04:58Z</dcterms:created>
  <dcterms:modified xsi:type="dcterms:W3CDTF">2018-02-03T08:54:48Z</dcterms:modified>
</cp:coreProperties>
</file>