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60842"/>
              </p:ext>
            </p:extLst>
          </p:nvPr>
        </p:nvGraphicFramePr>
        <p:xfrm>
          <a:off x="3635896" y="1340768"/>
          <a:ext cx="182386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45871"/>
              </p:ext>
            </p:extLst>
          </p:nvPr>
        </p:nvGraphicFramePr>
        <p:xfrm>
          <a:off x="1259632" y="3932468"/>
          <a:ext cx="182386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FootballPlayer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teamName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playFootball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getPay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65250"/>
              </p:ext>
            </p:extLst>
          </p:nvPr>
        </p:nvGraphicFramePr>
        <p:xfrm>
          <a:off x="3474059" y="3861048"/>
          <a:ext cx="21602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Programmer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goodProgramLanguage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developProgram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getPay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꺾인 연결선 9"/>
          <p:cNvCxnSpPr>
            <a:stCxn id="7" idx="0"/>
            <a:endCxn id="6" idx="2"/>
          </p:cNvCxnSpPr>
          <p:nvPr/>
        </p:nvCxnSpPr>
        <p:spPr>
          <a:xfrm rot="5400000" flipH="1" flipV="1">
            <a:off x="3054446" y="2439086"/>
            <a:ext cx="610500" cy="23762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0"/>
            <a:endCxn id="6" idx="2"/>
          </p:cNvCxnSpPr>
          <p:nvPr/>
        </p:nvCxnSpPr>
        <p:spPr>
          <a:xfrm rot="16200000" flipV="1">
            <a:off x="4281464" y="3588332"/>
            <a:ext cx="539080" cy="63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8264" y="4405754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 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48264" y="2132856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77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05832"/>
              </p:ext>
            </p:extLst>
          </p:nvPr>
        </p:nvGraphicFramePr>
        <p:xfrm>
          <a:off x="3635896" y="1340768"/>
          <a:ext cx="1823864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getPay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0817"/>
              </p:ext>
            </p:extLst>
          </p:nvPr>
        </p:nvGraphicFramePr>
        <p:xfrm>
          <a:off x="1259632" y="4486005"/>
          <a:ext cx="1823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FootballPlayer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teamName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playFootball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90087"/>
              </p:ext>
            </p:extLst>
          </p:nvPr>
        </p:nvGraphicFramePr>
        <p:xfrm>
          <a:off x="3467708" y="4509120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Programmer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goodProgramLanguage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developProgram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꺾인 연결선 9"/>
          <p:cNvCxnSpPr>
            <a:stCxn id="7" idx="0"/>
            <a:endCxn id="6" idx="2"/>
          </p:cNvCxnSpPr>
          <p:nvPr/>
        </p:nvCxnSpPr>
        <p:spPr>
          <a:xfrm rot="5400000" flipH="1" flipV="1">
            <a:off x="2991038" y="2929215"/>
            <a:ext cx="737317" cy="23762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0"/>
            <a:endCxn id="6" idx="2"/>
          </p:cNvCxnSpPr>
          <p:nvPr/>
        </p:nvCxnSpPr>
        <p:spPr>
          <a:xfrm rot="5400000" flipH="1" flipV="1">
            <a:off x="4167612" y="4128904"/>
            <a:ext cx="760432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52752"/>
              </p:ext>
            </p:extLst>
          </p:nvPr>
        </p:nvGraphicFramePr>
        <p:xfrm>
          <a:off x="6012162" y="4499673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Volunteer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workingTime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helpSomething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꺾인 연결선 28"/>
          <p:cNvCxnSpPr>
            <a:stCxn id="27" idx="0"/>
            <a:endCxn id="6" idx="2"/>
          </p:cNvCxnSpPr>
          <p:nvPr/>
        </p:nvCxnSpPr>
        <p:spPr>
          <a:xfrm rot="16200000" flipV="1">
            <a:off x="5444563" y="2851954"/>
            <a:ext cx="750985" cy="25444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십자형 8"/>
          <p:cNvSpPr/>
          <p:nvPr/>
        </p:nvSpPr>
        <p:spPr>
          <a:xfrm rot="2700000">
            <a:off x="1277913" y="270257"/>
            <a:ext cx="6969562" cy="6969562"/>
          </a:xfrm>
          <a:prstGeom prst="plus">
            <a:avLst>
              <a:gd name="adj" fmla="val 468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26633" y="478136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 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2132856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7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22841"/>
              </p:ext>
            </p:extLst>
          </p:nvPr>
        </p:nvGraphicFramePr>
        <p:xfrm>
          <a:off x="3635896" y="1697354"/>
          <a:ext cx="182386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81205"/>
              </p:ext>
            </p:extLst>
          </p:nvPr>
        </p:nvGraphicFramePr>
        <p:xfrm>
          <a:off x="1259632" y="5589240"/>
          <a:ext cx="1823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FootballPlayer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teamName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playFootball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3039"/>
              </p:ext>
            </p:extLst>
          </p:nvPr>
        </p:nvGraphicFramePr>
        <p:xfrm>
          <a:off x="3467708" y="5612355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Programmer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goodProgramLanguage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developProgram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꺾인 연결선 9"/>
          <p:cNvCxnSpPr>
            <a:stCxn id="7" idx="0"/>
            <a:endCxn id="37" idx="2"/>
          </p:cNvCxnSpPr>
          <p:nvPr/>
        </p:nvCxnSpPr>
        <p:spPr>
          <a:xfrm rot="16200000" flipV="1">
            <a:off x="1145818" y="4563494"/>
            <a:ext cx="1475428" cy="5760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0"/>
            <a:endCxn id="37" idx="2"/>
          </p:cNvCxnSpPr>
          <p:nvPr/>
        </p:nvCxnSpPr>
        <p:spPr>
          <a:xfrm rot="16200000" flipV="1">
            <a:off x="2322393" y="3386920"/>
            <a:ext cx="1498543" cy="29523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51888"/>
              </p:ext>
            </p:extLst>
          </p:nvPr>
        </p:nvGraphicFramePr>
        <p:xfrm>
          <a:off x="6012162" y="5658522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Volunteer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workingTime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helpSomething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꺾인 연결선 28"/>
          <p:cNvCxnSpPr>
            <a:stCxn id="27" idx="0"/>
            <a:endCxn id="6" idx="2"/>
          </p:cNvCxnSpPr>
          <p:nvPr/>
        </p:nvCxnSpPr>
        <p:spPr>
          <a:xfrm rot="16200000" flipV="1">
            <a:off x="4830071" y="3396311"/>
            <a:ext cx="1979968" cy="25444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17880"/>
              </p:ext>
            </p:extLst>
          </p:nvPr>
        </p:nvGraphicFramePr>
        <p:xfrm>
          <a:off x="3642246" y="620688"/>
          <a:ext cx="1823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>
            <a:endCxn id="24" idx="2"/>
          </p:cNvCxnSpPr>
          <p:nvPr/>
        </p:nvCxnSpPr>
        <p:spPr>
          <a:xfrm flipV="1">
            <a:off x="4554178" y="1535088"/>
            <a:ext cx="0" cy="3097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18463"/>
              </p:ext>
            </p:extLst>
          </p:nvPr>
        </p:nvGraphicFramePr>
        <p:xfrm>
          <a:off x="683568" y="1705892"/>
          <a:ext cx="1823864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Worker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work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getPay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266319" y="59290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00392" y="14847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73948" y="37170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60768"/>
              </p:ext>
            </p:extLst>
          </p:nvPr>
        </p:nvGraphicFramePr>
        <p:xfrm>
          <a:off x="3635896" y="764704"/>
          <a:ext cx="182386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99293"/>
              </p:ext>
            </p:extLst>
          </p:nvPr>
        </p:nvGraphicFramePr>
        <p:xfrm>
          <a:off x="923765" y="5635407"/>
          <a:ext cx="1823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FootballPlayer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teamName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playFootball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91857"/>
              </p:ext>
            </p:extLst>
          </p:nvPr>
        </p:nvGraphicFramePr>
        <p:xfrm>
          <a:off x="3131841" y="5658522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Programmer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goodProgramLanguage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developProgram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꺾인 연결선 9"/>
          <p:cNvCxnSpPr>
            <a:stCxn id="7" idx="0"/>
            <a:endCxn id="37" idx="2"/>
          </p:cNvCxnSpPr>
          <p:nvPr/>
        </p:nvCxnSpPr>
        <p:spPr>
          <a:xfrm rot="5400000" flipH="1" flipV="1">
            <a:off x="1861683" y="4317415"/>
            <a:ext cx="1292007" cy="134397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0"/>
            <a:endCxn id="37" idx="2"/>
          </p:cNvCxnSpPr>
          <p:nvPr/>
        </p:nvCxnSpPr>
        <p:spPr>
          <a:xfrm rot="16200000" flipV="1">
            <a:off x="3038258" y="4484818"/>
            <a:ext cx="1315122" cy="1032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84532"/>
              </p:ext>
            </p:extLst>
          </p:nvPr>
        </p:nvGraphicFramePr>
        <p:xfrm>
          <a:off x="6012162" y="5658522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Volunteer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workingTime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helpSomething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꺾인 연결선 28"/>
          <p:cNvCxnSpPr>
            <a:stCxn id="27" idx="0"/>
            <a:endCxn id="6" idx="2"/>
          </p:cNvCxnSpPr>
          <p:nvPr/>
        </p:nvCxnSpPr>
        <p:spPr>
          <a:xfrm rot="16200000" flipV="1">
            <a:off x="4363746" y="2929986"/>
            <a:ext cx="2912618" cy="25444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66319" y="59290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14847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78705"/>
              </p:ext>
            </p:extLst>
          </p:nvPr>
        </p:nvGraphicFramePr>
        <p:xfrm>
          <a:off x="2267744" y="3429000"/>
          <a:ext cx="1823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Worker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getPay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꺾인 연결선 18"/>
          <p:cNvCxnSpPr>
            <a:stCxn id="37" idx="0"/>
            <a:endCxn id="6" idx="2"/>
          </p:cNvCxnSpPr>
          <p:nvPr/>
        </p:nvCxnSpPr>
        <p:spPr>
          <a:xfrm rot="5400000" flipH="1" flipV="1">
            <a:off x="3522204" y="2403376"/>
            <a:ext cx="683096" cy="13681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3948" y="37170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63888" y="692696"/>
            <a:ext cx="1944216" cy="371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63888" y="1086928"/>
            <a:ext cx="1944216" cy="1095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63888" y="2208358"/>
            <a:ext cx="1944216" cy="570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 설명선 41"/>
          <p:cNvSpPr/>
          <p:nvPr/>
        </p:nvSpPr>
        <p:spPr>
          <a:xfrm>
            <a:off x="1547664" y="836712"/>
            <a:ext cx="1368152" cy="648072"/>
          </a:xfrm>
          <a:prstGeom prst="wedgeRectCallout">
            <a:avLst>
              <a:gd name="adj1" fmla="val 101622"/>
              <a:gd name="adj2" fmla="val 758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멤버변수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영</a:t>
            </a:r>
            <a:r>
              <a:rPr lang="ko-KR" altLang="en-US" sz="1600" dirty="0"/>
              <a:t>역</a:t>
            </a:r>
          </a:p>
        </p:txBody>
      </p:sp>
      <p:sp>
        <p:nvSpPr>
          <p:cNvPr id="43" name="사각형 설명선 42"/>
          <p:cNvSpPr/>
          <p:nvPr/>
        </p:nvSpPr>
        <p:spPr>
          <a:xfrm>
            <a:off x="6012160" y="836712"/>
            <a:ext cx="1368152" cy="648072"/>
          </a:xfrm>
          <a:prstGeom prst="wedgeRectCallout">
            <a:avLst>
              <a:gd name="adj1" fmla="val -89424"/>
              <a:gd name="adj2" fmla="val -36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클래스이름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영</a:t>
            </a:r>
            <a:r>
              <a:rPr lang="ko-KR" altLang="en-US" sz="1600" dirty="0"/>
              <a:t>역</a:t>
            </a:r>
          </a:p>
        </p:txBody>
      </p:sp>
      <p:sp>
        <p:nvSpPr>
          <p:cNvPr id="44" name="사각형 설명선 43"/>
          <p:cNvSpPr/>
          <p:nvPr/>
        </p:nvSpPr>
        <p:spPr>
          <a:xfrm>
            <a:off x="1547664" y="1669450"/>
            <a:ext cx="1368152" cy="648072"/>
          </a:xfrm>
          <a:prstGeom prst="wedgeRectCallout">
            <a:avLst>
              <a:gd name="adj1" fmla="val 101622"/>
              <a:gd name="adj2" fmla="val 7581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멤버메소드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영</a:t>
            </a:r>
            <a:r>
              <a:rPr lang="ko-KR" altLang="en-US" sz="1600" dirty="0"/>
              <a:t>역</a:t>
            </a:r>
          </a:p>
        </p:txBody>
      </p:sp>
      <p:sp>
        <p:nvSpPr>
          <p:cNvPr id="45" name="타원형 설명선 44"/>
          <p:cNvSpPr/>
          <p:nvPr/>
        </p:nvSpPr>
        <p:spPr>
          <a:xfrm>
            <a:off x="5985378" y="2292427"/>
            <a:ext cx="2429153" cy="1093966"/>
          </a:xfrm>
          <a:prstGeom prst="wedgeEllipseCallout">
            <a:avLst>
              <a:gd name="adj1" fmla="val -65805"/>
              <a:gd name="adj2" fmla="val -8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이러한 도식을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“</a:t>
            </a:r>
            <a:r>
              <a:rPr lang="ko-KR" altLang="en-US" sz="1200" dirty="0" smtClean="0"/>
              <a:t>클래스 다이어그램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이라고 부릅니다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976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7114"/>
              </p:ext>
            </p:extLst>
          </p:nvPr>
        </p:nvGraphicFramePr>
        <p:xfrm>
          <a:off x="1259632" y="4941168"/>
          <a:ext cx="182386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Novel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writer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printBook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꺾인 연결선 4"/>
          <p:cNvCxnSpPr/>
          <p:nvPr/>
        </p:nvCxnSpPr>
        <p:spPr>
          <a:xfrm rot="5400000" flipH="1" flipV="1">
            <a:off x="7190274" y="2610926"/>
            <a:ext cx="1292007" cy="134397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77453"/>
              </p:ext>
            </p:extLst>
          </p:nvPr>
        </p:nvGraphicFramePr>
        <p:xfrm>
          <a:off x="3275856" y="4941168"/>
          <a:ext cx="182386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Magazine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printBook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47287"/>
              </p:ext>
            </p:extLst>
          </p:nvPr>
        </p:nvGraphicFramePr>
        <p:xfrm>
          <a:off x="5364088" y="4941168"/>
          <a:ext cx="182386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Comic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publisher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printBook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548680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저자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548680"/>
            <a:ext cx="1680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잡지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</a:t>
            </a:r>
            <a:r>
              <a:rPr lang="ko-KR" altLang="en-US" dirty="0"/>
              <a:t>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발매일</a:t>
            </a:r>
            <a:r>
              <a:rPr lang="en-US" altLang="ko-KR" dirty="0" smtClean="0"/>
              <a:t>(day)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9502" y="548680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만화책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장르</a:t>
            </a:r>
            <a:r>
              <a:rPr lang="en-US" altLang="ko-KR" dirty="0" smtClean="0"/>
              <a:t>(genre)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출판사</a:t>
            </a:r>
            <a:r>
              <a:rPr lang="en-US" altLang="ko-KR" dirty="0" smtClean="0"/>
              <a:t>(publisher)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373" y="1842755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각각의 데이터를 출력하는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printBook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404664"/>
            <a:ext cx="5760640" cy="208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8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18835"/>
              </p:ext>
            </p:extLst>
          </p:nvPr>
        </p:nvGraphicFramePr>
        <p:xfrm>
          <a:off x="1547664" y="4941168"/>
          <a:ext cx="1823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Novel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writer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printNovel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13209"/>
              </p:ext>
            </p:extLst>
          </p:nvPr>
        </p:nvGraphicFramePr>
        <p:xfrm>
          <a:off x="3599892" y="4941168"/>
          <a:ext cx="1823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Magazine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printMagazine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75119"/>
              </p:ext>
            </p:extLst>
          </p:nvPr>
        </p:nvGraphicFramePr>
        <p:xfrm>
          <a:off x="5652120" y="4941168"/>
          <a:ext cx="1823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Comic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publisher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printComic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548680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저자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548680"/>
            <a:ext cx="1680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잡지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</a:t>
            </a:r>
            <a:r>
              <a:rPr lang="ko-KR" altLang="en-US" dirty="0"/>
              <a:t>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발매일</a:t>
            </a:r>
            <a:r>
              <a:rPr lang="en-US" altLang="ko-KR" dirty="0" smtClean="0"/>
              <a:t>(day)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9502" y="548680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만화책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장르</a:t>
            </a:r>
            <a:r>
              <a:rPr lang="en-US" altLang="ko-KR" dirty="0" smtClean="0"/>
              <a:t>(genre)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출판사</a:t>
            </a:r>
            <a:r>
              <a:rPr lang="en-US" altLang="ko-KR" dirty="0" smtClean="0"/>
              <a:t>(publisher)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373" y="1842755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각각의 데이터를 출력하는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printBook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404664"/>
            <a:ext cx="5760640" cy="208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64958"/>
              </p:ext>
            </p:extLst>
          </p:nvPr>
        </p:nvGraphicFramePr>
        <p:xfrm>
          <a:off x="3625302" y="2780928"/>
          <a:ext cx="182386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printBook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꺾인 연결선 13"/>
          <p:cNvCxnSpPr>
            <a:stCxn id="4" idx="0"/>
            <a:endCxn id="13" idx="2"/>
          </p:cNvCxnSpPr>
          <p:nvPr/>
        </p:nvCxnSpPr>
        <p:spPr>
          <a:xfrm rot="5400000" flipH="1" flipV="1">
            <a:off x="2982175" y="3386109"/>
            <a:ext cx="1032480" cy="207763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0"/>
            <a:endCxn id="13" idx="2"/>
          </p:cNvCxnSpPr>
          <p:nvPr/>
        </p:nvCxnSpPr>
        <p:spPr>
          <a:xfrm rot="5400000" flipH="1" flipV="1">
            <a:off x="4008289" y="4412223"/>
            <a:ext cx="1032480" cy="254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0"/>
            <a:endCxn id="13" idx="2"/>
          </p:cNvCxnSpPr>
          <p:nvPr/>
        </p:nvCxnSpPr>
        <p:spPr>
          <a:xfrm rot="16200000" flipV="1">
            <a:off x="5034403" y="3411519"/>
            <a:ext cx="1032480" cy="20268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0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사칙연산이 가능해야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 ~9 </a:t>
            </a:r>
            <a:r>
              <a:rPr lang="ko-KR" altLang="en-US" dirty="0" smtClean="0"/>
              <a:t>까지의 입력이 </a:t>
            </a:r>
            <a:r>
              <a:rPr lang="ko-KR" altLang="en-US" dirty="0" err="1" smtClean="0"/>
              <a:t>가능해야한다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 값은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가능해야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2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캡슐화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8978" y="4084037"/>
            <a:ext cx="5616624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Hello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 = 99;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void </a:t>
            </a:r>
            <a:r>
              <a:rPr lang="en-US" altLang="ko-KR" dirty="0" err="1" smtClean="0"/>
              <a:t>increaseNumber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number += 1;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096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public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누구나 접근 가능한 키워드</a:t>
            </a:r>
            <a:endParaRPr lang="en-US" altLang="ko-KR" sz="2400" dirty="0" smtClean="0"/>
          </a:p>
          <a:p>
            <a:r>
              <a:rPr lang="en-US" altLang="ko-KR" sz="2400" dirty="0" smtClean="0"/>
              <a:t>private: </a:t>
            </a:r>
            <a:r>
              <a:rPr lang="ko-KR" altLang="en-US" sz="2400" dirty="0" smtClean="0"/>
              <a:t>접근 불가 키워드</a:t>
            </a:r>
            <a:endParaRPr lang="en-US" altLang="ko-KR" sz="2400" dirty="0" smtClean="0"/>
          </a:p>
          <a:p>
            <a:r>
              <a:rPr lang="en-US" altLang="ko-KR" sz="2400" dirty="0" smtClean="0"/>
              <a:t>protected: </a:t>
            </a:r>
            <a:r>
              <a:rPr lang="ko-KR" altLang="en-US" sz="2400" dirty="0" smtClean="0"/>
              <a:t>자식 클래스에서 부모클래스의 변수나 </a:t>
            </a:r>
            <a:r>
              <a:rPr lang="ko-KR" altLang="en-US" sz="2400" dirty="0" err="1" smtClean="0"/>
              <a:t>메소드에</a:t>
            </a:r>
            <a:r>
              <a:rPr lang="ko-KR" altLang="en-US" sz="2400" dirty="0" smtClean="0"/>
              <a:t> 접근 </a:t>
            </a:r>
            <a:r>
              <a:rPr lang="ko-KR" altLang="en-US" sz="2400" dirty="0" smtClean="0"/>
              <a:t>가능</a:t>
            </a:r>
            <a:endParaRPr lang="en-US" altLang="ko-KR" sz="2400" dirty="0" smtClean="0"/>
          </a:p>
          <a:p>
            <a:r>
              <a:rPr lang="en-US" altLang="ko-KR" sz="2400" dirty="0"/>
              <a:t>default: </a:t>
            </a:r>
            <a:r>
              <a:rPr lang="ko-KR" altLang="en-US" sz="2400" dirty="0"/>
              <a:t>아무것도 안 붙이는 경우는 같은 </a:t>
            </a:r>
            <a:r>
              <a:rPr lang="en-US" altLang="ko-KR" sz="2400" dirty="0"/>
              <a:t>package </a:t>
            </a:r>
            <a:r>
              <a:rPr lang="ko-KR" altLang="en-US" sz="2400" dirty="0"/>
              <a:t>내에서 접근 가능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14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290</Words>
  <Application>Microsoft Office PowerPoint</Application>
  <PresentationFormat>화면 슬라이드 쇼(4:3)</PresentationFormat>
  <Paragraphs>181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상속</vt:lpstr>
      <vt:lpstr>상속</vt:lpstr>
      <vt:lpstr>상속</vt:lpstr>
      <vt:lpstr>상속</vt:lpstr>
      <vt:lpstr>PowerPoint 프레젠테이션</vt:lpstr>
      <vt:lpstr>PowerPoint 프레젠테이션</vt:lpstr>
      <vt:lpstr>계산기 프로그램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</dc:title>
  <dc:creator>Microsoft Corporation</dc:creator>
  <cp:lastModifiedBy>Administrator</cp:lastModifiedBy>
  <cp:revision>31</cp:revision>
  <dcterms:created xsi:type="dcterms:W3CDTF">2006-10-05T04:04:58Z</dcterms:created>
  <dcterms:modified xsi:type="dcterms:W3CDTF">2018-03-04T02:55:10Z</dcterms:modified>
</cp:coreProperties>
</file>