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83" r:id="rId17"/>
    <p:sldId id="282" r:id="rId18"/>
    <p:sldId id="271" r:id="rId19"/>
    <p:sldId id="272" r:id="rId20"/>
    <p:sldId id="284" r:id="rId21"/>
    <p:sldId id="286" r:id="rId22"/>
    <p:sldId id="285" r:id="rId23"/>
    <p:sldId id="273" r:id="rId24"/>
    <p:sldId id="275" r:id="rId25"/>
    <p:sldId id="274" r:id="rId26"/>
    <p:sldId id="276" r:id="rId27"/>
    <p:sldId id="277" r:id="rId28"/>
    <p:sldId id="278" r:id="rId29"/>
    <p:sldId id="279" r:id="rId30"/>
    <p:sldId id="280" r:id="rId31"/>
    <p:sldId id="287" r:id="rId32"/>
    <p:sldId id="288" r:id="rId33"/>
    <p:sldId id="281" r:id="rId34"/>
    <p:sldId id="289" r:id="rId35"/>
    <p:sldId id="290" r:id="rId36"/>
    <p:sldId id="291" r:id="rId37"/>
    <p:sldId id="292" r:id="rId38"/>
    <p:sldId id="294" r:id="rId39"/>
    <p:sldId id="295" r:id="rId40"/>
    <p:sldId id="29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79405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79405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79405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1413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413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1413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5632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484784"/>
            <a:ext cx="519052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add(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return </a:t>
            </a:r>
            <a:r>
              <a:rPr lang="en-US" altLang="ko-KR" sz="1200" dirty="0"/>
              <a:t>a + b;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operator(</a:t>
            </a:r>
            <a:r>
              <a:rPr lang="en-US" altLang="ko-KR" sz="1200" b="1" dirty="0">
                <a:solidFill>
                  <a:srgbClr val="000080"/>
                </a:solidFill>
              </a:rPr>
              <a:t>char </a:t>
            </a:r>
            <a:r>
              <a:rPr lang="en-US" altLang="ko-KR" sz="1200" dirty="0"/>
              <a:t>operation,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if</a:t>
            </a:r>
            <a:r>
              <a:rPr lang="en-US" altLang="ko-KR" sz="1200" dirty="0"/>
              <a:t>(operation == 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){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result = </a:t>
            </a:r>
            <a:r>
              <a:rPr lang="en-US" altLang="ko-KR" sz="1200" i="1" dirty="0"/>
              <a:t>add</a:t>
            </a:r>
            <a:r>
              <a:rPr lang="en-US" altLang="ko-KR" sz="1200" dirty="0"/>
              <a:t>(a, b);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"result = " </a:t>
            </a:r>
            <a:r>
              <a:rPr lang="en-US" altLang="ko-KR" sz="1200" dirty="0"/>
              <a:t>+ result);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r>
              <a:rPr lang="en-US" altLang="ko-KR" sz="1200" b="1" dirty="0">
                <a:solidFill>
                  <a:srgbClr val="000080"/>
                </a:solidFill>
              </a:rPr>
              <a:t>else</a:t>
            </a: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이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현재</a:t>
            </a:r>
            <a:r>
              <a:rPr lang="ko-KR" altLang="en-US" sz="1200" b="1" dirty="0">
                <a:solidFill>
                  <a:srgbClr val="008000"/>
                </a:solidFill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</a:rPr>
              <a:t>'+'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연산자만 지원합니다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오늘 날씨가 참 변덕스럽군요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operator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4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52220" y="3618944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2220" y="296896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 – Over Flow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264188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264188" y="536408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496436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31640" y="1861837"/>
            <a:ext cx="317554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callA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"A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callB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callB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"B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callA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 smtClean="0"/>
              <a:t>callA</a:t>
            </a:r>
            <a:r>
              <a:rPr lang="en-US" altLang="ko-KR" sz="1200" i="1" dirty="0" smtClean="0"/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820612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383809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00192" y="431588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0192" y="332499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0192" y="284720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00192" y="236941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00192" y="1891630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00192" y="142123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00192" y="94344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0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230592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34203" y="3545665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60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1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	Person </a:t>
            </a:r>
            <a:r>
              <a:rPr lang="en-US" altLang="ko-KR" dirty="0"/>
              <a:t>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41356" y="3082523"/>
            <a:ext cx="1371004" cy="1453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a= 99;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18560" y="3128454"/>
            <a:ext cx="16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Person.sleep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5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13375"/>
              </p:ext>
            </p:extLst>
          </p:nvPr>
        </p:nvGraphicFramePr>
        <p:xfrm>
          <a:off x="5056259" y="3501008"/>
          <a:ext cx="1149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8"/>
              </a:tblGrid>
              <a:tr h="29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       person1 </a:t>
            </a:r>
            <a:r>
              <a:rPr lang="en-US" altLang="ko-KR" dirty="0"/>
              <a:t>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9940" y="2471095"/>
            <a:ext cx="7650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4" idx="2"/>
            <a:endCxn id="20" idx="2"/>
          </p:cNvCxnSpPr>
          <p:nvPr/>
        </p:nvCxnSpPr>
        <p:spPr>
          <a:xfrm flipV="1">
            <a:off x="5589049" y="2840427"/>
            <a:ext cx="1933411" cy="169527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4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7" idx="0"/>
          </p:cNvCxnSpPr>
          <p:nvPr/>
        </p:nvCxnSpPr>
        <p:spPr>
          <a:xfrm>
            <a:off x="6792581" y="4535701"/>
            <a:ext cx="1271416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12191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27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32040" y="5187830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1" y="2249489"/>
            <a:ext cx="5806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 smtClean="0"/>
              <a:t>        </a:t>
            </a:r>
            <a:r>
              <a:rPr lang="en-US" altLang="ko-KR" dirty="0"/>
              <a:t>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6550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19" idx="1"/>
          </p:cNvCxnSpPr>
          <p:nvPr/>
        </p:nvCxnSpPr>
        <p:spPr>
          <a:xfrm flipV="1">
            <a:off x="7006610" y="2534753"/>
            <a:ext cx="703556" cy="223336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25601" y="2749379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05563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연결이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되어 있으므로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프로그램이 강제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21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0"/>
            <a:endCxn id="42" idx="2"/>
          </p:cNvCxnSpPr>
          <p:nvPr/>
        </p:nvCxnSpPr>
        <p:spPr>
          <a:xfrm flipV="1">
            <a:off x="7876875" y="2719419"/>
            <a:ext cx="243387" cy="14726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4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37" idx="0"/>
          </p:cNvCxnSpPr>
          <p:nvPr/>
        </p:nvCxnSpPr>
        <p:spPr>
          <a:xfrm flipH="1">
            <a:off x="6588224" y="4768115"/>
            <a:ext cx="1288651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person1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0"/>
            <a:endCxn id="19" idx="2"/>
          </p:cNvCxnSpPr>
          <p:nvPr/>
        </p:nvCxnSpPr>
        <p:spPr>
          <a:xfrm flipV="1">
            <a:off x="6381137" y="2719419"/>
            <a:ext cx="1739125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endCxn id="19" idx="2"/>
          </p:cNvCxnSpPr>
          <p:nvPr/>
        </p:nvCxnSpPr>
        <p:spPr>
          <a:xfrm flipV="1">
            <a:off x="7827504" y="2719419"/>
            <a:ext cx="292758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3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7876875" y="4768115"/>
            <a:ext cx="97008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711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43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7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59377" y="4903188"/>
            <a:ext cx="1491357" cy="1491357"/>
            <a:chOff x="1614522" y="2680977"/>
            <a:chExt cx="914400" cy="914400"/>
          </a:xfrm>
        </p:grpSpPr>
        <p:sp>
          <p:nvSpPr>
            <p:cNvPr id="8" name="원형 7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382180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75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209194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3412" y="375004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38099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725532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80518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63688" y="5186601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3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7876875" y="5320854"/>
            <a:ext cx="1491357" cy="1491357"/>
            <a:chOff x="1614522" y="2680977"/>
            <a:chExt cx="914400" cy="914400"/>
          </a:xfrm>
        </p:grpSpPr>
        <p:sp>
          <p:nvSpPr>
            <p:cNvPr id="49" name="원형 48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535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0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703430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899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b="1" dirty="0" err="1" smtClean="0"/>
              <a:t>personManager.initialize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137168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158670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59262" y="343561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initialize()</a:t>
            </a:r>
          </a:p>
        </p:txBody>
      </p:sp>
    </p:spTree>
    <p:extLst>
      <p:ext uri="{BB962C8B-B14F-4D97-AF65-F5344CB8AC3E}">
        <p14:creationId xmlns:p14="http://schemas.microsoft.com/office/powerpoint/2010/main" val="2216238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b="1" dirty="0"/>
              <a:t>Person </a:t>
            </a:r>
            <a:r>
              <a:rPr lang="en-US" altLang="ko-KR" b="1" dirty="0" err="1"/>
              <a:t>person</a:t>
            </a:r>
            <a:r>
              <a:rPr lang="en-US" altLang="ko-KR" b="1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b="1" dirty="0"/>
              <a:t>Person();</a:t>
            </a:r>
            <a:br>
              <a:rPr lang="en-US" altLang="ko-KR" b="1" dirty="0"/>
            </a:br>
            <a:r>
              <a:rPr lang="en-US" altLang="ko-KR" b="1" dirty="0"/>
              <a:t>person.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b="1" dirty="0"/>
              <a:t>;</a:t>
            </a:r>
            <a:br>
              <a:rPr lang="en-US" altLang="ko-KR" b="1" dirty="0"/>
            </a:br>
            <a:r>
              <a:rPr lang="en-US" altLang="ko-KR" b="1" dirty="0" err="1"/>
              <a:t>person.</a:t>
            </a:r>
            <a:r>
              <a:rPr lang="en-US" altLang="ko-KR" b="1" dirty="0" err="1">
                <a:solidFill>
                  <a:srgbClr val="660E7A"/>
                </a:solidFill>
              </a:rPr>
              <a:t>age</a:t>
            </a:r>
            <a:r>
              <a:rPr lang="en-US" altLang="ko-KR" b="1" dirty="0">
                <a:solidFill>
                  <a:srgbClr val="660E7A"/>
                </a:solidFill>
              </a:rPr>
              <a:t> </a:t>
            </a:r>
            <a:r>
              <a:rPr lang="en-US" altLang="ko-KR" b="1" dirty="0"/>
              <a:t>= </a:t>
            </a:r>
            <a:r>
              <a:rPr lang="en-US" altLang="ko-KR" b="1" dirty="0">
                <a:solidFill>
                  <a:srgbClr val="0000FF"/>
                </a:solidFill>
              </a:rPr>
              <a:t>99</a:t>
            </a:r>
            <a:r>
              <a:rPr lang="en-US" altLang="ko-KR" b="1" dirty="0"/>
              <a:t>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4" y="3747510"/>
            <a:ext cx="2703429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6855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7710166" y="4785425"/>
            <a:ext cx="248819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3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person.</a:t>
            </a:r>
            <a:r>
              <a:rPr lang="en-US" altLang="ko-KR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ko-KR" altLang="en-US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person.</a:t>
            </a:r>
            <a:r>
              <a:rPr lang="en-US" altLang="ko-KR" dirty="0" err="1">
                <a:solidFill>
                  <a:srgbClr val="660E7A"/>
                </a:solidFill>
              </a:rPr>
              <a:t>age</a:t>
            </a:r>
            <a:r>
              <a:rPr lang="en-US" altLang="ko-KR" dirty="0">
                <a:solidFill>
                  <a:srgbClr val="660E7A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99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 err="1"/>
              <a:t>personManager.addPerson</a:t>
            </a:r>
            <a:r>
              <a:rPr lang="en-US" altLang="ko-KR" b="1" dirty="0"/>
              <a:t>(person);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05535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0188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241945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persons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21197" y="4209361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stCxn id="25" idx="2"/>
            <a:endCxn id="24" idx="0"/>
          </p:cNvCxnSpPr>
          <p:nvPr/>
        </p:nvCxnSpPr>
        <p:spPr>
          <a:xfrm>
            <a:off x="7304207" y="4785425"/>
            <a:ext cx="654778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876875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50607" y="3435614"/>
            <a:ext cx="142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addPerson</a:t>
            </a:r>
            <a:r>
              <a:rPr lang="en-US" altLang="ko-KR" dirty="0" smtClean="0"/>
              <a:t>()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982444" y="3860102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7958985" y="4436166"/>
            <a:ext cx="406469" cy="10013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4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void </a:t>
            </a:r>
            <a:r>
              <a:rPr lang="en-US" altLang="ko-KR" dirty="0" err="1"/>
              <a:t>addPerson</a:t>
            </a:r>
            <a:r>
              <a:rPr lang="en-US" altLang="ko-KR" dirty="0"/>
              <a:t>(Person person){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persons</a:t>
            </a:r>
            <a:r>
              <a:rPr lang="en-US" altLang="ko-KR" b="1" dirty="0"/>
              <a:t>[</a:t>
            </a:r>
            <a:r>
              <a:rPr lang="en-US" altLang="ko-KR" b="1" dirty="0">
                <a:solidFill>
                  <a:srgbClr val="660E7A"/>
                </a:solidFill>
              </a:rPr>
              <a:t>index</a:t>
            </a:r>
            <a:r>
              <a:rPr lang="en-US" altLang="ko-KR" b="1" dirty="0"/>
              <a:t>++] = person;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660E7A"/>
                </a:solidFill>
              </a:rPr>
              <a:t>index </a:t>
            </a:r>
            <a:r>
              <a:rPr lang="en-US" altLang="ko-KR" dirty="0"/>
              <a:t>+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번째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person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이 등록되었습니다</a:t>
            </a:r>
            <a:r>
              <a:rPr lang="en-US" altLang="ko-KR" b="1" dirty="0">
                <a:solidFill>
                  <a:srgbClr val="008000"/>
                </a:solidFill>
              </a:rPr>
              <a:t>."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48347" y="5418851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28604" y="3646027"/>
            <a:ext cx="1371688" cy="1145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02336" y="3646026"/>
            <a:ext cx="142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addPerson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34173" y="4070514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34" idx="2"/>
            <a:endCxn id="24" idx="0"/>
          </p:cNvCxnSpPr>
          <p:nvPr/>
        </p:nvCxnSpPr>
        <p:spPr>
          <a:xfrm>
            <a:off x="6317183" y="4646578"/>
            <a:ext cx="269246" cy="7722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82180" y="4941148"/>
            <a:ext cx="2950460" cy="2016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3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4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689377" y="7038684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persons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9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88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76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24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55583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41267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98955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89203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5749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82180" y="6193659"/>
            <a:ext cx="630225" cy="47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1"/>
          </p:cNvCxnSpPr>
          <p:nvPr/>
        </p:nvCxnSpPr>
        <p:spPr>
          <a:xfrm flipH="1" flipV="1">
            <a:off x="7125380" y="6309320"/>
            <a:ext cx="256800" cy="1213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void </a:t>
            </a:r>
            <a:r>
              <a:rPr lang="en-US" altLang="ko-KR" dirty="0" err="1"/>
              <a:t>addPerson</a:t>
            </a:r>
            <a:r>
              <a:rPr lang="en-US" altLang="ko-KR" dirty="0"/>
              <a:t>(Person person){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persons</a:t>
            </a:r>
            <a:r>
              <a:rPr lang="en-US" altLang="ko-KR" b="1" dirty="0"/>
              <a:t>[</a:t>
            </a:r>
            <a:r>
              <a:rPr lang="en-US" altLang="ko-KR" b="1" dirty="0">
                <a:solidFill>
                  <a:srgbClr val="660E7A"/>
                </a:solidFill>
              </a:rPr>
              <a:t>index</a:t>
            </a:r>
            <a:r>
              <a:rPr lang="en-US" altLang="ko-KR" b="1" dirty="0"/>
              <a:t>++] = person;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660E7A"/>
                </a:solidFill>
              </a:rPr>
              <a:t>index </a:t>
            </a:r>
            <a:r>
              <a:rPr lang="en-US" altLang="ko-KR" dirty="0"/>
              <a:t>+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번째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person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이 등록되었습니다</a:t>
            </a:r>
            <a:r>
              <a:rPr lang="en-US" altLang="ko-KR" b="1" dirty="0">
                <a:solidFill>
                  <a:srgbClr val="008000"/>
                </a:solidFill>
              </a:rPr>
              <a:t>."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48347" y="5418851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82180" y="4941148"/>
            <a:ext cx="2950460" cy="2016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3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4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689377" y="7038684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persons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9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88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76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24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55583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41267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98955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89203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5749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82180" y="6193659"/>
            <a:ext cx="630225" cy="47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1"/>
          </p:cNvCxnSpPr>
          <p:nvPr/>
        </p:nvCxnSpPr>
        <p:spPr>
          <a:xfrm flipH="1" flipV="1">
            <a:off x="7125380" y="6309320"/>
            <a:ext cx="256800" cy="1213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34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person.</a:t>
            </a:r>
            <a:r>
              <a:rPr lang="en-US" altLang="ko-KR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ko-KR" altLang="en-US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person.</a:t>
            </a:r>
            <a:r>
              <a:rPr lang="en-US" altLang="ko-KR" dirty="0" err="1">
                <a:solidFill>
                  <a:srgbClr val="660E7A"/>
                </a:solidFill>
              </a:rPr>
              <a:t>age</a:t>
            </a:r>
            <a:r>
              <a:rPr lang="en-US" altLang="ko-KR" dirty="0">
                <a:solidFill>
                  <a:srgbClr val="660E7A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99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b="1" dirty="0"/>
          </a:p>
          <a:p>
            <a:pPr lvl="2"/>
            <a:r>
              <a:rPr lang="en-US" altLang="ko-KR" dirty="0" err="1"/>
              <a:t>personManager.addPerson</a:t>
            </a:r>
            <a:r>
              <a:rPr lang="en-US" altLang="ko-KR" dirty="0"/>
              <a:t>(person</a:t>
            </a:r>
            <a:r>
              <a:rPr lang="en-US" altLang="ko-KR" dirty="0" smtClean="0"/>
              <a:t>);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b="1" dirty="0" err="1"/>
              <a:t>personManager.printPersons</a:t>
            </a:r>
            <a:r>
              <a:rPr lang="en-US" altLang="ko-KR" b="1" dirty="0"/>
              <a:t>();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05535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0188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241945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persons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21197" y="4209361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stCxn id="25" idx="2"/>
            <a:endCxn id="24" idx="0"/>
          </p:cNvCxnSpPr>
          <p:nvPr/>
        </p:nvCxnSpPr>
        <p:spPr>
          <a:xfrm>
            <a:off x="7304207" y="4785425"/>
            <a:ext cx="654778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876875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56033" y="3435614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printPersons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91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1556792"/>
            <a:ext cx="6696744" cy="488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15621" y="2492896"/>
            <a:ext cx="2818268" cy="3600400"/>
            <a:chOff x="3355036" y="1700808"/>
            <a:chExt cx="1584176" cy="2023820"/>
          </a:xfrm>
        </p:grpSpPr>
        <p:sp>
          <p:nvSpPr>
            <p:cNvPr id="4" name="웃는 얼굴 3"/>
            <p:cNvSpPr/>
            <p:nvPr/>
          </p:nvSpPr>
          <p:spPr>
            <a:xfrm>
              <a:off x="3859092" y="1700808"/>
              <a:ext cx="576064" cy="576064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3108" y="2276872"/>
              <a:ext cx="288032" cy="8640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1140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5036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7100000">
              <a:off x="3657471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5300000">
              <a:off x="3976404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92080" y="1916832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출신지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몸무게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먹다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걷다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공부하다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682555" y="173216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Queue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선출력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20072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452320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90205" y="6093296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36245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12160" y="4437112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35727" y="3284984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22737" y="278092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199634" y="2685360"/>
            <a:ext cx="225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315488"/>
            <a:ext cx="6109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HelloWorld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2220" y="3625800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8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1031</Words>
  <Application>Microsoft Office PowerPoint</Application>
  <PresentationFormat>화면 슬라이드 쇼(4:3)</PresentationFormat>
  <Paragraphs>554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메모리 구조</vt:lpstr>
      <vt:lpstr>메모리 구조</vt:lpstr>
      <vt:lpstr>메모리 구조</vt:lpstr>
      <vt:lpstr>메모리 구조</vt:lpstr>
      <vt:lpstr>Class(클래스)</vt:lpstr>
      <vt:lpstr>Stack과 Queue</vt:lpstr>
      <vt:lpstr>Call Stack</vt:lpstr>
      <vt:lpstr>Call Stack</vt:lpstr>
      <vt:lpstr>Call Stack</vt:lpstr>
      <vt:lpstr>Call Stack</vt:lpstr>
      <vt:lpstr>Call Stack – Over Flow</vt:lpstr>
      <vt:lpstr>Stack 메모리 구조</vt:lpstr>
      <vt:lpstr>Stack 메모리 구조</vt:lpstr>
      <vt:lpstr>Stack 메모리 구조</vt:lpstr>
      <vt:lpstr>객체(Object) 메모리 구조</vt:lpstr>
      <vt:lpstr>객체(Object) 메모리 구조</vt:lpstr>
      <vt:lpstr>객체(Object) 메모리 구조</vt:lpstr>
      <vt:lpstr>객체(Object) 메모리 구조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null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GarbageCollector(가비지컬렉터)</vt:lpstr>
      <vt:lpstr>객체(Object) 메모리 구조 PersonGenerator3 GarbageCollector(가비지컬렉터)</vt:lpstr>
      <vt:lpstr>객체(Object) 메모리 구조 PersonGenerator3 GarbageCollector(가비지컬렉터)</vt:lpstr>
      <vt:lpstr>객체(Object) 메모리 구조 HeapMemonryStudy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구조</dc:title>
  <dc:creator>Microsoft Corporation</dc:creator>
  <cp:lastModifiedBy>Administrator</cp:lastModifiedBy>
  <cp:revision>62</cp:revision>
  <dcterms:created xsi:type="dcterms:W3CDTF">2006-10-05T04:04:58Z</dcterms:created>
  <dcterms:modified xsi:type="dcterms:W3CDTF">2018-03-03T02:58:50Z</dcterms:modified>
</cp:coreProperties>
</file>