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61819" y="1556792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6" idx="0"/>
            <a:endCxn id="21" idx="2"/>
          </p:cNvCxnSpPr>
          <p:nvPr/>
        </p:nvCxnSpPr>
        <p:spPr>
          <a:xfrm flipV="1">
            <a:off x="920012" y="3645024"/>
            <a:ext cx="2101229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9" idx="0"/>
            <a:endCxn id="22" idx="2"/>
          </p:cNvCxnSpPr>
          <p:nvPr/>
        </p:nvCxnSpPr>
        <p:spPr>
          <a:xfrm flipV="1">
            <a:off x="4322699" y="3645024"/>
            <a:ext cx="115184" cy="7656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52404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  <a:endCxn id="21" idx="2"/>
          </p:cNvCxnSpPr>
          <p:nvPr/>
        </p:nvCxnSpPr>
        <p:spPr>
          <a:xfrm flipV="1">
            <a:off x="1992094" y="3645024"/>
            <a:ext cx="1029147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640101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0"/>
            <a:endCxn id="21" idx="2"/>
          </p:cNvCxnSpPr>
          <p:nvPr/>
        </p:nvCxnSpPr>
        <p:spPr>
          <a:xfrm flipH="1" flipV="1">
            <a:off x="3021241" y="3645024"/>
            <a:ext cx="86912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4401095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0"/>
            <a:endCxn id="4" idx="4"/>
          </p:cNvCxnSpPr>
          <p:nvPr/>
        </p:nvCxnSpPr>
        <p:spPr>
          <a:xfrm flipH="1" flipV="1">
            <a:off x="4437883" y="2354420"/>
            <a:ext cx="2474377" cy="2046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905775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0"/>
            <a:endCxn id="22" idx="2"/>
          </p:cNvCxnSpPr>
          <p:nvPr/>
        </p:nvCxnSpPr>
        <p:spPr>
          <a:xfrm flipH="1" flipV="1">
            <a:off x="4437883" y="3645024"/>
            <a:ext cx="935944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51960" y="4395201"/>
            <a:ext cx="936104" cy="1422448"/>
            <a:chOff x="2195736" y="2983423"/>
            <a:chExt cx="936104" cy="142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7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854647" y="4410703"/>
            <a:ext cx="936104" cy="1422448"/>
            <a:chOff x="3258574" y="2983423"/>
            <a:chExt cx="936104" cy="14224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20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2400829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그루밍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7471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23" name="직선 화살표 연결선 22"/>
          <p:cNvCxnSpPr>
            <a:stCxn id="22" idx="0"/>
            <a:endCxn id="4" idx="4"/>
          </p:cNvCxnSpPr>
          <p:nvPr/>
        </p:nvCxnSpPr>
        <p:spPr>
          <a:xfrm flipV="1">
            <a:off x="4437883" y="2354420"/>
            <a:ext cx="0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  <a:endCxn id="4" idx="4"/>
          </p:cNvCxnSpPr>
          <p:nvPr/>
        </p:nvCxnSpPr>
        <p:spPr>
          <a:xfrm flipV="1">
            <a:off x="3021241" y="2354420"/>
            <a:ext cx="1416642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제목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94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58800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7252" y="468435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541112" y="4211508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939934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Dog </a:t>
            </a:r>
            <a:r>
              <a:rPr lang="en-US" altLang="ko-KR" dirty="0" err="1"/>
              <a:t>dog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Dog(</a:t>
            </a:r>
            <a:r>
              <a:rPr lang="en-US" altLang="ko-KR" b="1" dirty="0"/>
              <a:t>"</a:t>
            </a:r>
            <a:r>
              <a:rPr lang="ko-KR" altLang="en-US" b="1" dirty="0"/>
              <a:t>강아지</a:t>
            </a:r>
            <a:r>
              <a:rPr lang="en-US" altLang="ko-KR" b="1" dirty="0"/>
              <a:t>"</a:t>
            </a:r>
            <a:r>
              <a:rPr lang="en-US" altLang="ko-KR" dirty="0"/>
              <a:t>, 4, 5);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95578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dog;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4" y="26064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Animal Class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0570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119" y="431467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 </a:t>
            </a:r>
            <a:r>
              <a:rPr lang="en-US" altLang="ko-KR" dirty="0" err="1" smtClean="0"/>
              <a:t>dog</a:t>
            </a:r>
            <a:r>
              <a:rPr lang="en-US" altLang="ko-KR" dirty="0"/>
              <a:t> </a:t>
            </a:r>
            <a:r>
              <a:rPr lang="en-US" altLang="ko-KR" dirty="0" smtClean="0"/>
              <a:t>= (Dog)animal;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dog.shakeTail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24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639123" y="3284984"/>
            <a:ext cx="27851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4176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31640" y="2894749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1809211" y="3264369"/>
            <a:ext cx="891815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00172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284984"/>
            <a:ext cx="218747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9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03648" y="1124744"/>
            <a:ext cx="3018450" cy="162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53985" y="10578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runMethods</a:t>
            </a:r>
            <a:r>
              <a:rPr lang="en-US" altLang="ko-KR" dirty="0" smtClean="0"/>
              <a:t>(Animal animal)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14604" y="1124744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32040" y="1653480"/>
            <a:ext cx="3248005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 cat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Cat();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runMethodsByCat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434" y="2996952"/>
            <a:ext cx="3554486" cy="11788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6877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544341" y="3552401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2873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851824" y="3942636"/>
            <a:ext cx="65817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2021912" y="3922021"/>
            <a:ext cx="679114" cy="8751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942636"/>
            <a:ext cx="2400179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2" idx="2"/>
            <a:endCxn id="54" idx="0"/>
          </p:cNvCxnSpPr>
          <p:nvPr/>
        </p:nvCxnSpPr>
        <p:spPr>
          <a:xfrm flipH="1">
            <a:off x="917641" y="1494364"/>
            <a:ext cx="3074534" cy="33027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581" y="30596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020055" y="3219216"/>
            <a:ext cx="512394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void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runMethods(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){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play()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pet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.shakeTail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78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86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417155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31071" y="1403196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367712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500956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33845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11481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5792" y="435953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</a:t>
            </a:r>
            <a:r>
              <a:rPr lang="en-US" altLang="ko-KR" dirty="0" err="1" smtClean="0"/>
              <a:t>pet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1876922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31071" y="2001735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76113" y="2488106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play()</a:t>
            </a:r>
          </a:p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030215" y="4833156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1654" y="4957969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46696" y="544434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play()</a:t>
            </a:r>
          </a:p>
          <a:p>
            <a:pPr algn="ctr"/>
            <a:r>
              <a:rPr lang="en-US" altLang="ko-KR" dirty="0" err="1"/>
              <a:t>shakeTail</a:t>
            </a:r>
            <a:r>
              <a:rPr lang="en-US" altLang="ko-KR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4130" y="32888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Pet Interface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08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841879" y="1511070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6" idx="0"/>
            <a:endCxn id="21" idx="2"/>
          </p:cNvCxnSpPr>
          <p:nvPr/>
        </p:nvCxnSpPr>
        <p:spPr>
          <a:xfrm flipV="1">
            <a:off x="920012" y="3680483"/>
            <a:ext cx="3460877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19" idx="0"/>
            <a:endCxn id="22" idx="2"/>
          </p:cNvCxnSpPr>
          <p:nvPr/>
        </p:nvCxnSpPr>
        <p:spPr>
          <a:xfrm flipV="1">
            <a:off x="4322699" y="3680483"/>
            <a:ext cx="1474832" cy="730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52404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  <a:endCxn id="21" idx="2"/>
          </p:cNvCxnSpPr>
          <p:nvPr/>
        </p:nvCxnSpPr>
        <p:spPr>
          <a:xfrm flipV="1">
            <a:off x="1992094" y="3680483"/>
            <a:ext cx="2388795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640101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0"/>
            <a:endCxn id="21" idx="2"/>
          </p:cNvCxnSpPr>
          <p:nvPr/>
        </p:nvCxnSpPr>
        <p:spPr>
          <a:xfrm flipV="1">
            <a:off x="3108153" y="3680483"/>
            <a:ext cx="1272736" cy="7147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4401095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0"/>
            <a:endCxn id="4" idx="4"/>
          </p:cNvCxnSpPr>
          <p:nvPr/>
        </p:nvCxnSpPr>
        <p:spPr>
          <a:xfrm flipH="1" flipV="1">
            <a:off x="6417943" y="2308698"/>
            <a:ext cx="494317" cy="20923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027760" y="4410703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0"/>
            <a:endCxn id="22" idx="2"/>
          </p:cNvCxnSpPr>
          <p:nvPr/>
        </p:nvCxnSpPr>
        <p:spPr>
          <a:xfrm flipV="1">
            <a:off x="5495812" y="3680483"/>
            <a:ext cx="301719" cy="730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51960" y="4395201"/>
            <a:ext cx="936104" cy="1422448"/>
            <a:chOff x="2195736" y="2983423"/>
            <a:chExt cx="936104" cy="142244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7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854647" y="4410703"/>
            <a:ext cx="936104" cy="1422448"/>
            <a:chOff x="3258574" y="2983423"/>
            <a:chExt cx="936104" cy="142244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20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/>
          <p:cNvSpPr/>
          <p:nvPr/>
        </p:nvSpPr>
        <p:spPr>
          <a:xfrm>
            <a:off x="3760477" y="2960403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그루밍</a:t>
            </a:r>
            <a:endParaRPr lang="en-US" altLang="ko-KR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77119" y="2960403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23" name="직선 화살표 연결선 22"/>
          <p:cNvCxnSpPr>
            <a:stCxn id="22" idx="0"/>
            <a:endCxn id="4" idx="4"/>
          </p:cNvCxnSpPr>
          <p:nvPr/>
        </p:nvCxnSpPr>
        <p:spPr>
          <a:xfrm flipV="1">
            <a:off x="5797531" y="2308698"/>
            <a:ext cx="620412" cy="6517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1" idx="0"/>
            <a:endCxn id="4" idx="4"/>
          </p:cNvCxnSpPr>
          <p:nvPr/>
        </p:nvCxnSpPr>
        <p:spPr>
          <a:xfrm flipV="1">
            <a:off x="4380889" y="2308698"/>
            <a:ext cx="2037054" cy="6517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제목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51960" y="1568865"/>
            <a:ext cx="1623519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반려동물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16" idx="0"/>
            <a:endCxn id="27" idx="4"/>
          </p:cNvCxnSpPr>
          <p:nvPr/>
        </p:nvCxnSpPr>
        <p:spPr>
          <a:xfrm flipV="1">
            <a:off x="920012" y="2366493"/>
            <a:ext cx="343708" cy="20287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7" idx="4"/>
          </p:cNvCxnSpPr>
          <p:nvPr/>
        </p:nvCxnSpPr>
        <p:spPr>
          <a:xfrm flipH="1" flipV="1">
            <a:off x="1263720" y="2366493"/>
            <a:ext cx="3058979" cy="20442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>
            <a:stCxn id="9" idx="0"/>
            <a:endCxn id="8" idx="2"/>
          </p:cNvCxnSpPr>
          <p:nvPr/>
        </p:nvCxnSpPr>
        <p:spPr>
          <a:xfrm flipV="1">
            <a:off x="5233822" y="3704111"/>
            <a:ext cx="2338342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10" idx="0"/>
            <a:endCxn id="8" idx="2"/>
          </p:cNvCxnSpPr>
          <p:nvPr/>
        </p:nvCxnSpPr>
        <p:spPr>
          <a:xfrm flipH="1" flipV="1">
            <a:off x="7572164" y="3704111"/>
            <a:ext cx="469302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8" idx="0"/>
            <a:endCxn id="7" idx="2"/>
          </p:cNvCxnSpPr>
          <p:nvPr/>
        </p:nvCxnSpPr>
        <p:spPr>
          <a:xfrm flipH="1" flipV="1">
            <a:off x="7212124" y="2354420"/>
            <a:ext cx="360040" cy="2824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62908"/>
              </p:ext>
            </p:extLst>
          </p:nvPr>
        </p:nvGraphicFramePr>
        <p:xfrm>
          <a:off x="6228184" y="617060"/>
          <a:ext cx="19678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bark()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eat()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34645"/>
              </p:ext>
            </p:extLst>
          </p:nvPr>
        </p:nvGraphicFramePr>
        <p:xfrm>
          <a:off x="6588224" y="2636912"/>
          <a:ext cx="1967880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Canine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81216"/>
              </p:ext>
            </p:extLst>
          </p:nvPr>
        </p:nvGraphicFramePr>
        <p:xfrm>
          <a:off x="4551664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42290"/>
              </p:ext>
            </p:extLst>
          </p:nvPr>
        </p:nvGraphicFramePr>
        <p:xfrm>
          <a:off x="7359308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howling()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35282"/>
              </p:ext>
            </p:extLst>
          </p:nvPr>
        </p:nvGraphicFramePr>
        <p:xfrm>
          <a:off x="4562086" y="2636912"/>
          <a:ext cx="1967880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Feline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25884"/>
              </p:ext>
            </p:extLst>
          </p:nvPr>
        </p:nvGraphicFramePr>
        <p:xfrm>
          <a:off x="2843808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>
            <a:stCxn id="22" idx="0"/>
            <a:endCxn id="20" idx="2"/>
          </p:cNvCxnSpPr>
          <p:nvPr/>
        </p:nvCxnSpPr>
        <p:spPr>
          <a:xfrm flipV="1">
            <a:off x="3525966" y="3704111"/>
            <a:ext cx="2020060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0"/>
            <a:endCxn id="7" idx="2"/>
          </p:cNvCxnSpPr>
          <p:nvPr/>
        </p:nvCxnSpPr>
        <p:spPr>
          <a:xfrm flipV="1">
            <a:off x="5546026" y="2354420"/>
            <a:ext cx="1666098" cy="2824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51537"/>
              </p:ext>
            </p:extLst>
          </p:nvPr>
        </p:nvGraphicFramePr>
        <p:xfrm>
          <a:off x="395536" y="816412"/>
          <a:ext cx="1967880" cy="131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shakeTail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play()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>
            <a:stCxn id="22" idx="0"/>
            <a:endCxn id="31" idx="2"/>
          </p:cNvCxnSpPr>
          <p:nvPr/>
        </p:nvCxnSpPr>
        <p:spPr>
          <a:xfrm flipH="1" flipV="1">
            <a:off x="1379476" y="2127451"/>
            <a:ext cx="2146490" cy="3208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9" idx="0"/>
            <a:endCxn id="31" idx="2"/>
          </p:cNvCxnSpPr>
          <p:nvPr/>
        </p:nvCxnSpPr>
        <p:spPr>
          <a:xfrm flipH="1" flipV="1">
            <a:off x="1379476" y="2127451"/>
            <a:ext cx="3854346" cy="3208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21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4176" y="4784179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9840" y="2022308"/>
            <a:ext cx="3905165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 dog =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dog.play();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dog.shakeTail();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27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4176" y="4784179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47811" y="2564904"/>
            <a:ext cx="3905165" cy="104644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 = dog;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9" name="직선 화살표 연결선 28"/>
          <p:cNvCxnSpPr>
            <a:stCxn id="30" idx="2"/>
          </p:cNvCxnSpPr>
          <p:nvPr/>
        </p:nvCxnSpPr>
        <p:spPr>
          <a:xfrm flipH="1">
            <a:off x="917642" y="1937581"/>
            <a:ext cx="1830575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0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6297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1"/>
            <a:ext cx="1220725" cy="11523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18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78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2545596"/>
            <a:ext cx="73102" cy="2251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0380" y="2175976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74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017561" y="2894749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4176" y="1499012"/>
            <a:ext cx="3329712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= cat;</a:t>
            </a:r>
            <a:r>
              <a:rPr lang="en-US" altLang="ko-KR" dirty="0"/>
              <a:t> </a:t>
            </a:r>
            <a:r>
              <a:rPr lang="en-US" altLang="ko-KR" dirty="0" err="1"/>
              <a:t>animal.bark</a:t>
            </a:r>
            <a:r>
              <a:rPr lang="en-US" altLang="ko-KR" dirty="0"/>
              <a:t>();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7" name="직선 화살표 연결선 26"/>
          <p:cNvCxnSpPr>
            <a:stCxn id="82" idx="2"/>
            <a:endCxn id="54" idx="0"/>
          </p:cNvCxnSpPr>
          <p:nvPr/>
        </p:nvCxnSpPr>
        <p:spPr>
          <a:xfrm flipH="1">
            <a:off x="917641" y="3264369"/>
            <a:ext cx="1710283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2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460</Words>
  <Application>Microsoft Office PowerPoint</Application>
  <PresentationFormat>화면 슬라이드 쇼(4:3)</PresentationFormat>
  <Paragraphs>281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다형성</vt:lpstr>
      <vt:lpstr>다형성</vt:lpstr>
      <vt:lpstr>다형성</vt:lpstr>
      <vt:lpstr>다형성</vt:lpstr>
      <vt:lpstr>다형성</vt:lpstr>
      <vt:lpstr>다형성</vt:lpstr>
      <vt:lpstr>PowerPoint 프레젠테이션</vt:lpstr>
      <vt:lpstr>다형성</vt:lpstr>
      <vt:lpstr>다형성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Administrator</cp:lastModifiedBy>
  <cp:revision>14</cp:revision>
  <dcterms:created xsi:type="dcterms:W3CDTF">2006-10-05T04:04:58Z</dcterms:created>
  <dcterms:modified xsi:type="dcterms:W3CDTF">2018-03-17T02:59:40Z</dcterms:modified>
</cp:coreProperties>
</file>