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4" autoAdjust="0"/>
  </p:normalViewPr>
  <p:slideViewPr>
    <p:cSldViewPr>
      <p:cViewPr>
        <p:scale>
          <a:sx n="125" d="100"/>
          <a:sy n="125" d="100"/>
        </p:scale>
        <p:origin x="-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B3B7-4758-4CC2-8832-376ABC23F201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0C24D-DA76-47A4-8B55-2A4F507A7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5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7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0C24D-DA76-47A4-8B55-2A4F507A71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363" y="177281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 = 10;</a:t>
            </a:r>
            <a:endParaRPr lang="ko-KR" altLang="en-US" dirty="0"/>
          </a:p>
        </p:txBody>
      </p:sp>
      <p:pic>
        <p:nvPicPr>
          <p:cNvPr id="1026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74" y="1694787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41735" y="175264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</a:t>
            </a:r>
            <a:endParaRPr lang="ko-KR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347" y="1484784"/>
            <a:ext cx="5544616" cy="1152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2363" y="292494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b = 9;</a:t>
            </a:r>
            <a:endParaRPr lang="ko-KR" altLang="en-US" dirty="0"/>
          </a:p>
        </p:txBody>
      </p:sp>
      <p:pic>
        <p:nvPicPr>
          <p:cNvPr id="14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74" y="2846915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926693" y="29249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endParaRPr lang="ko-KR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347" y="2636912"/>
            <a:ext cx="5544616" cy="1152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09061" y="20965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9061" y="325554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2363" y="443711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[] array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[5];</a:t>
            </a:r>
            <a:endParaRPr lang="ko-KR" altLang="en-US" dirty="0"/>
          </a:p>
        </p:txBody>
      </p:sp>
      <p:pic>
        <p:nvPicPr>
          <p:cNvPr id="20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65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58347" y="4149080"/>
            <a:ext cx="8352928" cy="1152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6478" y="49951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array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4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11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99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47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035" y="4359083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72554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7990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5678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5926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4214" y="4806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13303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74783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6716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2338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89042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8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096" y="2101081"/>
            <a:ext cx="31898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3 + 4;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return result;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4319032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9464" y="53522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747" y="6237312"/>
            <a:ext cx="2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67744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347865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995936" y="1848658"/>
            <a:ext cx="95352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742305" y="1848658"/>
            <a:ext cx="1521883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091516" y="4437113"/>
            <a:ext cx="1131271" cy="915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7236296" y="2708920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매개변수가 없는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101081"/>
            <a:ext cx="4680520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096" y="2101081"/>
            <a:ext cx="41280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smtClean="0"/>
              <a:t>void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err="1" smtClean="0"/>
              <a:t>printAdd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3 + 4;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(result);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4319032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5956" y="5364753"/>
            <a:ext cx="70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747" y="6237312"/>
            <a:ext cx="2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67744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347865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995936" y="1848658"/>
            <a:ext cx="95352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742305" y="1848658"/>
            <a:ext cx="1521883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143484" y="5734085"/>
            <a:ext cx="1131271" cy="87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7236296" y="2708920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101081"/>
            <a:ext cx="4680520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995936" y="4409290"/>
            <a:ext cx="1131271" cy="87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4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833720" cy="380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5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6944" y="2101081"/>
            <a:ext cx="56188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err="1" smtClean="0"/>
              <a:t>int</a:t>
            </a:r>
            <a:r>
              <a:rPr lang="en-US" altLang="ko-KR" sz="200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smtClean="0"/>
              <a:t>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number1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,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err="1"/>
              <a:t>int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number2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){){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number1 + number2;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(result);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83968" y="4348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3, 9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9464" y="53522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16693" y="6237312"/>
            <a:ext cx="49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04771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75349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055470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87824" y="1848658"/>
            <a:ext cx="669245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995936" y="1848658"/>
            <a:ext cx="97585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사각형 설명선 6"/>
          <p:cNvSpPr/>
          <p:nvPr/>
        </p:nvSpPr>
        <p:spPr>
          <a:xfrm>
            <a:off x="7236296" y="2708920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개고 반환형이 있는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3" y="2101081"/>
            <a:ext cx="6488533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70080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[] array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[5];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8352928" cy="45365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052254" y="1434055"/>
            <a:ext cx="3506456" cy="1005417"/>
            <a:chOff x="4340286" y="1622779"/>
            <a:chExt cx="3506456" cy="1005417"/>
          </a:xfrm>
        </p:grpSpPr>
        <p:pic>
          <p:nvPicPr>
            <p:cNvPr id="20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28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841699" y="22588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17780" cmpd="sng">
                    <a:noFill/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array</a:t>
              </a:r>
              <a:endParaRPr lang="ko-KR" altLang="en-US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24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720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968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459777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3211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40899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31147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943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9552" y="264685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array[0] = 11;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052254" y="2443530"/>
            <a:ext cx="3506456" cy="1005417"/>
            <a:chOff x="4340286" y="1622779"/>
            <a:chExt cx="3506456" cy="1005417"/>
          </a:xfrm>
        </p:grpSpPr>
        <p:pic>
          <p:nvPicPr>
            <p:cNvPr id="35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28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841699" y="22588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17780" cmpd="sng">
                    <a:noFill/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array</a:t>
              </a:r>
              <a:endParaRPr lang="ko-KR" altLang="en-US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37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720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968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59777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83211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40899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31147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9943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83968" y="25215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11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9552" y="3573016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array[3] = 99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array[3];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052254" y="3369693"/>
            <a:ext cx="3506456" cy="1005417"/>
            <a:chOff x="4340286" y="1622779"/>
            <a:chExt cx="3506456" cy="1005417"/>
          </a:xfrm>
        </p:grpSpPr>
        <p:pic>
          <p:nvPicPr>
            <p:cNvPr id="49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28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841699" y="22588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17780" cmpd="sng">
                    <a:noFill/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array</a:t>
              </a:r>
              <a:endParaRPr lang="ko-KR" altLang="en-US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51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720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968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459777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83211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40899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31147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943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83968" y="34477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11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50492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1972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93905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49527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26231" y="1516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11972" y="25215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93905" y="25215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49527" y="25215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6231" y="25215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11972" y="34489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3905" y="34489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97449" y="344894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99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6231" y="34489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9552" y="49284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array[5] = 1; 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052254" y="4725144"/>
            <a:ext cx="3506456" cy="1005417"/>
            <a:chOff x="4340286" y="1622779"/>
            <a:chExt cx="3506456" cy="1005417"/>
          </a:xfrm>
        </p:grpSpPr>
        <p:pic>
          <p:nvPicPr>
            <p:cNvPr id="77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28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5841699" y="22588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17780" cmpd="sng">
                    <a:noFill/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array</a:t>
              </a:r>
              <a:endParaRPr lang="ko-KR" altLang="en-US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79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720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968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Administrator\AppData\Local\Microsoft\Windows\Temporary Internet Files\Content.IE5\0LFUVII4\box-308680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622779"/>
              <a:ext cx="970486" cy="81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459777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0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83211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40899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31147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99435" y="207014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ko-KR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endParaRPr lang="ko-KR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283968" y="4803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11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11972" y="4804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93905" y="4804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7449" y="480439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99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26231" y="4804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십자형 2"/>
          <p:cNvSpPr/>
          <p:nvPr/>
        </p:nvSpPr>
        <p:spPr>
          <a:xfrm rot="2700000">
            <a:off x="3710512" y="4066160"/>
            <a:ext cx="1909706" cy="1980596"/>
          </a:xfrm>
          <a:prstGeom prst="plus">
            <a:avLst>
              <a:gd name="adj" fmla="val 452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배열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57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15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77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33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89" y="1807007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182733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[][] array = new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[5][6];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47" y="3573016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2610084" y="3068960"/>
            <a:ext cx="3995220" cy="3055168"/>
          </a:xfrm>
          <a:prstGeom prst="wedgeRoundRectCallout">
            <a:avLst>
              <a:gd name="adj1" fmla="val 22260"/>
              <a:gd name="adj2" fmla="val -7491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564288" y="4148637"/>
            <a:ext cx="1975814" cy="591923"/>
            <a:chOff x="3198856" y="4797152"/>
            <a:chExt cx="3605392" cy="10801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5181834" y="1870131"/>
            <a:ext cx="473546" cy="283734"/>
            <a:chOff x="3198856" y="4797152"/>
            <a:chExt cx="3605392" cy="10801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5719178" y="1870131"/>
            <a:ext cx="473546" cy="283734"/>
            <a:chOff x="3198856" y="4797152"/>
            <a:chExt cx="3605392" cy="108012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6351451" y="1870131"/>
            <a:ext cx="473546" cy="283734"/>
            <a:chOff x="3198856" y="4797152"/>
            <a:chExt cx="3605392" cy="108012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/>
          <p:cNvGrpSpPr/>
          <p:nvPr/>
        </p:nvGrpSpPr>
        <p:grpSpPr>
          <a:xfrm>
            <a:off x="6855507" y="1870131"/>
            <a:ext cx="473546" cy="283734"/>
            <a:chOff x="3198856" y="4797152"/>
            <a:chExt cx="3605392" cy="108012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7359563" y="1870131"/>
            <a:ext cx="473546" cy="283734"/>
            <a:chOff x="3198856" y="4797152"/>
            <a:chExt cx="3605392" cy="108012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198856" y="4797152"/>
              <a:ext cx="3605392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088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3650857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1969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34479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88208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64439" y="42326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8620" y="423269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99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3528" y="231503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array[0][5] = 99;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8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배열</a:t>
            </a:r>
            <a:r>
              <a:rPr lang="en-US" altLang="ko-KR" dirty="0" smtClean="0"/>
              <a:t>(3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57" y="1416145"/>
            <a:ext cx="89569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15" y="1416145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77" y="1416145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1436470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[][][] array = new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[3][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][5];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15" y="2924944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644007" y="2523728"/>
            <a:ext cx="3979485" cy="3137520"/>
          </a:xfrm>
          <a:prstGeom prst="wedgeRoundRectCallout">
            <a:avLst>
              <a:gd name="adj1" fmla="val 1810"/>
              <a:gd name="adj2" fmla="val -6895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900101" y="3501441"/>
            <a:ext cx="1430547" cy="591923"/>
            <a:chOff x="3198856" y="4797152"/>
            <a:chExt cx="2610409" cy="10801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198856" y="4797152"/>
              <a:ext cx="2610409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5283445" y="1485130"/>
            <a:ext cx="326270" cy="283734"/>
            <a:chOff x="3198856" y="4797152"/>
            <a:chExt cx="2484091" cy="10801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모서리가 둥근 사각형 설명선 72"/>
          <p:cNvSpPr/>
          <p:nvPr/>
        </p:nvSpPr>
        <p:spPr>
          <a:xfrm>
            <a:off x="251520" y="2523728"/>
            <a:ext cx="4153770" cy="3137520"/>
          </a:xfrm>
          <a:prstGeom prst="wedgeRoundRectCallout">
            <a:avLst>
              <a:gd name="adj1" fmla="val 90695"/>
              <a:gd name="adj2" fmla="val -8376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650130" y="3489977"/>
            <a:ext cx="1624161" cy="591923"/>
            <a:chOff x="3198856" y="4797152"/>
            <a:chExt cx="2963709" cy="108012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198856" y="4797152"/>
              <a:ext cx="2963709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871" y="5013177"/>
              <a:ext cx="895694" cy="692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TextBox 80"/>
          <p:cNvSpPr txBox="1"/>
          <p:nvPr/>
        </p:nvSpPr>
        <p:spPr>
          <a:xfrm>
            <a:off x="1736699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37811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03352" y="36110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74050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91766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11181" y="341737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5812874" y="1485130"/>
            <a:ext cx="326270" cy="283734"/>
            <a:chOff x="3198856" y="4797152"/>
            <a:chExt cx="2484091" cy="108012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6441985" y="1485130"/>
            <a:ext cx="326270" cy="283734"/>
            <a:chOff x="3198856" y="4797152"/>
            <a:chExt cx="2484091" cy="1080120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40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배열</a:t>
            </a:r>
            <a:r>
              <a:rPr lang="en-US" altLang="ko-KR" dirty="0" smtClean="0"/>
              <a:t>(3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57" y="1416145"/>
            <a:ext cx="89569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15" y="1416145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77" y="1416145"/>
            <a:ext cx="895694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1436470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[][][] array = new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[3][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][5];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283445" y="1485130"/>
            <a:ext cx="326270" cy="283734"/>
            <a:chOff x="3198856" y="4797152"/>
            <a:chExt cx="2484091" cy="10801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그룹 102"/>
          <p:cNvGrpSpPr/>
          <p:nvPr/>
        </p:nvGrpSpPr>
        <p:grpSpPr>
          <a:xfrm>
            <a:off x="5812874" y="1485130"/>
            <a:ext cx="326270" cy="283734"/>
            <a:chOff x="3198856" y="4797152"/>
            <a:chExt cx="2484091" cy="108012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그룹 108"/>
          <p:cNvGrpSpPr/>
          <p:nvPr/>
        </p:nvGrpSpPr>
        <p:grpSpPr>
          <a:xfrm>
            <a:off x="6441985" y="1485130"/>
            <a:ext cx="326270" cy="283734"/>
            <a:chOff x="3198856" y="4797152"/>
            <a:chExt cx="2484091" cy="1080120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198856" y="4797152"/>
              <a:ext cx="2484091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82478" y="195166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array[0][1][3] = 9;</a:t>
            </a:r>
            <a:endParaRPr lang="ko-KR" altLang="en-US" dirty="0"/>
          </a:p>
        </p:txBody>
      </p:sp>
      <p:pic>
        <p:nvPicPr>
          <p:cNvPr id="49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15" y="2924944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모서리가 둥근 사각형 설명선 49"/>
          <p:cNvSpPr/>
          <p:nvPr/>
        </p:nvSpPr>
        <p:spPr>
          <a:xfrm>
            <a:off x="4644007" y="2523728"/>
            <a:ext cx="3979485" cy="3137520"/>
          </a:xfrm>
          <a:prstGeom prst="wedgeRoundRectCallout">
            <a:avLst>
              <a:gd name="adj1" fmla="val -29484"/>
              <a:gd name="adj2" fmla="val -6756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5900101" y="3501441"/>
            <a:ext cx="1430547" cy="591923"/>
            <a:chOff x="3198856" y="4797152"/>
            <a:chExt cx="2610409" cy="108012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198856" y="4797152"/>
              <a:ext cx="2610409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모서리가 둥근 사각형 설명선 56"/>
          <p:cNvSpPr/>
          <p:nvPr/>
        </p:nvSpPr>
        <p:spPr>
          <a:xfrm>
            <a:off x="251520" y="2523728"/>
            <a:ext cx="4153770" cy="3137520"/>
          </a:xfrm>
          <a:prstGeom prst="wedgeRoundRectCallout">
            <a:avLst>
              <a:gd name="adj1" fmla="val 99501"/>
              <a:gd name="adj2" fmla="val -6988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" descr="C:\Users\Administrator\AppData\Local\Microsoft\Windows\Temporary Internet Files\Content.IE5\EN12HZLN\box-1297327_960_720[1]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3816424" cy="2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650130" y="3489977"/>
            <a:ext cx="1624161" cy="591923"/>
            <a:chOff x="3198856" y="4797152"/>
            <a:chExt cx="2963709" cy="108012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198856" y="4797152"/>
              <a:ext cx="2963709" cy="1080120"/>
            </a:xfrm>
            <a:prstGeom prst="roundRect">
              <a:avLst>
                <a:gd name="adj" fmla="val 873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85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314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976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3032" y="5013176"/>
              <a:ext cx="895694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" descr="C:\Users\Administrator\AppData\Local\Microsoft\Windows\Temporary Internet Files\Content.IE5\EN12HZLN\box-1297327_960_720[1]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871" y="5013177"/>
              <a:ext cx="895694" cy="692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/>
          <p:cNvSpPr txBox="1"/>
          <p:nvPr/>
        </p:nvSpPr>
        <p:spPr>
          <a:xfrm>
            <a:off x="1736699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37811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03352" y="36110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4050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9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91766" y="3601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0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9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11181" y="341737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456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3074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08" y="2060848"/>
            <a:ext cx="4762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71311" y="18761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3704" y="378225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1896" y="53732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6" name="타원형 설명선 5"/>
          <p:cNvSpPr/>
          <p:nvPr/>
        </p:nvSpPr>
        <p:spPr>
          <a:xfrm>
            <a:off x="4927790" y="1565926"/>
            <a:ext cx="2045410" cy="936104"/>
          </a:xfrm>
          <a:prstGeom prst="wedgeEllipseCallout">
            <a:avLst>
              <a:gd name="adj1" fmla="val -88103"/>
              <a:gd name="adj2" fmla="val 4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(=</a:t>
            </a:r>
            <a:r>
              <a:rPr lang="en-US" altLang="ko-KR" dirty="0" err="1" smtClean="0"/>
              <a:t>Paramter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타원형 설명선 9"/>
          <p:cNvSpPr/>
          <p:nvPr/>
        </p:nvSpPr>
        <p:spPr>
          <a:xfrm>
            <a:off x="6834804" y="5899962"/>
            <a:ext cx="2045410" cy="936104"/>
          </a:xfrm>
          <a:prstGeom prst="wedgeEllipseCallout">
            <a:avLst>
              <a:gd name="adj1" fmla="val -49784"/>
              <a:gd name="adj2" fmla="val -66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반환값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(=return)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133583"/>
            <a:ext cx="82333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나중에 설명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sz="2000" dirty="0" smtClean="0">
                <a:solidFill>
                  <a:srgbClr val="FF0000"/>
                </a:solidFill>
              </a:rPr>
              <a:t>반환데이터타입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메소드이름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데이터타입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sz="2000" dirty="0" smtClean="0">
                <a:solidFill>
                  <a:srgbClr val="FF0000"/>
                </a:solidFill>
              </a:rPr>
              <a:t>변수이름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return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2000" dirty="0" smtClean="0">
                <a:solidFill>
                  <a:srgbClr val="FF0000"/>
                </a:solidFill>
              </a:rPr>
              <a:t>반환 결과값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221087"/>
            <a:ext cx="7588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이름을 만들 때는 명령어형태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동사로 시작하는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만들어주세요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(ex: add, close, find, </a:t>
            </a:r>
            <a:r>
              <a:rPr lang="en-US" altLang="ko-KR" dirty="0" err="1" smtClean="0"/>
              <a:t>removeNumber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90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096" y="2101081"/>
            <a:ext cx="39560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number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number + 4;</a:t>
            </a:r>
          </a:p>
          <a:p>
            <a:r>
              <a:rPr lang="en-US" altLang="ko-KR" sz="2000" dirty="0" smtClean="0"/>
              <a:t>	return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smtClean="0"/>
              <a:t>result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4319032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9464" y="53522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747" y="6237312"/>
            <a:ext cx="2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67744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347865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995936" y="1848658"/>
            <a:ext cx="95352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742305" y="1848658"/>
            <a:ext cx="1521883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사각형 설명선 19"/>
          <p:cNvSpPr/>
          <p:nvPr/>
        </p:nvSpPr>
        <p:spPr>
          <a:xfrm>
            <a:off x="7092280" y="2498742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algn="ctr"/>
            <a:r>
              <a:rPr lang="ko-KR" altLang="en-US" dirty="0" smtClean="0"/>
              <a:t>반환형이 있는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835696" y="2101081"/>
            <a:ext cx="4680520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Method(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(=Function(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096" y="2101081"/>
            <a:ext cx="41969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[] [</a:t>
            </a:r>
            <a:r>
              <a:rPr lang="en-US" altLang="ko-KR" sz="2000" dirty="0" smtClean="0"/>
              <a:t>void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err="1" smtClean="0"/>
              <a:t>printAdd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en-US" altLang="ko-KR" sz="2000" dirty="0" smtClean="0"/>
              <a:t>number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sz="2000" dirty="0" smtClean="0"/>
              <a:t>){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result = number + 4;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(result);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9" name="Picture 2" descr="C:\Users\Administrator\AppData\Local\Microsoft\Windows\Temporary Internet Files\Content.IE5\8VWV0B20\function_machine_parameters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503698"/>
            <a:ext cx="2664296" cy="23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4319032"/>
            <a:ext cx="1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9464" y="53522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+4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747" y="6237312"/>
            <a:ext cx="2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479326"/>
            <a:ext cx="601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반환데이터타입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err="1">
                <a:solidFill>
                  <a:srgbClr val="FF0000"/>
                </a:solidFill>
              </a:rPr>
              <a:t>메소드이름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데이터타입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] [</a:t>
            </a:r>
            <a:r>
              <a:rPr lang="ko-KR" altLang="en-US" dirty="0" smtClean="0">
                <a:solidFill>
                  <a:srgbClr val="FF0000"/>
                </a:solidFill>
              </a:rPr>
              <a:t>변수이름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67744" y="1772816"/>
            <a:ext cx="504056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347865" y="1772816"/>
            <a:ext cx="432047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995936" y="1848658"/>
            <a:ext cx="953528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742305" y="1848658"/>
            <a:ext cx="1521883" cy="3562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143484" y="5734085"/>
            <a:ext cx="1131271" cy="87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7236296" y="2708920"/>
            <a:ext cx="1691680" cy="1143670"/>
          </a:xfrm>
          <a:prstGeom prst="wedgeRectCallout">
            <a:avLst>
              <a:gd name="adj1" fmla="val -100626"/>
              <a:gd name="adj2" fmla="val -17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반환형이 없는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101081"/>
            <a:ext cx="4680520" cy="197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8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441</Words>
  <Application>Microsoft Office PowerPoint</Application>
  <PresentationFormat>화면 슬라이드 쇼(4:3)</PresentationFormat>
  <Paragraphs>178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Array(배열)</vt:lpstr>
      <vt:lpstr>Array(배열)</vt:lpstr>
      <vt:lpstr>다중 배열(2차원)</vt:lpstr>
      <vt:lpstr>다중 배열(3차원)</vt:lpstr>
      <vt:lpstr>다중 배열(3차원)</vt:lpstr>
      <vt:lpstr>Method(메소드) (=Function(함수))</vt:lpstr>
      <vt:lpstr>Method(메소드) (=Function(함수))</vt:lpstr>
      <vt:lpstr>Method(메소드) (=Function(함수))</vt:lpstr>
      <vt:lpstr>Method(메소드) (=Function(함수))</vt:lpstr>
      <vt:lpstr>Method(메소드) (=Function(함수))</vt:lpstr>
      <vt:lpstr>Method(메소드) (=Function(함수))</vt:lpstr>
      <vt:lpstr>메소드 종류</vt:lpstr>
      <vt:lpstr>Method(메소드) (=Function(함수))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Array(배열)</dc:title>
  <dc:creator>Microsoft Corporation</dc:creator>
  <cp:lastModifiedBy>Administrator</cp:lastModifiedBy>
  <cp:revision>49</cp:revision>
  <dcterms:created xsi:type="dcterms:W3CDTF">2006-10-05T04:04:58Z</dcterms:created>
  <dcterms:modified xsi:type="dcterms:W3CDTF">2018-02-10T00:30:18Z</dcterms:modified>
</cp:coreProperties>
</file>