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879405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879405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879405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51413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51413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51413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75632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83968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515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2825564"/>
            <a:ext cx="4464496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static int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add(){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result =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99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-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92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return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result;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13375"/>
              </p:ext>
            </p:extLst>
          </p:nvPr>
        </p:nvGraphicFramePr>
        <p:xfrm>
          <a:off x="5056259" y="3501008"/>
          <a:ext cx="114985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858"/>
              </a:tblGrid>
              <a:tr h="295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5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result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37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2825564"/>
            <a:ext cx="4464496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static int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add(){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result =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99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-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92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return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result;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337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33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259632" y="1556792"/>
            <a:ext cx="6696744" cy="48843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715621" y="2492896"/>
            <a:ext cx="2818268" cy="3600400"/>
            <a:chOff x="3355036" y="1700808"/>
            <a:chExt cx="1584176" cy="2023820"/>
          </a:xfrm>
        </p:grpSpPr>
        <p:sp>
          <p:nvSpPr>
            <p:cNvPr id="4" name="웃는 얼굴 3"/>
            <p:cNvSpPr/>
            <p:nvPr/>
          </p:nvSpPr>
          <p:spPr>
            <a:xfrm>
              <a:off x="3859092" y="1700808"/>
              <a:ext cx="576064" cy="576064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003108" y="2276872"/>
              <a:ext cx="288032" cy="86409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91140" y="2348880"/>
              <a:ext cx="648072" cy="1440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5036" y="2348880"/>
              <a:ext cx="648072" cy="1440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7100000">
              <a:off x="3657471" y="3328584"/>
              <a:ext cx="648072" cy="1440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5300000">
              <a:off x="3976404" y="3328584"/>
              <a:ext cx="648072" cy="1440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92080" y="1916832"/>
            <a:ext cx="18722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성별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나이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출신지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몸무게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행동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먹다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걷다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뛰다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공부하다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일하다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2682555" y="1732166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40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78</Words>
  <Application>Microsoft Office PowerPoint</Application>
  <PresentationFormat>화면 슬라이드 쇼(4:3)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메모리 구조</vt:lpstr>
      <vt:lpstr>메모리 구조</vt:lpstr>
      <vt:lpstr>메모리 구조</vt:lpstr>
      <vt:lpstr>메모리 구조</vt:lpstr>
      <vt:lpstr>Class(클래스)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메모리 구조</dc:title>
  <dc:creator>Microsoft Corporation</dc:creator>
  <cp:lastModifiedBy>Administrator</cp:lastModifiedBy>
  <cp:revision>9</cp:revision>
  <dcterms:created xsi:type="dcterms:W3CDTF">2006-10-05T04:04:58Z</dcterms:created>
  <dcterms:modified xsi:type="dcterms:W3CDTF">2018-02-10T01:12:58Z</dcterms:modified>
</cp:coreProperties>
</file>