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4" autoAdjust="0"/>
  </p:normalViewPr>
  <p:slideViewPr>
    <p:cSldViewPr>
      <p:cViewPr>
        <p:scale>
          <a:sx n="125" d="100"/>
          <a:sy n="125" d="100"/>
        </p:scale>
        <p:origin x="-1212" y="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1B3B7-4758-4CC2-8832-376ABC23F201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0C24D-DA76-47A4-8B55-2A4F507A7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755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0C24D-DA76-47A4-8B55-2A4F507A716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975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0C24D-DA76-47A4-8B55-2A4F507A716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056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0C24D-DA76-47A4-8B55-2A4F507A716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056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0C24D-DA76-47A4-8B55-2A4F507A716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056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0C24D-DA76-47A4-8B55-2A4F507A716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056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0C24D-DA76-47A4-8B55-2A4F507A716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056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Array(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2363" y="1772816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a = 10;</a:t>
            </a:r>
            <a:endParaRPr lang="ko-KR" altLang="en-US" dirty="0"/>
          </a:p>
        </p:txBody>
      </p:sp>
      <p:pic>
        <p:nvPicPr>
          <p:cNvPr id="1026" name="Picture 2" descr="C:\Users\Administrator\AppData\Local\Microsoft\Windows\Temporary Internet Files\Content.IE5\0LFUVII4\box-308680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874" y="1694787"/>
            <a:ext cx="970486" cy="81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41735" y="175264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ko-K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10</a:t>
            </a:r>
            <a:endParaRPr lang="ko-KR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8347" y="1484784"/>
            <a:ext cx="5544616" cy="11521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02363" y="2924944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b = 9;</a:t>
            </a:r>
            <a:endParaRPr lang="ko-KR" altLang="en-US" dirty="0"/>
          </a:p>
        </p:txBody>
      </p:sp>
      <p:pic>
        <p:nvPicPr>
          <p:cNvPr id="14" name="Picture 2" descr="C:\Users\Administrator\AppData\Local\Microsoft\Windows\Temporary Internet Files\Content.IE5\0LFUVII4\box-308680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874" y="2846915"/>
            <a:ext cx="970486" cy="81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926693" y="29249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9</a:t>
            </a:r>
            <a:endParaRPr lang="ko-KR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8347" y="2636912"/>
            <a:ext cx="5544616" cy="11521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909061" y="209656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09061" y="325554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2363" y="4437112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[] array = 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[5];</a:t>
            </a:r>
            <a:endParaRPr lang="ko-KR" altLang="en-US" dirty="0"/>
          </a:p>
        </p:txBody>
      </p:sp>
      <p:pic>
        <p:nvPicPr>
          <p:cNvPr id="20" name="Picture 2" descr="C:\Users\Administrator\AppData\Local\Microsoft\Windows\Temporary Internet Files\Content.IE5\0LFUVII4\box-308680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065" y="4359083"/>
            <a:ext cx="970486" cy="81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458347" y="4149080"/>
            <a:ext cx="8352928" cy="11521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616478" y="499516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array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24" name="Picture 2" descr="C:\Users\Administrator\AppData\Local\Microsoft\Windows\Temporary Internet Files\Content.IE5\0LFUVII4\box-308680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811" y="4359083"/>
            <a:ext cx="970486" cy="81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Administrator\AppData\Local\Microsoft\Windows\Temporary Internet Files\Content.IE5\0LFUVII4\box-308680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499" y="4359083"/>
            <a:ext cx="970486" cy="81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Administrator\AppData\Local\Microsoft\Windows\Temporary Internet Files\Content.IE5\0LFUVII4\box-308680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747" y="4359083"/>
            <a:ext cx="970486" cy="81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Administrator\AppData\Local\Microsoft\Windows\Temporary Internet Files\Content.IE5\0LFUVII4\box-308680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035" y="4359083"/>
            <a:ext cx="970486" cy="81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372554" y="480644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0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57990" y="480644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15678" y="480644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05926" y="480644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74214" y="480644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13303" y="44371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74783" y="44371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56716" y="44371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12338" y="44371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89042" y="44371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681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Method(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(=Function(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25096" y="2101081"/>
            <a:ext cx="31898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[] [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] [</a:t>
            </a:r>
            <a:r>
              <a:rPr lang="en-US" altLang="ko-KR" sz="2000" dirty="0" smtClean="0"/>
              <a:t>add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r>
              <a:rPr lang="en-US" altLang="ko-KR" sz="2000" dirty="0" smtClean="0"/>
              <a:t>(){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result = 3 + 4;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return result;</a:t>
            </a:r>
          </a:p>
          <a:p>
            <a:endParaRPr lang="en-US" altLang="ko-KR" sz="2000" dirty="0" smtClean="0"/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pic>
        <p:nvPicPr>
          <p:cNvPr id="9" name="Picture 2" descr="C:\Users\Administrator\AppData\Local\Microsoft\Windows\Temporary Internet Files\Content.IE5\8VWV0B20\function_machine_parameters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4503698"/>
            <a:ext cx="2664296" cy="233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72000" y="4319032"/>
            <a:ext cx="17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49464" y="53522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+4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80747" y="6237312"/>
            <a:ext cx="2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1479326"/>
            <a:ext cx="6013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rgbClr val="FF0000"/>
                </a:solidFill>
              </a:rPr>
              <a:t>반환데이터타입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] [</a:t>
            </a:r>
            <a:r>
              <a:rPr lang="ko-KR" altLang="en-US" dirty="0" err="1">
                <a:solidFill>
                  <a:srgbClr val="FF0000"/>
                </a:solidFill>
              </a:rPr>
              <a:t>메소드이름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rgbClr val="FF0000"/>
                </a:solidFill>
              </a:rPr>
              <a:t>데이터타입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] [</a:t>
            </a:r>
            <a:r>
              <a:rPr lang="ko-KR" altLang="en-US" dirty="0" smtClean="0">
                <a:solidFill>
                  <a:srgbClr val="FF0000"/>
                </a:solidFill>
              </a:rPr>
              <a:t>변수이름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267744" y="1772816"/>
            <a:ext cx="504056" cy="50405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3347865" y="1772816"/>
            <a:ext cx="432047" cy="43204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995936" y="1848658"/>
            <a:ext cx="953528" cy="3562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4742305" y="1848658"/>
            <a:ext cx="1521883" cy="3562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4091516" y="4437113"/>
            <a:ext cx="1131271" cy="915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 설명선 6"/>
          <p:cNvSpPr/>
          <p:nvPr/>
        </p:nvSpPr>
        <p:spPr>
          <a:xfrm>
            <a:off x="7236296" y="2708920"/>
            <a:ext cx="1691680" cy="1143670"/>
          </a:xfrm>
          <a:prstGeom prst="wedgeRectCallout">
            <a:avLst>
              <a:gd name="adj1" fmla="val -100626"/>
              <a:gd name="adj2" fmla="val -17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매개변수가 없는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35696" y="2101081"/>
            <a:ext cx="4680520" cy="1975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37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Method(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(=Function(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25096" y="2101081"/>
            <a:ext cx="41280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[] [</a:t>
            </a:r>
            <a:r>
              <a:rPr lang="en-US" altLang="ko-KR" sz="2000" dirty="0" smtClean="0"/>
              <a:t>void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] [</a:t>
            </a:r>
            <a:r>
              <a:rPr lang="en-US" altLang="ko-KR" sz="2000" dirty="0" err="1" smtClean="0"/>
              <a:t>printAdd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r>
              <a:rPr lang="en-US" altLang="ko-KR" sz="2000" dirty="0" smtClean="0"/>
              <a:t>(){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result = 3 + 4;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 smtClean="0"/>
              <a:t>System.out.println</a:t>
            </a:r>
            <a:r>
              <a:rPr lang="en-US" altLang="ko-KR" sz="2000" dirty="0" smtClean="0"/>
              <a:t>(result);</a:t>
            </a:r>
          </a:p>
          <a:p>
            <a:endParaRPr lang="en-US" altLang="ko-KR" sz="2000" dirty="0" smtClean="0"/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pic>
        <p:nvPicPr>
          <p:cNvPr id="9" name="Picture 2" descr="C:\Users\Administrator\AppData\Local\Microsoft\Windows\Temporary Internet Files\Content.IE5\8VWV0B20\function_machine_parameters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4503698"/>
            <a:ext cx="2664296" cy="233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72000" y="4319032"/>
            <a:ext cx="17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75956" y="5364753"/>
            <a:ext cx="70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3+4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80747" y="6237312"/>
            <a:ext cx="2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1479326"/>
            <a:ext cx="6013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rgbClr val="FF0000"/>
                </a:solidFill>
              </a:rPr>
              <a:t>반환데이터타입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] [</a:t>
            </a:r>
            <a:r>
              <a:rPr lang="ko-KR" altLang="en-US" dirty="0" err="1">
                <a:solidFill>
                  <a:srgbClr val="FF0000"/>
                </a:solidFill>
              </a:rPr>
              <a:t>메소드이름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rgbClr val="FF0000"/>
                </a:solidFill>
              </a:rPr>
              <a:t>데이터타입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] [</a:t>
            </a:r>
            <a:r>
              <a:rPr lang="ko-KR" altLang="en-US" dirty="0" smtClean="0">
                <a:solidFill>
                  <a:srgbClr val="FF0000"/>
                </a:solidFill>
              </a:rPr>
              <a:t>변수이름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267744" y="1772816"/>
            <a:ext cx="504056" cy="50405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3347865" y="1772816"/>
            <a:ext cx="432047" cy="43204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995936" y="1848658"/>
            <a:ext cx="953528" cy="3562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4742305" y="1848658"/>
            <a:ext cx="1521883" cy="3562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5143484" y="5734085"/>
            <a:ext cx="1131271" cy="872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 설명선 6"/>
          <p:cNvSpPr/>
          <p:nvPr/>
        </p:nvSpPr>
        <p:spPr>
          <a:xfrm>
            <a:off x="7236296" y="2708920"/>
            <a:ext cx="1691680" cy="1143670"/>
          </a:xfrm>
          <a:prstGeom prst="wedgeRectCallout">
            <a:avLst>
              <a:gd name="adj1" fmla="val -100626"/>
              <a:gd name="adj2" fmla="val -17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매개변수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반환값이</a:t>
            </a:r>
            <a:r>
              <a:rPr lang="ko-KR" altLang="en-US" dirty="0" smtClean="0"/>
              <a:t> 없는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35696" y="2101081"/>
            <a:ext cx="4680520" cy="1975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995936" y="4409290"/>
            <a:ext cx="1131271" cy="872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243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833720" cy="3806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053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Method(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(=Function(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6944" y="2101081"/>
            <a:ext cx="56188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[] [</a:t>
            </a:r>
            <a:r>
              <a:rPr lang="en-US" altLang="ko-KR" sz="2000" dirty="0" err="1" smtClean="0"/>
              <a:t>int</a:t>
            </a:r>
            <a:r>
              <a:rPr lang="en-US" altLang="ko-KR" sz="2000" smtClean="0">
                <a:solidFill>
                  <a:schemeClr val="bg1">
                    <a:lumMod val="75000"/>
                  </a:schemeClr>
                </a:solidFill>
              </a:rPr>
              <a:t>] [</a:t>
            </a:r>
            <a:r>
              <a:rPr lang="en-US" altLang="ko-KR" sz="2000" smtClean="0"/>
              <a:t>add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] [</a:t>
            </a:r>
            <a:r>
              <a:rPr lang="en-US" altLang="ko-KR" sz="2000" dirty="0" smtClean="0"/>
              <a:t>number1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r>
              <a:rPr lang="en-US" altLang="ko-KR" sz="2000" dirty="0" smtClean="0"/>
              <a:t>,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altLang="ko-KR" sz="2000" dirty="0" err="1"/>
              <a:t>int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] [</a:t>
            </a:r>
            <a:r>
              <a:rPr lang="en-US" altLang="ko-KR" sz="2000" dirty="0" smtClean="0"/>
              <a:t>number2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r>
              <a:rPr lang="en-US" altLang="ko-KR" sz="2000" dirty="0" smtClean="0"/>
              <a:t>){){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result = number1 + number2;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 smtClean="0"/>
              <a:t>System.out.println</a:t>
            </a:r>
            <a:r>
              <a:rPr lang="en-US" altLang="ko-KR" sz="2000" dirty="0" smtClean="0"/>
              <a:t>(result);</a:t>
            </a:r>
          </a:p>
          <a:p>
            <a:endParaRPr lang="en-US" altLang="ko-KR" sz="2000" dirty="0" smtClean="0"/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pic>
        <p:nvPicPr>
          <p:cNvPr id="9" name="Picture 2" descr="C:\Users\Administrator\AppData\Local\Microsoft\Windows\Temporary Internet Files\Content.IE5\8VWV0B20\function_machine_parameters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4503698"/>
            <a:ext cx="2664296" cy="233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283968" y="43480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3, 9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49464" y="53522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16693" y="6237312"/>
            <a:ext cx="49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-104771" y="1479326"/>
            <a:ext cx="6013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rgbClr val="FF0000"/>
                </a:solidFill>
              </a:rPr>
              <a:t>반환데이터타입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] [</a:t>
            </a:r>
            <a:r>
              <a:rPr lang="ko-KR" altLang="en-US" dirty="0" err="1">
                <a:solidFill>
                  <a:srgbClr val="FF0000"/>
                </a:solidFill>
              </a:rPr>
              <a:t>메소드이름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rgbClr val="FF0000"/>
                </a:solidFill>
              </a:rPr>
              <a:t>데이터타입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] [</a:t>
            </a:r>
            <a:r>
              <a:rPr lang="ko-KR" altLang="en-US" dirty="0" smtClean="0">
                <a:solidFill>
                  <a:srgbClr val="FF0000"/>
                </a:solidFill>
              </a:rPr>
              <a:t>변수이름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975349" y="1772816"/>
            <a:ext cx="504056" cy="50405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2055470" y="1772816"/>
            <a:ext cx="432047" cy="43204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987824" y="1848658"/>
            <a:ext cx="669245" cy="3562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3995936" y="1848658"/>
            <a:ext cx="975858" cy="3562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사각형 설명선 6"/>
          <p:cNvSpPr/>
          <p:nvPr/>
        </p:nvSpPr>
        <p:spPr>
          <a:xfrm>
            <a:off x="7236296" y="2708920"/>
            <a:ext cx="1691680" cy="1143670"/>
          </a:xfrm>
          <a:prstGeom prst="wedgeRectCallout">
            <a:avLst>
              <a:gd name="adj1" fmla="val -100626"/>
              <a:gd name="adj2" fmla="val -17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매개변수가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개고 반환형이 있는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7543" y="2101081"/>
            <a:ext cx="6488533" cy="1975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94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Array(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9552" y="1700808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[] array = 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[5];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95536" y="1412776"/>
            <a:ext cx="8352928" cy="45365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052254" y="1434055"/>
            <a:ext cx="3506456" cy="1005417"/>
            <a:chOff x="4340286" y="1622779"/>
            <a:chExt cx="3506456" cy="1005417"/>
          </a:xfrm>
        </p:grpSpPr>
        <p:pic>
          <p:nvPicPr>
            <p:cNvPr id="20" name="Picture 2" descr="C:\Users\Administrator\AppData\Local\Microsoft\Windows\Temporary Internet Files\Content.IE5\0LFUVII4\box-308680_960_72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0286" y="1622779"/>
              <a:ext cx="970486" cy="817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5841699" y="2258864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n w="17780" cmpd="sng">
                    <a:noFill/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array</a:t>
              </a:r>
              <a:endParaRPr lang="ko-KR" altLang="en-US" b="1" dirty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pic>
          <p:nvPicPr>
            <p:cNvPr id="24" name="Picture 2" descr="C:\Users\Administrator\AppData\Local\Microsoft\Windows\Temporary Internet Files\Content.IE5\0LFUVII4\box-308680_960_72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1622779"/>
              <a:ext cx="970486" cy="817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C:\Users\Administrator\AppData\Local\Microsoft\Windows\Temporary Internet Files\Content.IE5\0LFUVII4\box-308680_960_72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7720" y="1622779"/>
              <a:ext cx="970486" cy="817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C:\Users\Administrator\AppData\Local\Microsoft\Windows\Temporary Internet Files\Content.IE5\0LFUVII4\box-308680_960_72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968" y="1622779"/>
              <a:ext cx="970486" cy="817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C:\Users\Administrator\AppData\Local\Microsoft\Windows\Temporary Internet Files\Content.IE5\0LFUVII4\box-308680_960_72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256" y="1622779"/>
              <a:ext cx="970486" cy="817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4597775" y="207014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ko-KR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0</a:t>
              </a:r>
              <a:endParaRPr lang="ko-KR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83211" y="207014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ko-KR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1</a:t>
              </a:r>
              <a:endParaRPr lang="ko-KR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40899" y="207014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ko-KR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2</a:t>
              </a:r>
              <a:endParaRPr lang="ko-KR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31147" y="207014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ko-KR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3</a:t>
              </a:r>
              <a:endParaRPr lang="ko-KR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99435" y="207014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ko-KR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4</a:t>
              </a:r>
              <a:endParaRPr lang="ko-KR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39552" y="264685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array[0] = 11; 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052254" y="2443530"/>
            <a:ext cx="3506456" cy="1005417"/>
            <a:chOff x="4340286" y="1622779"/>
            <a:chExt cx="3506456" cy="1005417"/>
          </a:xfrm>
        </p:grpSpPr>
        <p:pic>
          <p:nvPicPr>
            <p:cNvPr id="35" name="Picture 2" descr="C:\Users\Administrator\AppData\Local\Microsoft\Windows\Temporary Internet Files\Content.IE5\0LFUVII4\box-308680_960_72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0286" y="1622779"/>
              <a:ext cx="970486" cy="817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5841699" y="2258864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n w="17780" cmpd="sng">
                    <a:noFill/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array</a:t>
              </a:r>
              <a:endParaRPr lang="ko-KR" altLang="en-US" b="1" dirty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pic>
          <p:nvPicPr>
            <p:cNvPr id="37" name="Picture 2" descr="C:\Users\Administrator\AppData\Local\Microsoft\Windows\Temporary Internet Files\Content.IE5\0LFUVII4\box-308680_960_72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1622779"/>
              <a:ext cx="970486" cy="817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C:\Users\Administrator\AppData\Local\Microsoft\Windows\Temporary Internet Files\Content.IE5\0LFUVII4\box-308680_960_72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7720" y="1622779"/>
              <a:ext cx="970486" cy="817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C:\Users\Administrator\AppData\Local\Microsoft\Windows\Temporary Internet Files\Content.IE5\0LFUVII4\box-308680_960_72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968" y="1622779"/>
              <a:ext cx="970486" cy="817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C:\Users\Administrator\AppData\Local\Microsoft\Windows\Temporary Internet Files\Content.IE5\0LFUVII4\box-308680_960_72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256" y="1622779"/>
              <a:ext cx="970486" cy="817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4597775" y="207014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ko-KR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0</a:t>
              </a:r>
              <a:endParaRPr lang="ko-KR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83211" y="207014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ko-KR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1</a:t>
              </a:r>
              <a:endParaRPr lang="ko-KR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40899" y="207014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ko-KR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2</a:t>
              </a:r>
              <a:endParaRPr lang="ko-KR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31147" y="207014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ko-KR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3</a:t>
              </a:r>
              <a:endParaRPr lang="ko-KR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199435" y="207014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ko-KR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4</a:t>
              </a:r>
              <a:endParaRPr lang="ko-KR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283968" y="252155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11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9552" y="3573016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array[3] = 99; 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4052254" y="3369693"/>
            <a:ext cx="3506456" cy="1005417"/>
            <a:chOff x="4340286" y="1622779"/>
            <a:chExt cx="3506456" cy="1005417"/>
          </a:xfrm>
        </p:grpSpPr>
        <p:pic>
          <p:nvPicPr>
            <p:cNvPr id="49" name="Picture 2" descr="C:\Users\Administrator\AppData\Local\Microsoft\Windows\Temporary Internet Files\Content.IE5\0LFUVII4\box-308680_960_72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0286" y="1622779"/>
              <a:ext cx="970486" cy="817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/>
            <p:cNvSpPr txBox="1"/>
            <p:nvPr/>
          </p:nvSpPr>
          <p:spPr>
            <a:xfrm>
              <a:off x="5841699" y="2258864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n w="17780" cmpd="sng">
                    <a:noFill/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array</a:t>
              </a:r>
              <a:endParaRPr lang="ko-KR" altLang="en-US" b="1" dirty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pic>
          <p:nvPicPr>
            <p:cNvPr id="51" name="Picture 2" descr="C:\Users\Administrator\AppData\Local\Microsoft\Windows\Temporary Internet Files\Content.IE5\0LFUVII4\box-308680_960_72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1622779"/>
              <a:ext cx="970486" cy="817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C:\Users\Administrator\AppData\Local\Microsoft\Windows\Temporary Internet Files\Content.IE5\0LFUVII4\box-308680_960_72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7720" y="1622779"/>
              <a:ext cx="970486" cy="817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C:\Users\Administrator\AppData\Local\Microsoft\Windows\Temporary Internet Files\Content.IE5\0LFUVII4\box-308680_960_72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968" y="1622779"/>
              <a:ext cx="970486" cy="817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 descr="C:\Users\Administrator\AppData\Local\Microsoft\Windows\Temporary Internet Files\Content.IE5\0LFUVII4\box-308680_960_72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256" y="1622779"/>
              <a:ext cx="970486" cy="817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/>
            <p:cNvSpPr txBox="1"/>
            <p:nvPr/>
          </p:nvSpPr>
          <p:spPr>
            <a:xfrm>
              <a:off x="4597775" y="207014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ko-KR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0</a:t>
              </a:r>
              <a:endParaRPr lang="ko-KR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183211" y="207014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ko-KR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1</a:t>
              </a:r>
              <a:endParaRPr lang="ko-KR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840899" y="207014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ko-KR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2</a:t>
              </a:r>
              <a:endParaRPr lang="ko-KR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531147" y="207014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ko-KR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3</a:t>
              </a:r>
              <a:endParaRPr lang="ko-KR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199435" y="207014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ko-KR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4</a:t>
              </a:r>
              <a:endParaRPr lang="ko-KR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283968" y="344772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11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350492" y="15161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911972" y="15161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593905" y="15161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249527" y="15161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926231" y="15161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911972" y="252155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593905" y="252155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249527" y="252155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26231" y="252155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911972" y="34489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593905" y="34489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197449" y="344894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99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926231" y="34489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9552" y="4928467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array[5] = 1; 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4052254" y="4725144"/>
            <a:ext cx="3506456" cy="1005417"/>
            <a:chOff x="4340286" y="1622779"/>
            <a:chExt cx="3506456" cy="1005417"/>
          </a:xfrm>
        </p:grpSpPr>
        <p:pic>
          <p:nvPicPr>
            <p:cNvPr id="77" name="Picture 2" descr="C:\Users\Administrator\AppData\Local\Microsoft\Windows\Temporary Internet Files\Content.IE5\0LFUVII4\box-308680_960_72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0286" y="1622779"/>
              <a:ext cx="970486" cy="817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TextBox 77"/>
            <p:cNvSpPr txBox="1"/>
            <p:nvPr/>
          </p:nvSpPr>
          <p:spPr>
            <a:xfrm>
              <a:off x="5841699" y="2258864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n w="17780" cmpd="sng">
                    <a:noFill/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array</a:t>
              </a:r>
              <a:endParaRPr lang="ko-KR" altLang="en-US" b="1" dirty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pic>
          <p:nvPicPr>
            <p:cNvPr id="79" name="Picture 2" descr="C:\Users\Administrator\AppData\Local\Microsoft\Windows\Temporary Internet Files\Content.IE5\0LFUVII4\box-308680_960_72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1622779"/>
              <a:ext cx="970486" cy="817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2" descr="C:\Users\Administrator\AppData\Local\Microsoft\Windows\Temporary Internet Files\Content.IE5\0LFUVII4\box-308680_960_72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7720" y="1622779"/>
              <a:ext cx="970486" cy="817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2" descr="C:\Users\Administrator\AppData\Local\Microsoft\Windows\Temporary Internet Files\Content.IE5\0LFUVII4\box-308680_960_72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968" y="1622779"/>
              <a:ext cx="970486" cy="817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2" descr="C:\Users\Administrator\AppData\Local\Microsoft\Windows\Temporary Internet Files\Content.IE5\0LFUVII4\box-308680_960_72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256" y="1622779"/>
              <a:ext cx="970486" cy="817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Box 82"/>
            <p:cNvSpPr txBox="1"/>
            <p:nvPr/>
          </p:nvSpPr>
          <p:spPr>
            <a:xfrm>
              <a:off x="4597775" y="207014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ko-KR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0</a:t>
              </a:r>
              <a:endParaRPr lang="ko-KR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183211" y="207014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ko-KR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1</a:t>
              </a:r>
              <a:endParaRPr lang="ko-KR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40899" y="207014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ko-KR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2</a:t>
              </a:r>
              <a:endParaRPr lang="ko-KR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531147" y="207014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ko-KR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3</a:t>
              </a:r>
              <a:endParaRPr lang="ko-KR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199435" y="207014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ko-KR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4</a:t>
              </a:r>
              <a:endParaRPr lang="ko-KR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283968" y="480317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11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911972" y="48043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593905" y="48043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197449" y="480439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99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926231" y="48043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십자형 2"/>
          <p:cNvSpPr/>
          <p:nvPr/>
        </p:nvSpPr>
        <p:spPr>
          <a:xfrm rot="2700000">
            <a:off x="3710512" y="4066160"/>
            <a:ext cx="1909706" cy="1980596"/>
          </a:xfrm>
          <a:prstGeom prst="plus">
            <a:avLst>
              <a:gd name="adj" fmla="val 452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57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배열</a:t>
            </a:r>
            <a:r>
              <a:rPr lang="en-US" altLang="ko-KR" dirty="0" smtClean="0"/>
              <a:t>(2</a:t>
            </a:r>
            <a:r>
              <a:rPr lang="ko-KR" altLang="en-US" dirty="0" smtClean="0"/>
              <a:t>차원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1" name="Picture 3" descr="C:\Users\Administrator\AppData\Local\Microsoft\Windows\Temporary Internet Files\Content.IE5\EN12HZLN\box-1297327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257" y="1807007"/>
            <a:ext cx="895694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Administrator\AppData\Local\Microsoft\Windows\Temporary Internet Files\Content.IE5\EN12HZLN\box-1297327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715" y="1807007"/>
            <a:ext cx="895694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dministrator\AppData\Local\Microsoft\Windows\Temporary Internet Files\Content.IE5\EN12HZLN\box-1297327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377" y="1807007"/>
            <a:ext cx="895694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Administrator\AppData\Local\Microsoft\Windows\Temporary Internet Files\Content.IE5\EN12HZLN\box-1297327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433" y="1807007"/>
            <a:ext cx="895694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Administrator\AppData\Local\Microsoft\Windows\Temporary Internet Files\Content.IE5\EN12HZLN\box-1297327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489" y="1807007"/>
            <a:ext cx="895694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3528" y="1827332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[][] array = new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[5][6];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Picture 3" descr="C:\Users\Administrator\AppData\Local\Microsoft\Windows\Temporary Internet Files\Content.IE5\EN12HZLN\box-1297327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47" y="3573016"/>
            <a:ext cx="3816424" cy="233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사각형 설명선 3"/>
          <p:cNvSpPr/>
          <p:nvPr/>
        </p:nvSpPr>
        <p:spPr>
          <a:xfrm>
            <a:off x="2610084" y="3068960"/>
            <a:ext cx="3995220" cy="3055168"/>
          </a:xfrm>
          <a:prstGeom prst="wedgeRoundRectCallout">
            <a:avLst>
              <a:gd name="adj1" fmla="val 22260"/>
              <a:gd name="adj2" fmla="val -74916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3564288" y="4148637"/>
            <a:ext cx="1975814" cy="591923"/>
            <a:chOff x="3198856" y="4797152"/>
            <a:chExt cx="3605392" cy="108012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198856" y="4797152"/>
              <a:ext cx="3605392" cy="1080120"/>
            </a:xfrm>
            <a:prstGeom prst="roundRect">
              <a:avLst>
                <a:gd name="adj" fmla="val 873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85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314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897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3032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7088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613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그룹 26"/>
          <p:cNvGrpSpPr/>
          <p:nvPr/>
        </p:nvGrpSpPr>
        <p:grpSpPr>
          <a:xfrm>
            <a:off x="5181834" y="1870131"/>
            <a:ext cx="473546" cy="283734"/>
            <a:chOff x="3198856" y="4797152"/>
            <a:chExt cx="3605392" cy="1080120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3198856" y="4797152"/>
              <a:ext cx="3605392" cy="1080120"/>
            </a:xfrm>
            <a:prstGeom prst="roundRect">
              <a:avLst>
                <a:gd name="adj" fmla="val 873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85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314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897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3032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7088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613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그룹 34"/>
          <p:cNvGrpSpPr/>
          <p:nvPr/>
        </p:nvGrpSpPr>
        <p:grpSpPr>
          <a:xfrm>
            <a:off x="5719178" y="1870131"/>
            <a:ext cx="473546" cy="283734"/>
            <a:chOff x="3198856" y="4797152"/>
            <a:chExt cx="3605392" cy="108012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3198856" y="4797152"/>
              <a:ext cx="3605392" cy="1080120"/>
            </a:xfrm>
            <a:prstGeom prst="roundRect">
              <a:avLst>
                <a:gd name="adj" fmla="val 873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85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314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897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3032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7088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613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그룹 42"/>
          <p:cNvGrpSpPr/>
          <p:nvPr/>
        </p:nvGrpSpPr>
        <p:grpSpPr>
          <a:xfrm>
            <a:off x="6351451" y="1870131"/>
            <a:ext cx="473546" cy="283734"/>
            <a:chOff x="3198856" y="4797152"/>
            <a:chExt cx="3605392" cy="1080120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198856" y="4797152"/>
              <a:ext cx="3605392" cy="1080120"/>
            </a:xfrm>
            <a:prstGeom prst="roundRect">
              <a:avLst>
                <a:gd name="adj" fmla="val 873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85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314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897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3032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7088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613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그룹 50"/>
          <p:cNvGrpSpPr/>
          <p:nvPr/>
        </p:nvGrpSpPr>
        <p:grpSpPr>
          <a:xfrm>
            <a:off x="6855507" y="1870131"/>
            <a:ext cx="473546" cy="283734"/>
            <a:chOff x="3198856" y="4797152"/>
            <a:chExt cx="3605392" cy="1080120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3198856" y="4797152"/>
              <a:ext cx="3605392" cy="1080120"/>
            </a:xfrm>
            <a:prstGeom prst="roundRect">
              <a:avLst>
                <a:gd name="adj" fmla="val 873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85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314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897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3032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7088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613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" name="그룹 58"/>
          <p:cNvGrpSpPr/>
          <p:nvPr/>
        </p:nvGrpSpPr>
        <p:grpSpPr>
          <a:xfrm>
            <a:off x="7359563" y="1870131"/>
            <a:ext cx="473546" cy="283734"/>
            <a:chOff x="3198856" y="4797152"/>
            <a:chExt cx="3605392" cy="1080120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3198856" y="4797152"/>
              <a:ext cx="3605392" cy="1080120"/>
            </a:xfrm>
            <a:prstGeom prst="roundRect">
              <a:avLst>
                <a:gd name="adj" fmla="val 873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85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314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897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3032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7088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613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7" name="TextBox 66"/>
          <p:cNvSpPr txBox="1"/>
          <p:nvPr/>
        </p:nvSpPr>
        <p:spPr>
          <a:xfrm>
            <a:off x="3650857" y="42326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951969" y="42326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234479" y="42326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88208" y="42326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64439" y="42326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28620" y="423269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99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3528" y="2315037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array[0][5] = 99;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88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배열</a:t>
            </a:r>
            <a:r>
              <a:rPr lang="en-US" altLang="ko-KR" dirty="0" smtClean="0"/>
              <a:t>(3</a:t>
            </a:r>
            <a:r>
              <a:rPr lang="ko-KR" altLang="en-US" dirty="0" smtClean="0"/>
              <a:t>차원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1" name="Picture 3" descr="C:\Users\Administrator\AppData\Local\Microsoft\Windows\Temporary Internet Files\Content.IE5\EN12HZLN\box-1297327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257" y="1416145"/>
            <a:ext cx="895694" cy="69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Administrator\AppData\Local\Microsoft\Windows\Temporary Internet Files\Content.IE5\EN12HZLN\box-1297327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715" y="1416145"/>
            <a:ext cx="895694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dministrator\AppData\Local\Microsoft\Windows\Temporary Internet Files\Content.IE5\EN12HZLN\box-1297327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377" y="1416145"/>
            <a:ext cx="895694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3528" y="1436470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[][][] array = new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[3][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][5];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Picture 3" descr="C:\Users\Administrator\AppData\Local\Microsoft\Windows\Temporary Internet Files\Content.IE5\EN12HZLN\box-1297327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515" y="2924944"/>
            <a:ext cx="3816424" cy="233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사각형 설명선 3"/>
          <p:cNvSpPr/>
          <p:nvPr/>
        </p:nvSpPr>
        <p:spPr>
          <a:xfrm>
            <a:off x="4644007" y="2523728"/>
            <a:ext cx="3979485" cy="3137520"/>
          </a:xfrm>
          <a:prstGeom prst="wedgeRoundRectCallout">
            <a:avLst>
              <a:gd name="adj1" fmla="val 1810"/>
              <a:gd name="adj2" fmla="val -68954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5900101" y="3501441"/>
            <a:ext cx="1430547" cy="591923"/>
            <a:chOff x="3198856" y="4797152"/>
            <a:chExt cx="2610409" cy="108012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198856" y="4797152"/>
              <a:ext cx="2610409" cy="1080120"/>
            </a:xfrm>
            <a:prstGeom prst="roundRect">
              <a:avLst>
                <a:gd name="adj" fmla="val 873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85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314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897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3032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그룹 26"/>
          <p:cNvGrpSpPr/>
          <p:nvPr/>
        </p:nvGrpSpPr>
        <p:grpSpPr>
          <a:xfrm>
            <a:off x="5283445" y="1485130"/>
            <a:ext cx="326270" cy="283734"/>
            <a:chOff x="3198856" y="4797152"/>
            <a:chExt cx="2484091" cy="1080120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3198856" y="4797152"/>
              <a:ext cx="2484091" cy="1080120"/>
            </a:xfrm>
            <a:prstGeom prst="roundRect">
              <a:avLst>
                <a:gd name="adj" fmla="val 873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85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314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897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3032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3" name="모서리가 둥근 사각형 설명선 72"/>
          <p:cNvSpPr/>
          <p:nvPr/>
        </p:nvSpPr>
        <p:spPr>
          <a:xfrm>
            <a:off x="251520" y="2523728"/>
            <a:ext cx="4153770" cy="3137520"/>
          </a:xfrm>
          <a:prstGeom prst="wedgeRoundRectCallout">
            <a:avLst>
              <a:gd name="adj1" fmla="val 90695"/>
              <a:gd name="adj2" fmla="val -8376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Picture 3" descr="C:\Users\Administrator\AppData\Local\Microsoft\Windows\Temporary Internet Files\Content.IE5\EN12HZLN\box-1297327_960_720[1]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4944"/>
            <a:ext cx="3816424" cy="233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그룹 74"/>
          <p:cNvGrpSpPr/>
          <p:nvPr/>
        </p:nvGrpSpPr>
        <p:grpSpPr>
          <a:xfrm>
            <a:off x="1650130" y="3489977"/>
            <a:ext cx="1624161" cy="591923"/>
            <a:chOff x="3198856" y="4797152"/>
            <a:chExt cx="2963709" cy="1080120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3198856" y="4797152"/>
              <a:ext cx="2963709" cy="1080120"/>
            </a:xfrm>
            <a:prstGeom prst="roundRect">
              <a:avLst>
                <a:gd name="adj" fmla="val 873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7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85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314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897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3032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6871" y="5013177"/>
              <a:ext cx="895694" cy="6926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1" name="TextBox 80"/>
          <p:cNvSpPr txBox="1"/>
          <p:nvPr/>
        </p:nvSpPr>
        <p:spPr>
          <a:xfrm>
            <a:off x="1736699" y="360127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037811" y="360127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303352" y="361107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74050" y="360127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891766" y="360127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411181" y="3417378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</a:t>
            </a:r>
            <a:r>
              <a:rPr lang="ko-KR" altLang="en-US" sz="1200" dirty="0" smtClean="0"/>
              <a:t>개</a:t>
            </a:r>
            <a:endParaRPr lang="ko-KR" altLang="en-US" sz="1200" dirty="0"/>
          </a:p>
        </p:txBody>
      </p:sp>
      <p:grpSp>
        <p:nvGrpSpPr>
          <p:cNvPr id="103" name="그룹 102"/>
          <p:cNvGrpSpPr/>
          <p:nvPr/>
        </p:nvGrpSpPr>
        <p:grpSpPr>
          <a:xfrm>
            <a:off x="5812874" y="1485130"/>
            <a:ext cx="326270" cy="283734"/>
            <a:chOff x="3198856" y="4797152"/>
            <a:chExt cx="2484091" cy="1080120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3198856" y="4797152"/>
              <a:ext cx="2484091" cy="1080120"/>
            </a:xfrm>
            <a:prstGeom prst="roundRect">
              <a:avLst>
                <a:gd name="adj" fmla="val 873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5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85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314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897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3032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9" name="그룹 108"/>
          <p:cNvGrpSpPr/>
          <p:nvPr/>
        </p:nvGrpSpPr>
        <p:grpSpPr>
          <a:xfrm>
            <a:off x="6441985" y="1485130"/>
            <a:ext cx="326270" cy="283734"/>
            <a:chOff x="3198856" y="4797152"/>
            <a:chExt cx="2484091" cy="1080120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3198856" y="4797152"/>
              <a:ext cx="2484091" cy="1080120"/>
            </a:xfrm>
            <a:prstGeom prst="roundRect">
              <a:avLst>
                <a:gd name="adj" fmla="val 873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85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314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897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3032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6408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배열</a:t>
            </a:r>
            <a:r>
              <a:rPr lang="en-US" altLang="ko-KR" dirty="0" smtClean="0"/>
              <a:t>(3</a:t>
            </a:r>
            <a:r>
              <a:rPr lang="ko-KR" altLang="en-US" dirty="0" smtClean="0"/>
              <a:t>차원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1" name="Picture 3" descr="C:\Users\Administrator\AppData\Local\Microsoft\Windows\Temporary Internet Files\Content.IE5\EN12HZLN\box-1297327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257" y="1416145"/>
            <a:ext cx="895694" cy="69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Administrator\AppData\Local\Microsoft\Windows\Temporary Internet Files\Content.IE5\EN12HZLN\box-1297327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715" y="1416145"/>
            <a:ext cx="895694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dministrator\AppData\Local\Microsoft\Windows\Temporary Internet Files\Content.IE5\EN12HZLN\box-1297327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377" y="1416145"/>
            <a:ext cx="895694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3528" y="1436470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[][][] array = new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[3][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][5];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5283445" y="1485130"/>
            <a:ext cx="326270" cy="283734"/>
            <a:chOff x="3198856" y="4797152"/>
            <a:chExt cx="2484091" cy="1080120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3198856" y="4797152"/>
              <a:ext cx="2484091" cy="1080120"/>
            </a:xfrm>
            <a:prstGeom prst="roundRect">
              <a:avLst>
                <a:gd name="adj" fmla="val 873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85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314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897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3032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그룹 102"/>
          <p:cNvGrpSpPr/>
          <p:nvPr/>
        </p:nvGrpSpPr>
        <p:grpSpPr>
          <a:xfrm>
            <a:off x="5812874" y="1485130"/>
            <a:ext cx="326270" cy="283734"/>
            <a:chOff x="3198856" y="4797152"/>
            <a:chExt cx="2484091" cy="1080120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3198856" y="4797152"/>
              <a:ext cx="2484091" cy="1080120"/>
            </a:xfrm>
            <a:prstGeom prst="roundRect">
              <a:avLst>
                <a:gd name="adj" fmla="val 873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5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85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314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897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3032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9" name="그룹 108"/>
          <p:cNvGrpSpPr/>
          <p:nvPr/>
        </p:nvGrpSpPr>
        <p:grpSpPr>
          <a:xfrm>
            <a:off x="6441985" y="1485130"/>
            <a:ext cx="326270" cy="283734"/>
            <a:chOff x="3198856" y="4797152"/>
            <a:chExt cx="2484091" cy="1080120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3198856" y="4797152"/>
              <a:ext cx="2484091" cy="1080120"/>
            </a:xfrm>
            <a:prstGeom prst="roundRect">
              <a:avLst>
                <a:gd name="adj" fmla="val 873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85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314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897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3032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82478" y="1951667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array[0][1][3] = 9;</a:t>
            </a:r>
            <a:endParaRPr lang="ko-KR" altLang="en-US" dirty="0"/>
          </a:p>
        </p:txBody>
      </p:sp>
      <p:pic>
        <p:nvPicPr>
          <p:cNvPr id="49" name="Picture 3" descr="C:\Users\Administrator\AppData\Local\Microsoft\Windows\Temporary Internet Files\Content.IE5\EN12HZLN\box-1297327_960_72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515" y="2924944"/>
            <a:ext cx="3816424" cy="233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모서리가 둥근 사각형 설명선 49"/>
          <p:cNvSpPr/>
          <p:nvPr/>
        </p:nvSpPr>
        <p:spPr>
          <a:xfrm>
            <a:off x="4644007" y="2523728"/>
            <a:ext cx="3979485" cy="3137520"/>
          </a:xfrm>
          <a:prstGeom prst="wedgeRoundRectCallout">
            <a:avLst>
              <a:gd name="adj1" fmla="val -29484"/>
              <a:gd name="adj2" fmla="val -67566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5900101" y="3501441"/>
            <a:ext cx="1430547" cy="591923"/>
            <a:chOff x="3198856" y="4797152"/>
            <a:chExt cx="2610409" cy="1080120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3198856" y="4797152"/>
              <a:ext cx="2610409" cy="1080120"/>
            </a:xfrm>
            <a:prstGeom prst="roundRect">
              <a:avLst>
                <a:gd name="adj" fmla="val 873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85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314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897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3032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7" name="모서리가 둥근 사각형 설명선 56"/>
          <p:cNvSpPr/>
          <p:nvPr/>
        </p:nvSpPr>
        <p:spPr>
          <a:xfrm>
            <a:off x="251520" y="2523728"/>
            <a:ext cx="4153770" cy="3137520"/>
          </a:xfrm>
          <a:prstGeom prst="wedgeRoundRectCallout">
            <a:avLst>
              <a:gd name="adj1" fmla="val 99501"/>
              <a:gd name="adj2" fmla="val -6988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Picture 3" descr="C:\Users\Administrator\AppData\Local\Microsoft\Windows\Temporary Internet Files\Content.IE5\EN12HZLN\box-1297327_960_720[1]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4944"/>
            <a:ext cx="3816424" cy="233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그룹 58"/>
          <p:cNvGrpSpPr/>
          <p:nvPr/>
        </p:nvGrpSpPr>
        <p:grpSpPr>
          <a:xfrm>
            <a:off x="1650130" y="3489977"/>
            <a:ext cx="1624161" cy="591923"/>
            <a:chOff x="3198856" y="4797152"/>
            <a:chExt cx="2963709" cy="1080120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3198856" y="4797152"/>
              <a:ext cx="2963709" cy="1080120"/>
            </a:xfrm>
            <a:prstGeom prst="roundRect">
              <a:avLst>
                <a:gd name="adj" fmla="val 873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85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314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897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3032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6871" y="5013177"/>
              <a:ext cx="895694" cy="6926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6" name="TextBox 65"/>
          <p:cNvSpPr txBox="1"/>
          <p:nvPr/>
        </p:nvSpPr>
        <p:spPr>
          <a:xfrm>
            <a:off x="1736699" y="360127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037811" y="360127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303352" y="361107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74050" y="360127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9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891766" y="360127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11181" y="3417378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</a:t>
            </a:r>
            <a:r>
              <a:rPr lang="ko-KR" altLang="en-US" sz="1200" dirty="0" smtClean="0"/>
              <a:t>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8456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Method(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(=Function(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3074" name="Picture 2" descr="C:\Users\Administrator\AppData\Local\Microsoft\Windows\Temporary Internet Files\Content.IE5\8VWV0B20\function_machine_parameters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408" y="2060848"/>
            <a:ext cx="47625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71311" y="187618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33704" y="378225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+4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61896" y="53732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6" name="타원형 설명선 5"/>
          <p:cNvSpPr/>
          <p:nvPr/>
        </p:nvSpPr>
        <p:spPr>
          <a:xfrm>
            <a:off x="4927790" y="1565926"/>
            <a:ext cx="2045410" cy="936104"/>
          </a:xfrm>
          <a:prstGeom prst="wedgeEllipseCallout">
            <a:avLst>
              <a:gd name="adj1" fmla="val -88103"/>
              <a:gd name="adj2" fmla="val 48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매개변수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(=</a:t>
            </a:r>
            <a:r>
              <a:rPr lang="en-US" altLang="ko-KR" dirty="0" err="1" smtClean="0"/>
              <a:t>Paramter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타원형 설명선 9"/>
          <p:cNvSpPr/>
          <p:nvPr/>
        </p:nvSpPr>
        <p:spPr>
          <a:xfrm>
            <a:off x="6834804" y="5899962"/>
            <a:ext cx="2045410" cy="936104"/>
          </a:xfrm>
          <a:prstGeom prst="wedgeEllipseCallout">
            <a:avLst>
              <a:gd name="adj1" fmla="val -49784"/>
              <a:gd name="adj2" fmla="val -668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반환값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(=return)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1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Method(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(=Function(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133583"/>
            <a:ext cx="82333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2000" dirty="0" smtClean="0">
                <a:solidFill>
                  <a:srgbClr val="FF0000"/>
                </a:solidFill>
              </a:rPr>
              <a:t>나중에 설명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] [</a:t>
            </a:r>
            <a:r>
              <a:rPr lang="ko-KR" altLang="en-US" sz="2000" dirty="0" smtClean="0">
                <a:solidFill>
                  <a:srgbClr val="FF0000"/>
                </a:solidFill>
              </a:rPr>
              <a:t>반환데이터타입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] [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메소드이름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2000" dirty="0" smtClean="0">
                <a:solidFill>
                  <a:srgbClr val="FF0000"/>
                </a:solidFill>
              </a:rPr>
              <a:t>데이터타입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] [</a:t>
            </a:r>
            <a:r>
              <a:rPr lang="ko-KR" altLang="en-US" sz="2000" dirty="0" smtClean="0">
                <a:solidFill>
                  <a:srgbClr val="FF0000"/>
                </a:solidFill>
              </a:rPr>
              <a:t>변수이름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r>
              <a:rPr lang="en-US" altLang="ko-KR" sz="2000" dirty="0" smtClean="0"/>
              <a:t>){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	return 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2000" dirty="0" smtClean="0">
                <a:solidFill>
                  <a:srgbClr val="FF0000"/>
                </a:solidFill>
              </a:rPr>
              <a:t>반환 결과값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r>
              <a:rPr lang="en-US" altLang="ko-KR" sz="2000" dirty="0" smtClean="0"/>
              <a:t>;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4221087"/>
            <a:ext cx="7588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이름을 만들 때는 명령어형태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동사로 시작하는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만들어주세요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(ex: add, close, find, </a:t>
            </a:r>
            <a:r>
              <a:rPr lang="en-US" altLang="ko-KR" dirty="0" err="1" smtClean="0"/>
              <a:t>removeNumber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6903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Method(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(=Function(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25096" y="2101081"/>
            <a:ext cx="395608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[] [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] [</a:t>
            </a:r>
            <a:r>
              <a:rPr lang="en-US" altLang="ko-KR" sz="2000" dirty="0" smtClean="0"/>
              <a:t>add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] [</a:t>
            </a:r>
            <a:r>
              <a:rPr lang="en-US" altLang="ko-KR" sz="2000" dirty="0" smtClean="0"/>
              <a:t>number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r>
              <a:rPr lang="en-US" altLang="ko-KR" sz="2000" dirty="0" smtClean="0"/>
              <a:t>){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result = number + 4;</a:t>
            </a:r>
          </a:p>
          <a:p>
            <a:r>
              <a:rPr lang="en-US" altLang="ko-KR" sz="2000" dirty="0" smtClean="0"/>
              <a:t>	return 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altLang="ko-KR" sz="2000" dirty="0" smtClean="0"/>
              <a:t>result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r>
              <a:rPr lang="en-US" altLang="ko-KR" sz="2000" dirty="0" smtClean="0"/>
              <a:t>;</a:t>
            </a:r>
          </a:p>
          <a:p>
            <a:endParaRPr lang="en-US" altLang="ko-KR" sz="2000" dirty="0" smtClean="0"/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pic>
        <p:nvPicPr>
          <p:cNvPr id="9" name="Picture 2" descr="C:\Users\Administrator\AppData\Local\Microsoft\Windows\Temporary Internet Files\Content.IE5\8VWV0B20\function_machine_parameters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4503698"/>
            <a:ext cx="2664296" cy="233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72000" y="4319032"/>
            <a:ext cx="17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49464" y="53522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+4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80747" y="6237312"/>
            <a:ext cx="2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1479326"/>
            <a:ext cx="6013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rgbClr val="FF0000"/>
                </a:solidFill>
              </a:rPr>
              <a:t>반환데이터타입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] [</a:t>
            </a:r>
            <a:r>
              <a:rPr lang="ko-KR" altLang="en-US" dirty="0" err="1">
                <a:solidFill>
                  <a:srgbClr val="FF0000"/>
                </a:solidFill>
              </a:rPr>
              <a:t>메소드이름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rgbClr val="FF0000"/>
                </a:solidFill>
              </a:rPr>
              <a:t>데이터타입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] [</a:t>
            </a:r>
            <a:r>
              <a:rPr lang="ko-KR" altLang="en-US" dirty="0" smtClean="0">
                <a:solidFill>
                  <a:srgbClr val="FF0000"/>
                </a:solidFill>
              </a:rPr>
              <a:t>변수이름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267744" y="1772816"/>
            <a:ext cx="504056" cy="50405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3347865" y="1772816"/>
            <a:ext cx="432047" cy="43204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995936" y="1848658"/>
            <a:ext cx="953528" cy="3562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4742305" y="1848658"/>
            <a:ext cx="1521883" cy="3562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사각형 설명선 19"/>
          <p:cNvSpPr/>
          <p:nvPr/>
        </p:nvSpPr>
        <p:spPr>
          <a:xfrm>
            <a:off x="7092280" y="2498742"/>
            <a:ext cx="1691680" cy="1143670"/>
          </a:xfrm>
          <a:prstGeom prst="wedgeRectCallout">
            <a:avLst>
              <a:gd name="adj1" fmla="val -100626"/>
              <a:gd name="adj2" fmla="val -17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매개변수</a:t>
            </a:r>
            <a:r>
              <a:rPr lang="en-US" altLang="ko-KR" dirty="0" smtClean="0"/>
              <a:t>,</a:t>
            </a:r>
            <a:endParaRPr lang="en-US" altLang="ko-KR" dirty="0"/>
          </a:p>
          <a:p>
            <a:pPr algn="ctr"/>
            <a:r>
              <a:rPr lang="ko-KR" altLang="en-US" dirty="0" smtClean="0"/>
              <a:t>반환형이 있는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835696" y="2101081"/>
            <a:ext cx="4680520" cy="1975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99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Method(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(=Function(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25096" y="2101081"/>
            <a:ext cx="419698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[] [</a:t>
            </a:r>
            <a:r>
              <a:rPr lang="en-US" altLang="ko-KR" sz="2000" dirty="0" smtClean="0"/>
              <a:t>void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] [</a:t>
            </a:r>
            <a:r>
              <a:rPr lang="en-US" altLang="ko-KR" sz="2000" dirty="0" err="1" smtClean="0"/>
              <a:t>printAdd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] [</a:t>
            </a:r>
            <a:r>
              <a:rPr lang="en-US" altLang="ko-KR" sz="2000" dirty="0" smtClean="0"/>
              <a:t>number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r>
              <a:rPr lang="en-US" altLang="ko-KR" sz="2000" dirty="0" smtClean="0"/>
              <a:t>){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result = number + 4;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 smtClean="0"/>
              <a:t>System.out.println</a:t>
            </a:r>
            <a:r>
              <a:rPr lang="en-US" altLang="ko-KR" sz="2000" dirty="0" smtClean="0"/>
              <a:t>(result);</a:t>
            </a:r>
          </a:p>
          <a:p>
            <a:endParaRPr lang="en-US" altLang="ko-KR" sz="2000" dirty="0" smtClean="0"/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pic>
        <p:nvPicPr>
          <p:cNvPr id="9" name="Picture 2" descr="C:\Users\Administrator\AppData\Local\Microsoft\Windows\Temporary Internet Files\Content.IE5\8VWV0B20\function_machine_parameters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4503698"/>
            <a:ext cx="2664296" cy="233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72000" y="4319032"/>
            <a:ext cx="17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49464" y="53522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+4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80747" y="6237312"/>
            <a:ext cx="2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1479326"/>
            <a:ext cx="6013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rgbClr val="FF0000"/>
                </a:solidFill>
              </a:rPr>
              <a:t>반환데이터타입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] [</a:t>
            </a:r>
            <a:r>
              <a:rPr lang="ko-KR" altLang="en-US" dirty="0" err="1">
                <a:solidFill>
                  <a:srgbClr val="FF0000"/>
                </a:solidFill>
              </a:rPr>
              <a:t>메소드이름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rgbClr val="FF0000"/>
                </a:solidFill>
              </a:rPr>
              <a:t>데이터타입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] [</a:t>
            </a:r>
            <a:r>
              <a:rPr lang="ko-KR" altLang="en-US" dirty="0" smtClean="0">
                <a:solidFill>
                  <a:srgbClr val="FF0000"/>
                </a:solidFill>
              </a:rPr>
              <a:t>변수이름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267744" y="1772816"/>
            <a:ext cx="504056" cy="50405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3347865" y="1772816"/>
            <a:ext cx="432047" cy="43204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995936" y="1848658"/>
            <a:ext cx="953528" cy="3562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4742305" y="1848658"/>
            <a:ext cx="1521883" cy="3562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5143484" y="5734085"/>
            <a:ext cx="1131271" cy="872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 설명선 6"/>
          <p:cNvSpPr/>
          <p:nvPr/>
        </p:nvSpPr>
        <p:spPr>
          <a:xfrm>
            <a:off x="7236296" y="2708920"/>
            <a:ext cx="1691680" cy="1143670"/>
          </a:xfrm>
          <a:prstGeom prst="wedgeRectCallout">
            <a:avLst>
              <a:gd name="adj1" fmla="val -100626"/>
              <a:gd name="adj2" fmla="val -17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반환형이 없는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35696" y="2101081"/>
            <a:ext cx="4680520" cy="1975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387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436</Words>
  <Application>Microsoft Office PowerPoint</Application>
  <PresentationFormat>화면 슬라이드 쇼(4:3)</PresentationFormat>
  <Paragraphs>177</Paragraphs>
  <Slides>13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Array(배열)</vt:lpstr>
      <vt:lpstr>Array(배열)</vt:lpstr>
      <vt:lpstr>다중 배열(2차원)</vt:lpstr>
      <vt:lpstr>다중 배열(3차원)</vt:lpstr>
      <vt:lpstr>다중 배열(3차원)</vt:lpstr>
      <vt:lpstr>Method(메소드) (=Function(함수))</vt:lpstr>
      <vt:lpstr>Method(메소드) (=Function(함수))</vt:lpstr>
      <vt:lpstr>Method(메소드) (=Function(함수))</vt:lpstr>
      <vt:lpstr>Method(메소드) (=Function(함수))</vt:lpstr>
      <vt:lpstr>Method(메소드) (=Function(함수))</vt:lpstr>
      <vt:lpstr>Method(메소드) (=Function(함수))</vt:lpstr>
      <vt:lpstr>메소드 종류</vt:lpstr>
      <vt:lpstr>Method(메소드) (=Function(함수))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Array(배열)</dc:title>
  <dc:creator>Microsoft Corporation</dc:creator>
  <cp:lastModifiedBy>Administrator</cp:lastModifiedBy>
  <cp:revision>48</cp:revision>
  <dcterms:created xsi:type="dcterms:W3CDTF">2006-10-05T04:04:58Z</dcterms:created>
  <dcterms:modified xsi:type="dcterms:W3CDTF">2018-02-04T02:58:14Z</dcterms:modified>
</cp:coreProperties>
</file>