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포인트가 5개인 별 5"/>
          <p:cNvSpPr/>
          <p:nvPr/>
        </p:nvSpPr>
        <p:spPr>
          <a:xfrm>
            <a:off x="2843808" y="1844824"/>
            <a:ext cx="3384376" cy="33843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483768" y="3140968"/>
            <a:ext cx="424847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483768" y="3933056"/>
            <a:ext cx="424847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각 삼각형 12"/>
          <p:cNvSpPr/>
          <p:nvPr/>
        </p:nvSpPr>
        <p:spPr>
          <a:xfrm rot="10800000" flipH="1">
            <a:off x="3779912" y="3920167"/>
            <a:ext cx="576064" cy="151216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0800000">
            <a:off x="4713833" y="3940554"/>
            <a:ext cx="576064" cy="151216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For 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문</dc:title>
  <dc:creator>Microsoft Corporation</dc:creator>
  <cp:lastModifiedBy>Administrator</cp:lastModifiedBy>
  <cp:revision>3</cp:revision>
  <dcterms:created xsi:type="dcterms:W3CDTF">2006-10-05T04:04:58Z</dcterms:created>
  <dcterms:modified xsi:type="dcterms:W3CDTF">2018-02-03T02:57:13Z</dcterms:modified>
</cp:coreProperties>
</file>