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194" autoAdjust="0"/>
  </p:normalViewPr>
  <p:slideViewPr>
    <p:cSldViewPr>
      <p:cViewPr>
        <p:scale>
          <a:sx n="100" d="100"/>
          <a:sy n="100" d="100"/>
        </p:scale>
        <p:origin x="-1944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 구조</a:t>
            </a:r>
            <a:endParaRPr lang="ko-KR" altLang="en-US" dirty="0"/>
          </a:p>
        </p:txBody>
      </p:sp>
      <p:sp>
        <p:nvSpPr>
          <p:cNvPr id="6" name="tower"/>
          <p:cNvSpPr>
            <a:spLocks noEditPoints="1" noChangeArrowheads="1"/>
          </p:cNvSpPr>
          <p:nvPr/>
        </p:nvSpPr>
        <p:spPr bwMode="auto">
          <a:xfrm>
            <a:off x="3913757" y="3789040"/>
            <a:ext cx="1008112" cy="1456589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 descr="C:\Users\Administrator\AppData\Local\Microsoft\Windows\Temporary Internet Files\Content.IE5\575ITKT5\Studio_CS240i_1_M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280" y="1503080"/>
            <a:ext cx="1878211" cy="15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AppData\Local\Microsoft\Windows\Temporary Internet Files\Content.IE5\8VWV0B20\M100_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369" y="5589240"/>
            <a:ext cx="1327941" cy="99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\AppData\Local\Microsoft\Windows\Temporary Internet Files\Content.IE5\1MVQCTLW\keyboard-600215_960_72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629" y="5652190"/>
            <a:ext cx="2794620" cy="100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Administrator\AppData\Local\Microsoft\Windows\Temporary Internet Files\Content.IE5\1MVQCTLW\multimedia-870750_960_72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729" y="2384616"/>
            <a:ext cx="1278183" cy="191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꺾인 연결선 10"/>
          <p:cNvCxnSpPr>
            <a:stCxn id="6" idx="2"/>
            <a:endCxn id="1028" idx="2"/>
          </p:cNvCxnSpPr>
          <p:nvPr/>
        </p:nvCxnSpPr>
        <p:spPr>
          <a:xfrm flipH="1" flipV="1">
            <a:off x="4359386" y="3068256"/>
            <a:ext cx="58427" cy="720784"/>
          </a:xfrm>
          <a:prstGeom prst="bentConnector4">
            <a:avLst>
              <a:gd name="adj1" fmla="val 48907"/>
              <a:gd name="adj2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6" idx="4"/>
            <a:endCxn id="12" idx="1"/>
          </p:cNvCxnSpPr>
          <p:nvPr/>
        </p:nvCxnSpPr>
        <p:spPr>
          <a:xfrm flipV="1">
            <a:off x="4921869" y="3343253"/>
            <a:ext cx="1207860" cy="123133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6" idx="7"/>
            <a:endCxn id="1030" idx="0"/>
          </p:cNvCxnSpPr>
          <p:nvPr/>
        </p:nvCxnSpPr>
        <p:spPr>
          <a:xfrm flipH="1">
            <a:off x="3877939" y="5245629"/>
            <a:ext cx="529139" cy="406561"/>
          </a:xfrm>
          <a:prstGeom prst="bentConnector4">
            <a:avLst>
              <a:gd name="adj1" fmla="val -43202"/>
              <a:gd name="adj2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6" idx="6"/>
            <a:endCxn id="1029" idx="0"/>
          </p:cNvCxnSpPr>
          <p:nvPr/>
        </p:nvCxnSpPr>
        <p:spPr>
          <a:xfrm>
            <a:off x="4621582" y="5245629"/>
            <a:ext cx="2106758" cy="343611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30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 구조</a:t>
            </a:r>
            <a:endParaRPr lang="ko-KR" altLang="en-US" dirty="0"/>
          </a:p>
        </p:txBody>
      </p:sp>
      <p:pic>
        <p:nvPicPr>
          <p:cNvPr id="3074" name="Picture 2" descr="BX3 + CPU, and ram placed, Panel also connected + dri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6768752" cy="507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2699792" y="2780928"/>
            <a:ext cx="936104" cy="15841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CPU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707904" y="2852936"/>
            <a:ext cx="648072" cy="15841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RAM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051720" y="4293096"/>
            <a:ext cx="2304256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Graphic Card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051720" y="5085184"/>
            <a:ext cx="2304256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Sound Card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788024" y="3699030"/>
            <a:ext cx="2304256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Hard Disk Drive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4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 구조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51720" y="1412776"/>
            <a:ext cx="6480720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98369" y="3573016"/>
            <a:ext cx="1771398" cy="10801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메인보드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(Main Board)</a:t>
            </a:r>
          </a:p>
          <a:p>
            <a:pPr algn="ctr"/>
            <a:r>
              <a:rPr lang="en-US" altLang="ko-KR" dirty="0" smtClean="0"/>
              <a:t>ROM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436830" y="1793017"/>
            <a:ext cx="1656184" cy="12200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중앙처리장치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CPU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Cache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868144" y="1793018"/>
            <a:ext cx="1656184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메모리 카드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RAM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94150" y="5373216"/>
            <a:ext cx="1656184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저장매체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DISK(HDD)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012160" y="5373216"/>
            <a:ext cx="1656184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그래픽카</a:t>
            </a:r>
            <a:r>
              <a:rPr lang="ko-KR" altLang="en-US" dirty="0"/>
              <a:t>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Graphic Card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692391" y="3399470"/>
            <a:ext cx="1656184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사운드카드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Sound Card</a:t>
            </a:r>
            <a:endParaRPr lang="ko-KR" altLang="en-US" dirty="0"/>
          </a:p>
        </p:txBody>
      </p:sp>
      <p:cxnSp>
        <p:nvCxnSpPr>
          <p:cNvPr id="25" name="꺾인 연결선 24"/>
          <p:cNvCxnSpPr>
            <a:stCxn id="9" idx="0"/>
            <a:endCxn id="10" idx="2"/>
          </p:cNvCxnSpPr>
          <p:nvPr/>
        </p:nvCxnSpPr>
        <p:spPr>
          <a:xfrm rot="16200000" flipV="1">
            <a:off x="3944510" y="2333458"/>
            <a:ext cx="559970" cy="191914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9" idx="0"/>
            <a:endCxn id="19" idx="2"/>
          </p:cNvCxnSpPr>
          <p:nvPr/>
        </p:nvCxnSpPr>
        <p:spPr>
          <a:xfrm rot="5400000" flipH="1" flipV="1">
            <a:off x="5410193" y="2286973"/>
            <a:ext cx="1059918" cy="151216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9" idx="3"/>
            <a:endCxn id="23" idx="1"/>
          </p:cNvCxnSpPr>
          <p:nvPr/>
        </p:nvCxnSpPr>
        <p:spPr>
          <a:xfrm flipV="1">
            <a:off x="6069767" y="3759510"/>
            <a:ext cx="622624" cy="35356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9" idx="2"/>
            <a:endCxn id="22" idx="0"/>
          </p:cNvCxnSpPr>
          <p:nvPr/>
        </p:nvCxnSpPr>
        <p:spPr>
          <a:xfrm rot="16200000" flipH="1">
            <a:off x="5652120" y="4185084"/>
            <a:ext cx="720080" cy="165618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9" idx="2"/>
            <a:endCxn id="20" idx="0"/>
          </p:cNvCxnSpPr>
          <p:nvPr/>
        </p:nvCxnSpPr>
        <p:spPr>
          <a:xfrm rot="5400000">
            <a:off x="3943115" y="4132263"/>
            <a:ext cx="720080" cy="176182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267744" y="3399470"/>
            <a:ext cx="1656184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파워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Power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1115616" y="1196752"/>
            <a:ext cx="144016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꺾인 연결선 43"/>
          <p:cNvCxnSpPr>
            <a:stCxn id="9" idx="1"/>
            <a:endCxn id="42" idx="2"/>
          </p:cNvCxnSpPr>
          <p:nvPr/>
        </p:nvCxnSpPr>
        <p:spPr>
          <a:xfrm rot="10800000" flipV="1">
            <a:off x="3095837" y="4113076"/>
            <a:ext cx="1202533" cy="6474"/>
          </a:xfrm>
          <a:prstGeom prst="bentConnector4">
            <a:avLst>
              <a:gd name="adj1" fmla="val 15569"/>
              <a:gd name="adj2" fmla="val 1187303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C:\Users\Administrator\AppData\Local\Microsoft\Windows\Temporary Internet Files\Content.IE5\ZP9R3R42\plug-1459663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74" y="3399470"/>
            <a:ext cx="1603541" cy="91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756578" y="1419225"/>
            <a:ext cx="507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읽고 쓰기 속도 순서</a:t>
            </a:r>
            <a:r>
              <a:rPr lang="en-US" altLang="ko-KR" dirty="0" smtClean="0"/>
              <a:t>: HDD &lt; Memory &lt; Cache</a:t>
            </a:r>
            <a:endParaRPr lang="ko-KR" altLang="en-US" dirty="0"/>
          </a:p>
        </p:txBody>
      </p:sp>
      <p:sp>
        <p:nvSpPr>
          <p:cNvPr id="60" name="아래쪽 화살표 59"/>
          <p:cNvSpPr/>
          <p:nvPr/>
        </p:nvSpPr>
        <p:spPr>
          <a:xfrm rot="16200000">
            <a:off x="1350190" y="1617859"/>
            <a:ext cx="899004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ower"/>
          <p:cNvSpPr>
            <a:spLocks noEditPoints="1" noChangeArrowheads="1"/>
          </p:cNvSpPr>
          <p:nvPr/>
        </p:nvSpPr>
        <p:spPr bwMode="auto">
          <a:xfrm>
            <a:off x="557933" y="1340768"/>
            <a:ext cx="1008112" cy="1456589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93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47864" y="1340768"/>
            <a:ext cx="4248472" cy="5400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2432" y="26064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556792"/>
            <a:ext cx="2664296" cy="489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9552" y="5612594"/>
            <a:ext cx="2520280" cy="8173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O.S(Windows)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9552" y="5157192"/>
            <a:ext cx="2520280" cy="4554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Power Point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39552" y="4701790"/>
            <a:ext cx="2520280" cy="4554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IntelliJ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39552" y="4246388"/>
            <a:ext cx="2520280" cy="4554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NotePad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39552" y="3790986"/>
            <a:ext cx="2520280" cy="4554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Windows Explorer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39552" y="3335584"/>
            <a:ext cx="2520280" cy="4554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Chrome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39552" y="2880182"/>
            <a:ext cx="2520280" cy="4554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Etc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백그라운드 프로그램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539552" y="2424780"/>
            <a:ext cx="2520280" cy="4554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Java HelloWorld</a:t>
            </a:r>
            <a:endParaRPr lang="ko-KR" altLang="en-US" sz="1400" dirty="0"/>
          </a:p>
        </p:txBody>
      </p:sp>
      <p:sp>
        <p:nvSpPr>
          <p:cNvPr id="14" name="사각형 설명선 13"/>
          <p:cNvSpPr/>
          <p:nvPr/>
        </p:nvSpPr>
        <p:spPr>
          <a:xfrm>
            <a:off x="3707904" y="1484784"/>
            <a:ext cx="3096344" cy="4536504"/>
          </a:xfrm>
          <a:prstGeom prst="wedgeRectCallout">
            <a:avLst>
              <a:gd name="adj1" fmla="val -71349"/>
              <a:gd name="adj2" fmla="val -263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3707904" y="2780928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707904" y="4581128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79912" y="157281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79912" y="288018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79912" y="469745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02702" y="2055448"/>
            <a:ext cx="124906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mtClean="0"/>
              <a:t>Class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60032" y="6106816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JVM(</a:t>
            </a:r>
            <a:r>
              <a:rPr lang="ko-KR" altLang="en-US" dirty="0" smtClean="0"/>
              <a:t>일종의 </a:t>
            </a:r>
            <a:r>
              <a:rPr lang="en-US" altLang="ko-KR" dirty="0" smtClean="0"/>
              <a:t>mini OS)</a:t>
            </a:r>
          </a:p>
          <a:p>
            <a:pPr algn="ctr"/>
            <a:r>
              <a:rPr lang="en-US" altLang="ko-KR" dirty="0" smtClean="0"/>
              <a:t>(Java Virtual Machine)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43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하드 디스크 구조</a:t>
            </a:r>
            <a:endParaRPr lang="ko-KR" altLang="en-US" dirty="0"/>
          </a:p>
        </p:txBody>
      </p:sp>
      <p:pic>
        <p:nvPicPr>
          <p:cNvPr id="4098" name="Picture 2" descr="hard disk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996" y="1402186"/>
            <a:ext cx="5394482" cy="412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ard disk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hard disk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4" name="Picture 8" descr="hard disk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0" y="1412776"/>
            <a:ext cx="3600400" cy="212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ard disk 0 1 0 1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8" y="4271628"/>
            <a:ext cx="3600425" cy="251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아래쪽 화살표 5"/>
          <p:cNvSpPr/>
          <p:nvPr/>
        </p:nvSpPr>
        <p:spPr>
          <a:xfrm rot="18000000">
            <a:off x="3672996" y="2348880"/>
            <a:ext cx="899004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2700000">
            <a:off x="3900339" y="4689877"/>
            <a:ext cx="899004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09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Bit(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사각형 설명선 3"/>
          <p:cNvSpPr/>
          <p:nvPr/>
        </p:nvSpPr>
        <p:spPr>
          <a:xfrm>
            <a:off x="5652120" y="1484784"/>
            <a:ext cx="3096344" cy="4968552"/>
          </a:xfrm>
          <a:prstGeom prst="wedgeRectCallout">
            <a:avLst>
              <a:gd name="adj1" fmla="val -71349"/>
              <a:gd name="adj2" fmla="val -263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652120" y="5553327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010110101010101010110101010101010101010111101010110010111101010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52120" y="4629997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010110101010101010110101010101010101010111101010110010111101010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2120" y="3707514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010110101010101010110101010101010101010111101010110010111101010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204864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1bit = 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제곱 </a:t>
            </a:r>
            <a:r>
              <a:rPr lang="en-US" altLang="ko-KR" dirty="0" smtClean="0"/>
              <a:t>= 10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904883"/>
              </p:ext>
            </p:extLst>
          </p:nvPr>
        </p:nvGraphicFramePr>
        <p:xfrm>
          <a:off x="107504" y="3284984"/>
          <a:ext cx="468051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173"/>
                <a:gridCol w="1560173"/>
                <a:gridCol w="156017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Bit(2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의 제곱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진수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진수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0002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8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0004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0008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1 0000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0016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0000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0032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455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676487"/>
              </p:ext>
            </p:extLst>
          </p:nvPr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059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146</Words>
  <Application>Microsoft Office PowerPoint</Application>
  <PresentationFormat>화면 슬라이드 쇼(4:3)</PresentationFormat>
  <Paragraphs>86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컴퓨터 구조</vt:lpstr>
      <vt:lpstr>컴퓨터 구조</vt:lpstr>
      <vt:lpstr>컴퓨터 구조</vt:lpstr>
      <vt:lpstr>메모리 구조</vt:lpstr>
      <vt:lpstr>하드 디스크 구조</vt:lpstr>
      <vt:lpstr>Bit(비트)</vt:lpstr>
      <vt:lpstr>char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구조</dc:title>
  <dc:creator>Microsoft Corporation</dc:creator>
  <cp:lastModifiedBy>Administrator</cp:lastModifiedBy>
  <cp:revision>30</cp:revision>
  <dcterms:created xsi:type="dcterms:W3CDTF">2006-10-05T04:04:58Z</dcterms:created>
  <dcterms:modified xsi:type="dcterms:W3CDTF">2018-01-28T02:31:30Z</dcterms:modified>
</cp:coreProperties>
</file>