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0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7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C0C9-67F3-45AB-BDCA-31A899AE38AB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A639-CF40-4248-A6B1-5A82B481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72965"/>
              </p:ext>
            </p:extLst>
          </p:nvPr>
        </p:nvGraphicFramePr>
        <p:xfrm>
          <a:off x="299864" y="1124744"/>
          <a:ext cx="8448601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51"/>
                <a:gridCol w="1100651"/>
                <a:gridCol w="1100651"/>
                <a:gridCol w="981782"/>
                <a:gridCol w="981782"/>
                <a:gridCol w="981782"/>
                <a:gridCol w="981782"/>
                <a:gridCol w="1219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(bit)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kbyte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(Mbyte)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Gbyte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Tbyte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1Byte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10Byte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1Kilo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(=1kb)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1Mega Byte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(=1mb)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 * 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1Giga Byte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(=1gb)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1Tera Byte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(=1tb)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 Peta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(=1pb)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4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te 용량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3" y="692696"/>
            <a:ext cx="893553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79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Bit 단위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2018-01-28T00:29:34Z</dcterms:created>
  <dcterms:modified xsi:type="dcterms:W3CDTF">2018-01-28T02:31:26Z</dcterms:modified>
</cp:coreProperties>
</file>