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6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48064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94140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33130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456978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19817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독수리</a:t>
            </a:r>
            <a:endParaRPr lang="ko-KR" altLang="en-US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7542330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사람</a:t>
            </a:r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19257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동</a:t>
            </a:r>
            <a:r>
              <a:rPr lang="ko-KR" altLang="en-US" dirty="0"/>
              <a:t>물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205626" y="4395201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2268464" y="4395201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232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17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158800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77252" y="4684350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541112" y="4211508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Dog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3024555"/>
            <a:ext cx="1220725" cy="9085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4048" y="1588006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0571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79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939934"/>
            <a:ext cx="405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Dog </a:t>
            </a:r>
            <a:r>
              <a:rPr lang="en-US" altLang="ko-KR" dirty="0" err="1"/>
              <a:t>dog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dirty="0"/>
              <a:t>Dog(</a:t>
            </a:r>
            <a:r>
              <a:rPr lang="en-US" altLang="ko-KR" b="1" dirty="0"/>
              <a:t>"</a:t>
            </a:r>
            <a:r>
              <a:rPr lang="ko-KR" altLang="en-US" b="1" dirty="0"/>
              <a:t>강아지</a:t>
            </a:r>
            <a:r>
              <a:rPr lang="en-US" altLang="ko-KR" b="1" dirty="0"/>
              <a:t>"</a:t>
            </a:r>
            <a:r>
              <a:rPr lang="en-US" altLang="ko-KR" dirty="0"/>
              <a:t>, 4, 5);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2119" y="95578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dog;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67744" y="26064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Animal Class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830570" y="3024555"/>
            <a:ext cx="1220725" cy="9085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02119" y="4314673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Dog </a:t>
            </a:r>
            <a:r>
              <a:rPr lang="en-US" altLang="ko-KR" dirty="0" err="1" smtClean="0"/>
              <a:t>dog</a:t>
            </a:r>
            <a:r>
              <a:rPr lang="en-US" altLang="ko-KR" dirty="0"/>
              <a:t> </a:t>
            </a:r>
            <a:r>
              <a:rPr lang="en-US" altLang="ko-KR" dirty="0" smtClean="0"/>
              <a:t>= (Dog)animal;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dog.shakeTail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68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06843"/>
            <a:ext cx="2915816" cy="70788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</a:t>
            </a:r>
            <a:r>
              <a:rPr kumimoji="1"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()</a:t>
            </a:r>
            <a:endParaRPr kumimoji="1" lang="en-US" altLang="ko-KR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dirty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play</a:t>
            </a:r>
            <a:r>
              <a:rPr kumimoji="1" lang="ko-KR" altLang="ko-KR" dirty="0" smtClean="0">
                <a:solidFill>
                  <a:srgbClr val="000000"/>
                </a:solidFill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  <a:endParaRPr kumimoji="1" lang="ko-KR" altLang="ko-KR" sz="1600" dirty="0">
              <a:solidFill>
                <a:schemeClr val="tx1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639123" y="3284984"/>
            <a:ext cx="27851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34176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331640" y="2894749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1809211" y="3264369"/>
            <a:ext cx="891815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700172" y="2915364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284984"/>
            <a:ext cx="2187478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8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017561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403648" y="1124744"/>
            <a:ext cx="3018450" cy="16229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453985" y="1057847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runMethods</a:t>
            </a:r>
            <a:r>
              <a:rPr lang="en-US" altLang="ko-KR" dirty="0" smtClean="0"/>
              <a:t>(Animal animal)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14604" y="1124744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32040" y="1653480"/>
            <a:ext cx="3248005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 cat =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new 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Cat();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(cat);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runMethodsByCat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(cat);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7434" y="2996952"/>
            <a:ext cx="3554486" cy="11788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6877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1544341" y="3552401"/>
            <a:ext cx="955142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912873" y="3573016"/>
            <a:ext cx="809893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dog</a:t>
            </a:r>
            <a:endParaRPr lang="ko-KR" altLang="en-US" dirty="0"/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851824" y="3942636"/>
            <a:ext cx="65817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2" idx="2"/>
            <a:endCxn id="28" idx="0"/>
          </p:cNvCxnSpPr>
          <p:nvPr/>
        </p:nvCxnSpPr>
        <p:spPr>
          <a:xfrm>
            <a:off x="2021912" y="3922021"/>
            <a:ext cx="679114" cy="8751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6" idx="2"/>
            <a:endCxn id="54" idx="0"/>
          </p:cNvCxnSpPr>
          <p:nvPr/>
        </p:nvCxnSpPr>
        <p:spPr>
          <a:xfrm flipH="1">
            <a:off x="917641" y="3942636"/>
            <a:ext cx="2400179" cy="8545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2" idx="2"/>
            <a:endCxn id="54" idx="0"/>
          </p:cNvCxnSpPr>
          <p:nvPr/>
        </p:nvCxnSpPr>
        <p:spPr>
          <a:xfrm flipH="1">
            <a:off x="917641" y="1494364"/>
            <a:ext cx="3074534" cy="33027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1581" y="305965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020055" y="3219216"/>
            <a:ext cx="512394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void </a:t>
            </a: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runMethods(Animal animal){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animal.printInfo();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animal.shakeTail();</a:t>
            </a:r>
            <a:b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82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43608" y="1371982"/>
            <a:ext cx="3312368" cy="4865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573016"/>
            <a:ext cx="2880320" cy="25202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86155" y="417155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31071" y="1403196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3" y="367712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089429" y="500956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4048" y="1588006"/>
            <a:ext cx="2880320" cy="25202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0571" y="2186545"/>
            <a:ext cx="1220725" cy="8464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292079" y="1692111"/>
            <a:ext cx="2304258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33845" y="3024555"/>
            <a:ext cx="1220725" cy="7644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7663" y="93993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 </a:t>
            </a:r>
            <a:r>
              <a:rPr lang="en-US" altLang="ko-KR" dirty="0" err="1" smtClean="0"/>
              <a:t>cat</a:t>
            </a:r>
            <a:r>
              <a:rPr lang="en-US" altLang="ko-KR" dirty="0" smtClean="0"/>
              <a:t> = new Cat();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2119" y="114819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5792" y="4359534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Pet </a:t>
            </a:r>
            <a:r>
              <a:rPr lang="en-US" altLang="ko-KR" dirty="0" err="1" smtClean="0"/>
              <a:t>pet</a:t>
            </a:r>
            <a:r>
              <a:rPr lang="en-US" altLang="ko-KR" dirty="0" smtClean="0"/>
              <a:t> = cat;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1876922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31071" y="2001735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76113" y="2488106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30215" y="4833156"/>
            <a:ext cx="2880320" cy="15298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01654" y="4957969"/>
            <a:ext cx="2310810" cy="3696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846696" y="5444340"/>
            <a:ext cx="1220725" cy="72008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4130" y="328882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Animal Class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Pet Interface</a:t>
            </a:r>
            <a:r>
              <a:rPr lang="ko-KR" altLang="en-US" dirty="0" smtClean="0"/>
              <a:t>를 상속 받은 </a:t>
            </a:r>
            <a:r>
              <a:rPr lang="en-US" altLang="ko-KR" dirty="0" smtClean="0"/>
              <a:t>Cat Class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00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61819" y="1556792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34" idx="2"/>
          </p:cNvCxnSpPr>
          <p:nvPr/>
        </p:nvCxnSpPr>
        <p:spPr>
          <a:xfrm flipV="1">
            <a:off x="920012" y="3645024"/>
            <a:ext cx="2101229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35" idx="2"/>
          </p:cNvCxnSpPr>
          <p:nvPr/>
        </p:nvCxnSpPr>
        <p:spPr>
          <a:xfrm flipV="1">
            <a:off x="4322699" y="3645024"/>
            <a:ext cx="115184" cy="7656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152404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8" idx="0"/>
            <a:endCxn id="34" idx="2"/>
          </p:cNvCxnSpPr>
          <p:nvPr/>
        </p:nvCxnSpPr>
        <p:spPr>
          <a:xfrm flipV="1">
            <a:off x="1992094" y="3645024"/>
            <a:ext cx="1029147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2640101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0"/>
            <a:endCxn id="34" idx="2"/>
          </p:cNvCxnSpPr>
          <p:nvPr/>
        </p:nvCxnSpPr>
        <p:spPr>
          <a:xfrm flipH="1" flipV="1">
            <a:off x="3021241" y="3645024"/>
            <a:ext cx="86912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444208" y="4401095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42" idx="0"/>
            <a:endCxn id="7" idx="4"/>
          </p:cNvCxnSpPr>
          <p:nvPr/>
        </p:nvCxnSpPr>
        <p:spPr>
          <a:xfrm flipH="1" flipV="1">
            <a:off x="4437883" y="2354420"/>
            <a:ext cx="2474377" cy="204667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4905775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늑대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stCxn id="100" idx="0"/>
            <a:endCxn id="35" idx="2"/>
          </p:cNvCxnSpPr>
          <p:nvPr/>
        </p:nvCxnSpPr>
        <p:spPr>
          <a:xfrm flipH="1" flipV="1">
            <a:off x="4437883" y="3645024"/>
            <a:ext cx="935944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51960" y="4395201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고양이</a:t>
              </a:r>
              <a:endParaRPr lang="ko-KR" altLang="en-US" dirty="0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3854647" y="4410703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2400829" y="2924944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고양이과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그루밍</a:t>
            </a:r>
            <a:endParaRPr lang="en-US" altLang="ko-KR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817471" y="2924944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땅파기</a:t>
            </a:r>
            <a:endParaRPr lang="en-US" altLang="ko-KR" dirty="0" smtClean="0"/>
          </a:p>
        </p:txBody>
      </p:sp>
      <p:cxnSp>
        <p:nvCxnSpPr>
          <p:cNvPr id="48" name="직선 화살표 연결선 47"/>
          <p:cNvCxnSpPr>
            <a:stCxn id="35" idx="0"/>
            <a:endCxn id="7" idx="4"/>
          </p:cNvCxnSpPr>
          <p:nvPr/>
        </p:nvCxnSpPr>
        <p:spPr>
          <a:xfrm flipV="1">
            <a:off x="4437883" y="2354420"/>
            <a:ext cx="0" cy="570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0"/>
            <a:endCxn id="7" idx="4"/>
          </p:cNvCxnSpPr>
          <p:nvPr/>
        </p:nvCxnSpPr>
        <p:spPr>
          <a:xfrm flipV="1">
            <a:off x="3021241" y="2354420"/>
            <a:ext cx="1416642" cy="570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81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-972616" y="-66844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23528" y="1556792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9" idx="0"/>
            <a:endCxn id="35" idx="2"/>
          </p:cNvCxnSpPr>
          <p:nvPr/>
        </p:nvCxnSpPr>
        <p:spPr>
          <a:xfrm flipV="1">
            <a:off x="784408" y="3645024"/>
            <a:ext cx="115184" cy="7656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367484" y="4395201"/>
            <a:ext cx="936104" cy="5398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늑대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stCxn id="100" idx="0"/>
            <a:endCxn id="35" idx="2"/>
          </p:cNvCxnSpPr>
          <p:nvPr/>
        </p:nvCxnSpPr>
        <p:spPr>
          <a:xfrm flipH="1" flipV="1">
            <a:off x="899592" y="3645024"/>
            <a:ext cx="935944" cy="7501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316356" y="4410703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개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모서리가 둥근 직사각형 34"/>
          <p:cNvSpPr/>
          <p:nvPr/>
        </p:nvSpPr>
        <p:spPr>
          <a:xfrm>
            <a:off x="279180" y="2924944"/>
            <a:ext cx="124082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땅파기</a:t>
            </a:r>
            <a:endParaRPr lang="en-US" altLang="ko-KR" dirty="0" smtClean="0"/>
          </a:p>
        </p:txBody>
      </p:sp>
      <p:cxnSp>
        <p:nvCxnSpPr>
          <p:cNvPr id="48" name="직선 화살표 연결선 47"/>
          <p:cNvCxnSpPr>
            <a:stCxn id="35" idx="0"/>
            <a:endCxn id="7" idx="4"/>
          </p:cNvCxnSpPr>
          <p:nvPr/>
        </p:nvCxnSpPr>
        <p:spPr>
          <a:xfrm flipV="1">
            <a:off x="899592" y="2354420"/>
            <a:ext cx="0" cy="570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95736" y="1770940"/>
            <a:ext cx="27286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Wolf </a:t>
            </a:r>
            <a:r>
              <a:rPr lang="en-US" altLang="ko-KR" dirty="0" err="1" smtClean="0"/>
              <a:t>wolf</a:t>
            </a:r>
            <a:r>
              <a:rPr lang="en-US" altLang="ko-KR" dirty="0" smtClean="0"/>
              <a:t> = new Wolf();</a:t>
            </a:r>
          </a:p>
          <a:p>
            <a:r>
              <a:rPr lang="en-US" altLang="ko-KR" dirty="0" smtClean="0"/>
              <a:t>Canine </a:t>
            </a:r>
            <a:r>
              <a:rPr lang="en-US" altLang="ko-KR" dirty="0" err="1" smtClean="0"/>
              <a:t>canine</a:t>
            </a:r>
            <a:r>
              <a:rPr lang="en-US" altLang="ko-KR" dirty="0" smtClean="0"/>
              <a:t> = wolf;</a:t>
            </a:r>
          </a:p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canine;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399160" y="214290"/>
            <a:ext cx="3710786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399160" y="1039756"/>
            <a:ext cx="371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399160" y="4286256"/>
            <a:ext cx="37107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16322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16322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16322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665937" y="5013176"/>
            <a:ext cx="1366929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Wolf</a:t>
            </a:r>
          </a:p>
        </p:txBody>
      </p:sp>
      <p:cxnSp>
        <p:nvCxnSpPr>
          <p:cNvPr id="37" name="직선 화살표 연결선 36"/>
          <p:cNvCxnSpPr>
            <a:stCxn id="38" idx="2"/>
            <a:endCxn id="36" idx="0"/>
          </p:cNvCxnSpPr>
          <p:nvPr/>
        </p:nvCxnSpPr>
        <p:spPr>
          <a:xfrm>
            <a:off x="6066795" y="3671563"/>
            <a:ext cx="282607" cy="13416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545365" y="3301943"/>
            <a:ext cx="1042860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wolf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733123" y="3301943"/>
            <a:ext cx="1042860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canine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43" idx="2"/>
            <a:endCxn id="36" idx="0"/>
          </p:cNvCxnSpPr>
          <p:nvPr/>
        </p:nvCxnSpPr>
        <p:spPr>
          <a:xfrm flipH="1">
            <a:off x="6349402" y="3671563"/>
            <a:ext cx="905151" cy="13416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884368" y="3301943"/>
            <a:ext cx="1042860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50" idx="2"/>
            <a:endCxn id="36" idx="0"/>
          </p:cNvCxnSpPr>
          <p:nvPr/>
        </p:nvCxnSpPr>
        <p:spPr>
          <a:xfrm flipH="1">
            <a:off x="6349402" y="3671563"/>
            <a:ext cx="2056396" cy="13416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26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-972616" y="-66844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39" idx="0"/>
            <a:endCxn id="34" idx="2"/>
          </p:cNvCxnSpPr>
          <p:nvPr/>
        </p:nvCxnSpPr>
        <p:spPr>
          <a:xfrm flipV="1">
            <a:off x="790330" y="3704111"/>
            <a:ext cx="301782" cy="16318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40" idx="0"/>
            <a:endCxn id="34" idx="2"/>
          </p:cNvCxnSpPr>
          <p:nvPr/>
        </p:nvCxnSpPr>
        <p:spPr>
          <a:xfrm flipH="1" flipV="1">
            <a:off x="1092112" y="3704111"/>
            <a:ext cx="1209718" cy="16318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4" idx="0"/>
            <a:endCxn id="2" idx="2"/>
          </p:cNvCxnSpPr>
          <p:nvPr/>
        </p:nvCxnSpPr>
        <p:spPr>
          <a:xfrm flipV="1">
            <a:off x="1092112" y="2354420"/>
            <a:ext cx="0" cy="2824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95736" y="926049"/>
            <a:ext cx="30024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Wolf </a:t>
            </a:r>
            <a:r>
              <a:rPr lang="en-US" altLang="ko-KR" dirty="0" err="1" smtClean="0"/>
              <a:t>wolf</a:t>
            </a:r>
            <a:r>
              <a:rPr lang="en-US" altLang="ko-KR" dirty="0" smtClean="0"/>
              <a:t> = new Wolf();</a:t>
            </a:r>
          </a:p>
          <a:p>
            <a:r>
              <a:rPr lang="en-US" altLang="ko-KR" dirty="0" smtClean="0"/>
              <a:t>Canine </a:t>
            </a:r>
            <a:r>
              <a:rPr lang="en-US" altLang="ko-KR" dirty="0" err="1" smtClean="0"/>
              <a:t>canine</a:t>
            </a:r>
            <a:r>
              <a:rPr lang="en-US" altLang="ko-KR" dirty="0" smtClean="0"/>
              <a:t> = wolf;</a:t>
            </a:r>
          </a:p>
          <a:p>
            <a:r>
              <a:rPr lang="en-US" altLang="ko-KR" dirty="0" smtClean="0"/>
              <a:t>Animal </a:t>
            </a:r>
            <a:r>
              <a:rPr lang="en-US" altLang="ko-KR" dirty="0" err="1" smtClean="0"/>
              <a:t>animal</a:t>
            </a:r>
            <a:r>
              <a:rPr lang="en-US" altLang="ko-KR" dirty="0" smtClean="0"/>
              <a:t> = canine;</a:t>
            </a:r>
          </a:p>
          <a:p>
            <a:endParaRPr lang="en-US" altLang="ko-KR" dirty="0"/>
          </a:p>
          <a:p>
            <a:r>
              <a:rPr lang="en-US" altLang="ko-KR" dirty="0" smtClean="0"/>
              <a:t>Wolf wolf2 = (Wolf)canine;</a:t>
            </a:r>
          </a:p>
          <a:p>
            <a:endParaRPr lang="en-US" altLang="ko-KR" dirty="0"/>
          </a:p>
          <a:p>
            <a:r>
              <a:rPr lang="en-US" altLang="ko-KR" dirty="0" smtClean="0"/>
              <a:t>wolf.name = “</a:t>
            </a:r>
            <a:r>
              <a:rPr lang="ko-KR" altLang="en-US" dirty="0" smtClean="0"/>
              <a:t>늑대</a:t>
            </a:r>
            <a:r>
              <a:rPr lang="en-US" altLang="ko-KR" dirty="0" smtClean="0"/>
              <a:t>”;</a:t>
            </a:r>
          </a:p>
          <a:p>
            <a:r>
              <a:rPr lang="en-US" altLang="ko-KR" dirty="0" err="1" smtClean="0"/>
              <a:t>wolf.eat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고기</a:t>
            </a:r>
            <a:r>
              <a:rPr lang="en-US" altLang="ko-KR" dirty="0" smtClean="0"/>
              <a:t>”);</a:t>
            </a:r>
          </a:p>
          <a:p>
            <a:r>
              <a:rPr lang="en-US" altLang="ko-KR" dirty="0" err="1" smtClean="0"/>
              <a:t>wolf.howling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wolf.dig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canine.bark</a:t>
            </a:r>
            <a:r>
              <a:rPr lang="en-US" altLang="ko-KR" dirty="0" smtClean="0"/>
              <a:t>();</a:t>
            </a:r>
            <a:endParaRPr lang="en-US" altLang="ko-KR" dirty="0"/>
          </a:p>
          <a:p>
            <a:r>
              <a:rPr lang="en-US" altLang="ko-KR" dirty="0" err="1" smtClean="0"/>
              <a:t>canine.dig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canine.howling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5399160" y="214290"/>
            <a:ext cx="3710786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399160" y="1039756"/>
            <a:ext cx="37107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399160" y="4286256"/>
            <a:ext cx="371078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16322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16322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16322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665937" y="5013176"/>
            <a:ext cx="1366929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Wolf</a:t>
            </a:r>
          </a:p>
        </p:txBody>
      </p:sp>
      <p:cxnSp>
        <p:nvCxnSpPr>
          <p:cNvPr id="37" name="직선 화살표 연결선 36"/>
          <p:cNvCxnSpPr>
            <a:stCxn id="38" idx="2"/>
            <a:endCxn id="36" idx="0"/>
          </p:cNvCxnSpPr>
          <p:nvPr/>
        </p:nvCxnSpPr>
        <p:spPr>
          <a:xfrm>
            <a:off x="6066795" y="3671563"/>
            <a:ext cx="282607" cy="13416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545365" y="3301943"/>
            <a:ext cx="1042860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wolf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733123" y="3301943"/>
            <a:ext cx="1042860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canine</a:t>
            </a:r>
            <a:endParaRPr lang="ko-KR" altLang="en-US" dirty="0"/>
          </a:p>
        </p:txBody>
      </p:sp>
      <p:cxnSp>
        <p:nvCxnSpPr>
          <p:cNvPr id="44" name="직선 화살표 연결선 43"/>
          <p:cNvCxnSpPr>
            <a:stCxn id="43" idx="2"/>
            <a:endCxn id="36" idx="0"/>
          </p:cNvCxnSpPr>
          <p:nvPr/>
        </p:nvCxnSpPr>
        <p:spPr>
          <a:xfrm flipH="1">
            <a:off x="6349402" y="3671563"/>
            <a:ext cx="905151" cy="13416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884368" y="3301943"/>
            <a:ext cx="1042860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50" idx="2"/>
            <a:endCxn id="36" idx="0"/>
          </p:cNvCxnSpPr>
          <p:nvPr/>
        </p:nvCxnSpPr>
        <p:spPr>
          <a:xfrm flipH="1">
            <a:off x="6349402" y="3671563"/>
            <a:ext cx="2056396" cy="13416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02833"/>
              </p:ext>
            </p:extLst>
          </p:nvPr>
        </p:nvGraphicFramePr>
        <p:xfrm>
          <a:off x="108172" y="617060"/>
          <a:ext cx="19678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Animal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weight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bark()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eat()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63942"/>
              </p:ext>
            </p:extLst>
          </p:nvPr>
        </p:nvGraphicFramePr>
        <p:xfrm>
          <a:off x="108172" y="2636912"/>
          <a:ext cx="1967880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80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Canine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dig()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83582"/>
              </p:ext>
            </p:extLst>
          </p:nvPr>
        </p:nvGraphicFramePr>
        <p:xfrm>
          <a:off x="108172" y="5335929"/>
          <a:ext cx="1364316" cy="131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16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shakeTail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play()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89086"/>
              </p:ext>
            </p:extLst>
          </p:nvPr>
        </p:nvGraphicFramePr>
        <p:xfrm>
          <a:off x="1619672" y="5335929"/>
          <a:ext cx="1364316" cy="10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16"/>
              </a:tblGrid>
              <a:tr h="161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Wolf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9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howling()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21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148064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1673678" y="2210404"/>
            <a:ext cx="4050450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V="1">
            <a:off x="2736516" y="2210404"/>
            <a:ext cx="2987612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4394140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사자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8" idx="0"/>
            <a:endCxn id="7" idx="4"/>
          </p:cNvCxnSpPr>
          <p:nvPr/>
        </p:nvCxnSpPr>
        <p:spPr>
          <a:xfrm flipV="1">
            <a:off x="4862192" y="2210404"/>
            <a:ext cx="861936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331302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호랑이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8" idx="0"/>
            <a:endCxn id="7" idx="4"/>
          </p:cNvCxnSpPr>
          <p:nvPr/>
        </p:nvCxnSpPr>
        <p:spPr>
          <a:xfrm flipV="1">
            <a:off x="3799354" y="2210404"/>
            <a:ext cx="1924774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5456978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하마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19817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독수리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42" idx="0"/>
            <a:endCxn id="7" idx="4"/>
          </p:cNvCxnSpPr>
          <p:nvPr/>
        </p:nvCxnSpPr>
        <p:spPr>
          <a:xfrm flipH="1" flipV="1">
            <a:off x="5724128" y="2210404"/>
            <a:ext cx="200902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4" idx="0"/>
            <a:endCxn id="7" idx="4"/>
          </p:cNvCxnSpPr>
          <p:nvPr/>
        </p:nvCxnSpPr>
        <p:spPr>
          <a:xfrm flipH="1" flipV="1">
            <a:off x="5724128" y="2210404"/>
            <a:ext cx="1263741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7542330" y="4395201"/>
            <a:ext cx="936104" cy="539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사람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stCxn id="100" idx="0"/>
            <a:endCxn id="7" idx="4"/>
          </p:cNvCxnSpPr>
          <p:nvPr/>
        </p:nvCxnSpPr>
        <p:spPr>
          <a:xfrm flipH="1" flipV="1">
            <a:off x="5724128" y="2210404"/>
            <a:ext cx="2286254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19257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동</a:t>
            </a:r>
            <a:r>
              <a:rPr lang="ko-KR" altLang="en-US" dirty="0"/>
              <a:t>물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205626" y="4395201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2268464" y="4395201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6" name="직선 화살표 연결선 115"/>
          <p:cNvCxnSpPr>
            <a:stCxn id="8" idx="0"/>
            <a:endCxn id="111" idx="4"/>
          </p:cNvCxnSpPr>
          <p:nvPr/>
        </p:nvCxnSpPr>
        <p:spPr>
          <a:xfrm flipV="1">
            <a:off x="1673678" y="2210404"/>
            <a:ext cx="828092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9" idx="0"/>
            <a:endCxn id="111" idx="4"/>
          </p:cNvCxnSpPr>
          <p:nvPr/>
        </p:nvCxnSpPr>
        <p:spPr>
          <a:xfrm flipH="1" flipV="1">
            <a:off x="2501770" y="2210404"/>
            <a:ext cx="234746" cy="21847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3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962979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Dog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algn="ctr"/>
            <a:r>
              <a:rPr lang="en-US" altLang="ko-KR" dirty="0" smtClean="0"/>
              <a:t>+</a:t>
            </a:r>
          </a:p>
          <a:p>
            <a:pPr algn="ctr"/>
            <a:r>
              <a:rPr lang="en-US" altLang="ko-KR" dirty="0" smtClean="0"/>
              <a:t>Animal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1"/>
            <a:ext cx="1220725" cy="11523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/>
              <a:t>bark()</a:t>
            </a:r>
          </a:p>
          <a:p>
            <a:pPr algn="ctr"/>
            <a:r>
              <a:rPr lang="en-US" altLang="ko-KR" dirty="0"/>
              <a:t>eat</a:t>
            </a:r>
            <a:r>
              <a:rPr lang="en-US" altLang="ko-KR" dirty="0" smtClean="0"/>
              <a:t>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274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>
            <a:off x="913341" y="1937581"/>
            <a:ext cx="4300" cy="285957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02978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endCxn id="54" idx="0"/>
          </p:cNvCxnSpPr>
          <p:nvPr/>
        </p:nvCxnSpPr>
        <p:spPr>
          <a:xfrm flipH="1">
            <a:off x="917641" y="3075542"/>
            <a:ext cx="2412267" cy="17216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02978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02978" y="2783991"/>
            <a:ext cx="1220725" cy="1293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eat()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37854" y="1567961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137854" y="1937580"/>
            <a:ext cx="1220725" cy="8464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age</a:t>
            </a:r>
          </a:p>
          <a:p>
            <a:pPr algn="ctr"/>
            <a:r>
              <a:rPr lang="en-US" altLang="ko-KR" dirty="0" smtClean="0"/>
              <a:t>weight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2137854" y="2783992"/>
            <a:ext cx="1220725" cy="770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shakeTail</a:t>
            </a:r>
            <a:r>
              <a:rPr lang="en-US" altLang="ko-KR" dirty="0" smtClean="0"/>
              <a:t>()</a:t>
            </a:r>
          </a:p>
          <a:p>
            <a:pPr algn="ctr"/>
            <a:r>
              <a:rPr lang="en-US" altLang="ko-KR" dirty="0" err="1" smtClean="0"/>
              <a:t>printInfo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838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+</a:t>
            </a:r>
            <a:endParaRPr lang="en-US" altLang="ko-KR" dirty="0"/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2545596"/>
            <a:ext cx="73102" cy="22515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80380" y="2175976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27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76097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다형성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826806" y="1412776"/>
            <a:ext cx="1152128" cy="797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8" idx="0"/>
            <a:endCxn id="7" idx="4"/>
          </p:cNvCxnSpPr>
          <p:nvPr/>
        </p:nvCxnSpPr>
        <p:spPr>
          <a:xfrm flipV="1">
            <a:off x="4878754" y="2210404"/>
            <a:ext cx="524116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0"/>
            <a:endCxn id="7" idx="4"/>
          </p:cNvCxnSpPr>
          <p:nvPr/>
        </p:nvCxnSpPr>
        <p:spPr>
          <a:xfrm flipH="1" flipV="1">
            <a:off x="5402870" y="2210404"/>
            <a:ext cx="538722" cy="107458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2" name="그룹 111"/>
          <p:cNvGrpSpPr/>
          <p:nvPr/>
        </p:nvGrpSpPr>
        <p:grpSpPr>
          <a:xfrm>
            <a:off x="4410702" y="3284984"/>
            <a:ext cx="936104" cy="1422448"/>
            <a:chOff x="2195736" y="2983423"/>
            <a:chExt cx="936104" cy="142244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195736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고양이</a:t>
              </a:r>
              <a:endParaRPr lang="ko-KR" altLang="en-US"/>
            </a:p>
          </p:txBody>
        </p:sp>
        <p:pic>
          <p:nvPicPr>
            <p:cNvPr id="1026" name="Picture 2" descr="C:\Users\Administrator\AppData\Local\Microsoft\Windows\Temporary Internet Files\Content.IE5\ZP9R3R42\Turkish_Van_Cat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132" y="3429000"/>
              <a:ext cx="890018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그룹 112"/>
          <p:cNvGrpSpPr/>
          <p:nvPr/>
        </p:nvGrpSpPr>
        <p:grpSpPr>
          <a:xfrm>
            <a:off x="5473540" y="3284984"/>
            <a:ext cx="936104" cy="1422448"/>
            <a:chOff x="3258574" y="2983423"/>
            <a:chExt cx="936104" cy="142244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258574" y="2983423"/>
              <a:ext cx="936104" cy="539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강아지</a:t>
              </a:r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1VC934YU\Goldendoodle_puppy_Marty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3570" y="3429000"/>
              <a:ext cx="806112" cy="976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998013" y="1052736"/>
            <a:ext cx="2915816" cy="969496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String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name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age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1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weight</a:t>
            </a: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998013" y="2022232"/>
            <a:ext cx="2915816" cy="677108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shakeTail</a:t>
            </a:r>
            <a:r>
              <a:rPr kumimoji="1" lang="en-US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printInfo()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44962" y="4836247"/>
            <a:ext cx="2915816" cy="646331"/>
          </a:xfrm>
          <a:prstGeom prst="rect">
            <a:avLst/>
          </a:prstGeom>
          <a:ln w="317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bark()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eat()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58" y="214290"/>
            <a:ext cx="3906304" cy="64293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90160" y="1038168"/>
            <a:ext cx="38548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8658" y="4286256"/>
            <a:ext cx="39063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1338" y="2857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1338" y="10578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51338" y="43576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34176" y="4797152"/>
            <a:ext cx="1366929" cy="136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 Cat</a:t>
            </a:r>
          </a:p>
          <a:p>
            <a:pPr algn="ctr"/>
            <a:r>
              <a:rPr lang="en-US" altLang="ko-KR" dirty="0" smtClean="0"/>
              <a:t>bark()</a:t>
            </a:r>
          </a:p>
          <a:p>
            <a:pPr algn="ctr"/>
            <a:r>
              <a:rPr lang="en-US" altLang="ko-KR" dirty="0" smtClean="0"/>
              <a:t>+</a:t>
            </a:r>
            <a:endParaRPr lang="en-US" altLang="ko-KR" dirty="0"/>
          </a:p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6" name="직선 화살표 연결선 55"/>
          <p:cNvCxnSpPr>
            <a:stCxn id="25" idx="2"/>
            <a:endCxn id="54" idx="0"/>
          </p:cNvCxnSpPr>
          <p:nvPr/>
        </p:nvCxnSpPr>
        <p:spPr>
          <a:xfrm flipH="1">
            <a:off x="917641" y="3284984"/>
            <a:ext cx="36551" cy="151216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3829" y="2915364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2017561" y="2894749"/>
            <a:ext cx="1220725" cy="3696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4176" y="1499012"/>
            <a:ext cx="3329712" cy="1046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animal;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animal = cat;</a:t>
            </a:r>
            <a:r>
              <a:rPr lang="en-US" altLang="ko-KR" dirty="0"/>
              <a:t> </a:t>
            </a:r>
            <a:r>
              <a:rPr lang="en-US" altLang="ko-KR" dirty="0" err="1"/>
              <a:t>animal.bark</a:t>
            </a:r>
            <a:r>
              <a:rPr lang="en-US" altLang="ko-KR" dirty="0"/>
              <a:t>();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27" name="직선 화살표 연결선 26"/>
          <p:cNvCxnSpPr>
            <a:stCxn id="82" idx="2"/>
            <a:endCxn id="54" idx="0"/>
          </p:cNvCxnSpPr>
          <p:nvPr/>
        </p:nvCxnSpPr>
        <p:spPr>
          <a:xfrm flipH="1">
            <a:off x="917641" y="3264369"/>
            <a:ext cx="1710283" cy="153278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473</Words>
  <Application>Microsoft Office PowerPoint</Application>
  <PresentationFormat>화면 슬라이드 쇼(4:3)</PresentationFormat>
  <Paragraphs>279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다형성</vt:lpstr>
      <vt:lpstr>다형성</vt:lpstr>
      <vt:lpstr>다형성</vt:lpstr>
      <vt:lpstr>다형성</vt:lpstr>
      <vt:lpstr>다형성</vt:lpstr>
      <vt:lpstr>다형성</vt:lpstr>
      <vt:lpstr>다형성</vt:lpstr>
      <vt:lpstr>다형성</vt:lpstr>
      <vt:lpstr>다형성</vt:lpstr>
      <vt:lpstr>PowerPoint 프레젠테이션</vt:lpstr>
      <vt:lpstr>다형성</vt:lpstr>
      <vt:lpstr>다형성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Administrator</cp:lastModifiedBy>
  <cp:revision>35</cp:revision>
  <dcterms:created xsi:type="dcterms:W3CDTF">2006-10-05T04:04:58Z</dcterms:created>
  <dcterms:modified xsi:type="dcterms:W3CDTF">2018-03-17T01:18:52Z</dcterms:modified>
</cp:coreProperties>
</file>