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83" r:id="rId17"/>
    <p:sldId id="282" r:id="rId18"/>
    <p:sldId id="271" r:id="rId19"/>
    <p:sldId id="272" r:id="rId20"/>
    <p:sldId id="284" r:id="rId21"/>
    <p:sldId id="286" r:id="rId22"/>
    <p:sldId id="285" r:id="rId23"/>
    <p:sldId id="273" r:id="rId24"/>
    <p:sldId id="275" r:id="rId25"/>
    <p:sldId id="274" r:id="rId26"/>
    <p:sldId id="276" r:id="rId27"/>
    <p:sldId id="277" r:id="rId28"/>
    <p:sldId id="278" r:id="rId29"/>
    <p:sldId id="279" r:id="rId30"/>
    <p:sldId id="280" r:id="rId31"/>
    <p:sldId id="287" r:id="rId32"/>
    <p:sldId id="288" r:id="rId33"/>
    <p:sldId id="281" r:id="rId34"/>
    <p:sldId id="289" r:id="rId35"/>
    <p:sldId id="290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79405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79405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79405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1413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51413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51413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75632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968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15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560" y="1484784"/>
            <a:ext cx="519052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add(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b){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000080"/>
                </a:solidFill>
              </a:rPr>
              <a:t>return </a:t>
            </a:r>
            <a:r>
              <a:rPr lang="en-US" altLang="ko-KR" sz="1200" dirty="0"/>
              <a:t>a + b;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operator(</a:t>
            </a:r>
            <a:r>
              <a:rPr lang="en-US" altLang="ko-KR" sz="1200" b="1" dirty="0">
                <a:solidFill>
                  <a:srgbClr val="000080"/>
                </a:solidFill>
              </a:rPr>
              <a:t>char </a:t>
            </a:r>
            <a:r>
              <a:rPr lang="en-US" altLang="ko-KR" sz="1200" dirty="0"/>
              <a:t>operation,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b){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000080"/>
                </a:solidFill>
              </a:rPr>
              <a:t>if</a:t>
            </a:r>
            <a:r>
              <a:rPr lang="en-US" altLang="ko-KR" sz="1200" dirty="0"/>
              <a:t>(operation == </a:t>
            </a:r>
            <a:r>
              <a:rPr lang="en-US" altLang="ko-KR" sz="1200" b="1" dirty="0">
                <a:solidFill>
                  <a:srgbClr val="008000"/>
                </a:solidFill>
              </a:rPr>
              <a:t>'+'</a:t>
            </a:r>
            <a:r>
              <a:rPr lang="en-US" altLang="ko-KR" sz="1200" dirty="0"/>
              <a:t>){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result = </a:t>
            </a:r>
            <a:r>
              <a:rPr lang="en-US" altLang="ko-KR" sz="1200" i="1" dirty="0"/>
              <a:t>add</a:t>
            </a:r>
            <a:r>
              <a:rPr lang="en-US" altLang="ko-KR" sz="1200" dirty="0"/>
              <a:t>(a, b);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"result = " </a:t>
            </a:r>
            <a:r>
              <a:rPr lang="en-US" altLang="ko-KR" sz="1200" dirty="0"/>
              <a:t>+ result);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r>
              <a:rPr lang="en-US" altLang="ko-KR" sz="1200" b="1" dirty="0">
                <a:solidFill>
                  <a:srgbClr val="000080"/>
                </a:solidFill>
              </a:rPr>
              <a:t>else</a:t>
            </a: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이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현재</a:t>
            </a:r>
            <a:r>
              <a:rPr lang="ko-KR" altLang="en-US" sz="1200" b="1" dirty="0">
                <a:solidFill>
                  <a:srgbClr val="008000"/>
                </a:solidFill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</a:rPr>
              <a:t>'+'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연산자만 지원합니다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80"/>
                </a:solidFill>
              </a:rPr>
              <a:t>public </a:t>
            </a: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오늘 날씨가 참 변덕스럽군요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/>
              <a:t>operator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'+'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00FF"/>
                </a:solidFill>
              </a:rPr>
              <a:t>3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00FF"/>
                </a:solidFill>
              </a:rPr>
              <a:t>4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52220" y="3618944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operator()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52220" y="296896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9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 – Over Flow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264188" y="176368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264188" y="5364088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496436" y="176368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31640" y="1861837"/>
            <a:ext cx="317554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callA</a:t>
            </a:r>
            <a:r>
              <a:rPr lang="en-US" altLang="ko-KR" sz="1200" dirty="0"/>
              <a:t>(){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"A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호출 중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callB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callB</a:t>
            </a:r>
            <a:r>
              <a:rPr lang="en-US" altLang="ko-KR" sz="1200" dirty="0"/>
              <a:t>(){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"B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호출 중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callA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80"/>
                </a:solidFill>
              </a:rPr>
              <a:t>public </a:t>
            </a: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 smtClean="0"/>
              <a:t>callA</a:t>
            </a:r>
            <a:r>
              <a:rPr lang="en-US" altLang="ko-KR" sz="1200" i="1" dirty="0" smtClean="0"/>
              <a:t>();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820612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00192" y="3838098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00192" y="431588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00192" y="3324994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300192" y="284720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00192" y="2369418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300192" y="1891630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300192" y="1421234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00192" y="94344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50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56259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02964" y="3545665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smtClean="0"/>
              <a:t>add()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6230592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34203" y="3545665"/>
            <a:ext cx="72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add()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660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56259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02964" y="3545665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smtClean="0"/>
              <a:t>add()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37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14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	Person </a:t>
            </a:r>
            <a:r>
              <a:rPr lang="en-US" altLang="ko-KR" dirty="0"/>
              <a:t>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392" y="3497786"/>
            <a:ext cx="110071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8" idx="2"/>
            <a:endCxn id="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7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392" y="3497786"/>
            <a:ext cx="110071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8" idx="2"/>
            <a:endCxn id="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person1.sleep();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392" y="3497786"/>
            <a:ext cx="110071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8" idx="2"/>
            <a:endCxn id="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41356" y="3082523"/>
            <a:ext cx="1371004" cy="14531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a= 99;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318560" y="3128454"/>
            <a:ext cx="161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Person.sleep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person1.sleep();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5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340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825564"/>
            <a:ext cx="4464496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add(){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92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13375"/>
              </p:ext>
            </p:extLst>
          </p:nvPr>
        </p:nvGraphicFramePr>
        <p:xfrm>
          <a:off x="5056259" y="3501008"/>
          <a:ext cx="1149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58"/>
              </a:tblGrid>
              <a:tr h="29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37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/>
              <a:t>Person person2;</a:t>
            </a:r>
            <a:br>
              <a:rPr lang="en-US" altLang="ko-KR" dirty="0"/>
            </a:br>
            <a:r>
              <a:rPr lang="en-US" altLang="ko-KR" dirty="0" smtClean="0"/>
              <a:t>        person2 </a:t>
            </a:r>
            <a:r>
              <a:rPr lang="en-US" altLang="ko-KR" dirty="0"/>
              <a:t>= person1;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72644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33540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28" idx="2"/>
            <a:endCxn id="23" idx="0"/>
          </p:cNvCxnSpPr>
          <p:nvPr/>
        </p:nvCxnSpPr>
        <p:spPr>
          <a:xfrm flipH="1">
            <a:off x="5924450" y="4535701"/>
            <a:ext cx="86813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2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/>
              <a:t>Person person2;</a:t>
            </a:r>
            <a:br>
              <a:rPr lang="en-US" altLang="ko-KR" dirty="0"/>
            </a:br>
            <a:r>
              <a:rPr lang="en-US" altLang="ko-KR" dirty="0" smtClean="0"/>
              <a:t>        person2 </a:t>
            </a:r>
            <a:r>
              <a:rPr lang="en-US" altLang="ko-KR" dirty="0"/>
              <a:t>= person1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        person1 </a:t>
            </a:r>
            <a:r>
              <a:rPr lang="en-US" altLang="ko-KR" dirty="0"/>
              <a:t>= </a:t>
            </a:r>
            <a:r>
              <a:rPr lang="en-US" altLang="ko-KR" b="1" dirty="0"/>
              <a:t>null</a:t>
            </a:r>
            <a:r>
              <a:rPr lang="en-US" altLang="ko-KR" dirty="0"/>
              <a:t>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72644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28" idx="2"/>
            <a:endCxn id="23" idx="0"/>
          </p:cNvCxnSpPr>
          <p:nvPr/>
        </p:nvCxnSpPr>
        <p:spPr>
          <a:xfrm flipH="1">
            <a:off x="5924450" y="4535701"/>
            <a:ext cx="86813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39940" y="2471095"/>
            <a:ext cx="7650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4" idx="2"/>
            <a:endCxn id="20" idx="2"/>
          </p:cNvCxnSpPr>
          <p:nvPr/>
        </p:nvCxnSpPr>
        <p:spPr>
          <a:xfrm flipV="1">
            <a:off x="5589049" y="2840427"/>
            <a:ext cx="1933411" cy="169527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14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/>
              <a:t>Person person2 = </a:t>
            </a:r>
            <a:r>
              <a:rPr lang="en-US" altLang="ko-KR" b="1" dirty="0"/>
              <a:t>new </a:t>
            </a:r>
            <a:r>
              <a:rPr lang="en-US" altLang="ko-KR" dirty="0"/>
              <a:t>Person();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72644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33540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28" idx="2"/>
            <a:endCxn id="27" idx="0"/>
          </p:cNvCxnSpPr>
          <p:nvPr/>
        </p:nvCxnSpPr>
        <p:spPr>
          <a:xfrm>
            <a:off x="6792581" y="4535701"/>
            <a:ext cx="1271416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112191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627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32040" y="5187830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570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1" y="2249489"/>
            <a:ext cx="5806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 smtClean="0"/>
              <a:t>        </a:t>
            </a:r>
            <a:r>
              <a:rPr lang="en-US" altLang="ko-KR" dirty="0"/>
              <a:t>Person person2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00"/>
                </a:solidFill>
              </a:rPr>
              <a:t>"person2.name = " </a:t>
            </a:r>
            <a:r>
              <a:rPr lang="en-US" altLang="ko-KR" dirty="0"/>
              <a:t>+ person2.</a:t>
            </a:r>
            <a:r>
              <a:rPr lang="en-US" altLang="ko-KR" b="1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466550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2"/>
            <a:endCxn id="19" idx="1"/>
          </p:cNvCxnSpPr>
          <p:nvPr/>
        </p:nvCxnSpPr>
        <p:spPr>
          <a:xfrm flipV="1">
            <a:off x="7006610" y="2534753"/>
            <a:ext cx="703556" cy="223336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25601" y="2749379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05563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연결이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되어 있으므로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프로그램이 강제 종료된다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212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smtClean="0"/>
              <a:t>person2 = null;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0"/>
            <a:endCxn id="42" idx="2"/>
          </p:cNvCxnSpPr>
          <p:nvPr/>
        </p:nvCxnSpPr>
        <p:spPr>
          <a:xfrm flipV="1">
            <a:off x="7876875" y="2719419"/>
            <a:ext cx="243387" cy="147263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644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smtClean="0"/>
              <a:t>person2 = null;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person1;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2"/>
            <a:endCxn id="37" idx="0"/>
          </p:cNvCxnSpPr>
          <p:nvPr/>
        </p:nvCxnSpPr>
        <p:spPr>
          <a:xfrm flipH="1">
            <a:off x="6588224" y="4768115"/>
            <a:ext cx="1288651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3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person1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00"/>
                </a:solidFill>
              </a:rPr>
              <a:t>"person2.name = " </a:t>
            </a:r>
            <a:r>
              <a:rPr lang="en-US" altLang="ko-KR" dirty="0"/>
              <a:t>+ person2.</a:t>
            </a:r>
            <a:r>
              <a:rPr lang="en-US" altLang="ko-KR" b="1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0"/>
            <a:endCxn id="19" idx="2"/>
          </p:cNvCxnSpPr>
          <p:nvPr/>
        </p:nvCxnSpPr>
        <p:spPr>
          <a:xfrm flipV="1">
            <a:off x="6381137" y="2719419"/>
            <a:ext cx="1739125" cy="148994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endCxn id="19" idx="2"/>
          </p:cNvCxnSpPr>
          <p:nvPr/>
        </p:nvCxnSpPr>
        <p:spPr>
          <a:xfrm flipV="1">
            <a:off x="7827504" y="2719419"/>
            <a:ext cx="292758" cy="148994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36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  <a:endCxn id="24" idx="0"/>
          </p:cNvCxnSpPr>
          <p:nvPr/>
        </p:nvCxnSpPr>
        <p:spPr>
          <a:xfrm>
            <a:off x="7876875" y="4768115"/>
            <a:ext cx="97008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35801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7119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</p:cNvCxnSpPr>
          <p:nvPr/>
        </p:nvCxnSpPr>
        <p:spPr>
          <a:xfrm flipH="1">
            <a:off x="6462210" y="4768115"/>
            <a:ext cx="1414665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35801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438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825564"/>
            <a:ext cx="4464496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add(){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92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37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GarbageCollector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가비지컬렉터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</p:cNvCxnSpPr>
          <p:nvPr/>
        </p:nvCxnSpPr>
        <p:spPr>
          <a:xfrm flipH="1">
            <a:off x="6462210" y="4768115"/>
            <a:ext cx="1414665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59377" y="4903188"/>
            <a:ext cx="1491357" cy="1491357"/>
            <a:chOff x="1614522" y="2680977"/>
            <a:chExt cx="914400" cy="914400"/>
          </a:xfrm>
        </p:grpSpPr>
        <p:sp>
          <p:nvSpPr>
            <p:cNvPr id="8" name="원형 7"/>
            <p:cNvSpPr/>
            <p:nvPr/>
          </p:nvSpPr>
          <p:spPr>
            <a:xfrm rot="2700000">
              <a:off x="1614522" y="2680977"/>
              <a:ext cx="914400" cy="914400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74562" y="2837812"/>
              <a:ext cx="97160" cy="971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382180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8755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PersonGenerator3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GarbageCollector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가비지컬렉터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/>
              <a:t>Person </a:t>
            </a:r>
            <a:r>
              <a:rPr lang="en-US" altLang="ko-KR" dirty="0" err="1"/>
              <a:t>person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person.test</a:t>
            </a:r>
            <a:r>
              <a:rPr lang="en-US" altLang="ko-KR" dirty="0"/>
              <a:t>();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5" y="3747510"/>
            <a:ext cx="1423722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persion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209194" y="3747510"/>
            <a:ext cx="1423722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23412" y="375004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test()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7380995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persion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7255323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80518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27684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27684" y="6580833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59932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63688" y="5867073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763688" y="5186601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3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PersonGenerator3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GarbageCollector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가비지컬렉터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/>
              <a:t>Person </a:t>
            </a:r>
            <a:r>
              <a:rPr lang="en-US" altLang="ko-KR" dirty="0" err="1"/>
              <a:t>person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person.test</a:t>
            </a:r>
            <a:r>
              <a:rPr lang="en-US" altLang="ko-KR" dirty="0"/>
              <a:t>();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5" y="3747510"/>
            <a:ext cx="1423722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persion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27684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27684" y="6580833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59932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63688" y="5867073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7876875" y="5320854"/>
            <a:ext cx="1491357" cy="1491357"/>
            <a:chOff x="1614522" y="2680977"/>
            <a:chExt cx="914400" cy="914400"/>
          </a:xfrm>
        </p:grpSpPr>
        <p:sp>
          <p:nvSpPr>
            <p:cNvPr id="49" name="원형 48"/>
            <p:cNvSpPr/>
            <p:nvPr/>
          </p:nvSpPr>
          <p:spPr>
            <a:xfrm rot="2700000">
              <a:off x="1614522" y="2680977"/>
              <a:ext cx="914400" cy="914400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974562" y="2837812"/>
              <a:ext cx="97160" cy="971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535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05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PersonManager</a:t>
            </a:r>
            <a:r>
              <a:rPr lang="en-US" altLang="ko-KR" dirty="0"/>
              <a:t> </a:t>
            </a:r>
            <a:r>
              <a:rPr lang="en-US" altLang="ko-KR" dirty="0" err="1"/>
              <a:t>personManager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 err="1"/>
              <a:t>PersonManager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5" y="3747510"/>
            <a:ext cx="2703430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8990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PersonManager</a:t>
            </a:r>
            <a:r>
              <a:rPr lang="en-US" altLang="ko-KR" dirty="0"/>
              <a:t> </a:t>
            </a:r>
            <a:r>
              <a:rPr lang="en-US" altLang="ko-KR" dirty="0" err="1"/>
              <a:t>personManager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 err="1"/>
              <a:t>PersonManager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5" y="3747510"/>
            <a:ext cx="2703430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623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33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9632" y="1556792"/>
            <a:ext cx="6696744" cy="4884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15621" y="2492896"/>
            <a:ext cx="2818268" cy="3600400"/>
            <a:chOff x="3355036" y="1700808"/>
            <a:chExt cx="1584176" cy="2023820"/>
          </a:xfrm>
        </p:grpSpPr>
        <p:sp>
          <p:nvSpPr>
            <p:cNvPr id="4" name="웃는 얼굴 3"/>
            <p:cNvSpPr/>
            <p:nvPr/>
          </p:nvSpPr>
          <p:spPr>
            <a:xfrm>
              <a:off x="3859092" y="1700808"/>
              <a:ext cx="576064" cy="576064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03108" y="2276872"/>
              <a:ext cx="288032" cy="8640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1140" y="2348880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5036" y="2348880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7100000">
              <a:off x="3657471" y="3328584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5300000">
              <a:off x="3976404" y="3328584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92080" y="1916832"/>
            <a:ext cx="1872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성별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출신지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몸무게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행동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먹다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걷다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뛰다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공부하다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일하다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682555" y="173216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40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</a:p>
          <a:p>
            <a:pPr lvl="1"/>
            <a:r>
              <a:rPr lang="ko-KR" altLang="en-US" dirty="0" err="1" smtClean="0"/>
              <a:t>선입력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Queue</a:t>
            </a:r>
          </a:p>
          <a:p>
            <a:pPr lvl="1"/>
            <a:r>
              <a:rPr lang="ko-KR" altLang="en-US" dirty="0" err="1" smtClean="0"/>
              <a:t>선입력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선출력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220072" y="270892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7452320" y="270892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290205" y="6093296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12160" y="5362458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12160" y="4437112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35727" y="3284984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22737" y="2780928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199634" y="2685360"/>
            <a:ext cx="2252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6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315488"/>
            <a:ext cx="610936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HelloWorld {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오늘 날씨가 참 좋지만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공기는 </a:t>
            </a:r>
            <a:r>
              <a:rPr kumimoji="1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안좋네요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마스크 끼고 다니세요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오늘 날씨가 참 좋지만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공기는 </a:t>
            </a:r>
            <a:r>
              <a:rPr kumimoji="1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안좋네요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마스크 끼고 다니세요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52220" y="3625800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println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2267762"/>
            <a:ext cx="544379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printMessage</a:t>
            </a:r>
            <a:r>
              <a:rPr lang="en-US" altLang="ko-KR" sz="1200" dirty="0"/>
              <a:t>(String message){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입력하신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메세지는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</a:rPr>
              <a:t>\"</a:t>
            </a:r>
            <a:r>
              <a:rPr lang="en-US" altLang="ko-KR" sz="1200" b="1" dirty="0">
                <a:solidFill>
                  <a:srgbClr val="008000"/>
                </a:solidFill>
              </a:rPr>
              <a:t>" </a:t>
            </a:r>
            <a:r>
              <a:rPr lang="en-US" altLang="ko-KR" sz="1200" dirty="0"/>
              <a:t>+ message + 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b="1" dirty="0">
                <a:solidFill>
                  <a:srgbClr val="000080"/>
                </a:solidFill>
              </a:rPr>
              <a:t>\"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오늘 날씨가 참 변덕스럽군요</a:t>
            </a:r>
            <a:r>
              <a:rPr lang="en-US" altLang="ko-KR" sz="1200" b="1" dirty="0"/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52220" y="364183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/>
              <a:t>printMessage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52220" y="297147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/>
              <a:t>println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99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2267762"/>
            <a:ext cx="544379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printMessage</a:t>
            </a:r>
            <a:r>
              <a:rPr lang="en-US" altLang="ko-KR" sz="1200" dirty="0"/>
              <a:t>(String message){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입력하신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메세지는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</a:rPr>
              <a:t>\"</a:t>
            </a:r>
            <a:r>
              <a:rPr lang="en-US" altLang="ko-KR" sz="1200" b="1" dirty="0">
                <a:solidFill>
                  <a:srgbClr val="008000"/>
                </a:solidFill>
              </a:rPr>
              <a:t>" </a:t>
            </a:r>
            <a:r>
              <a:rPr lang="en-US" altLang="ko-KR" sz="1200" dirty="0"/>
              <a:t>+ message + 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b="1" dirty="0">
                <a:solidFill>
                  <a:srgbClr val="000080"/>
                </a:solidFill>
              </a:rPr>
              <a:t>\"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오늘 날씨가 참 변덕스럽군요</a:t>
            </a:r>
            <a:r>
              <a:rPr lang="en-US" altLang="ko-KR" sz="1200" b="1" dirty="0"/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52220" y="364183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/>
              <a:t>printMessage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52220" y="297147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/>
              <a:t>println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8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843</Words>
  <Application>Microsoft Office PowerPoint</Application>
  <PresentationFormat>화면 슬라이드 쇼(4:3)</PresentationFormat>
  <Paragraphs>431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메모리 구조</vt:lpstr>
      <vt:lpstr>메모리 구조</vt:lpstr>
      <vt:lpstr>메모리 구조</vt:lpstr>
      <vt:lpstr>메모리 구조</vt:lpstr>
      <vt:lpstr>Class(클래스)</vt:lpstr>
      <vt:lpstr>Stack과 Queue</vt:lpstr>
      <vt:lpstr>Call Stack</vt:lpstr>
      <vt:lpstr>Call Stack</vt:lpstr>
      <vt:lpstr>Call Stack</vt:lpstr>
      <vt:lpstr>Call Stack</vt:lpstr>
      <vt:lpstr>Call Stack – Over Flow</vt:lpstr>
      <vt:lpstr>Stack 메모리 구조</vt:lpstr>
      <vt:lpstr>Stack 메모리 구조</vt:lpstr>
      <vt:lpstr>Stack 메모리 구조</vt:lpstr>
      <vt:lpstr>객체(Object) 메모리 구조</vt:lpstr>
      <vt:lpstr>객체(Object) 메모리 구조</vt:lpstr>
      <vt:lpstr>객체(Object) 메모리 구조</vt:lpstr>
      <vt:lpstr>객체(Object) 메모리 구조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 null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 GarbageCollector(가비지컬렉터)</vt:lpstr>
      <vt:lpstr>객체(Object) 메모리 구조 PersonGenerator3 GarbageCollector(가비지컬렉터)</vt:lpstr>
      <vt:lpstr>객체(Object) 메모리 구조 PersonGenerator3 GarbageCollector(가비지컬렉터)</vt:lpstr>
      <vt:lpstr>객체(Object) 메모리 구조 HeapMemonryStudy</vt:lpstr>
      <vt:lpstr>객체(Object) 메모리 구조 PersonGenerator4 PersonManager</vt:lpstr>
      <vt:lpstr>객체(Object) 메모리 구조 PersonGenerator4 PersonManager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메모리 구조</dc:title>
  <dc:creator>Microsoft Corporation</dc:creator>
  <cp:lastModifiedBy>Administrator</cp:lastModifiedBy>
  <cp:revision>54</cp:revision>
  <dcterms:created xsi:type="dcterms:W3CDTF">2006-10-05T04:04:58Z</dcterms:created>
  <dcterms:modified xsi:type="dcterms:W3CDTF">2018-02-24T02:55:15Z</dcterms:modified>
</cp:coreProperties>
</file>