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879405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879405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79405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51413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51413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51413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75632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3968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15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5013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748464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11560" y="1484784"/>
            <a:ext cx="519052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 smtClean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</a:rPr>
              <a:t>static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add(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a,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b){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b="1" dirty="0">
                <a:solidFill>
                  <a:srgbClr val="000080"/>
                </a:solidFill>
              </a:rPr>
              <a:t>return </a:t>
            </a:r>
            <a:r>
              <a:rPr lang="en-US" altLang="ko-KR" sz="1200" dirty="0"/>
              <a:t>a + b;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/>
              <a:t>operator(</a:t>
            </a:r>
            <a:r>
              <a:rPr lang="en-US" altLang="ko-KR" sz="1200" b="1" dirty="0">
                <a:solidFill>
                  <a:srgbClr val="000080"/>
                </a:solidFill>
              </a:rPr>
              <a:t>char </a:t>
            </a:r>
            <a:r>
              <a:rPr lang="en-US" altLang="ko-KR" sz="1200" dirty="0"/>
              <a:t>operation,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a,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b){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b="1" dirty="0">
                <a:solidFill>
                  <a:srgbClr val="000080"/>
                </a:solidFill>
              </a:rPr>
              <a:t>if</a:t>
            </a:r>
            <a:r>
              <a:rPr lang="en-US" altLang="ko-KR" sz="1200" dirty="0"/>
              <a:t>(operation == </a:t>
            </a:r>
            <a:r>
              <a:rPr lang="en-US" altLang="ko-KR" sz="1200" b="1" dirty="0">
                <a:solidFill>
                  <a:srgbClr val="008000"/>
                </a:solidFill>
              </a:rPr>
              <a:t>'+'</a:t>
            </a:r>
            <a:r>
              <a:rPr lang="en-US" altLang="ko-KR" sz="1200" dirty="0"/>
              <a:t>){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result = </a:t>
            </a:r>
            <a:r>
              <a:rPr lang="en-US" altLang="ko-KR" sz="1200" i="1" dirty="0"/>
              <a:t>add</a:t>
            </a:r>
            <a:r>
              <a:rPr lang="en-US" altLang="ko-KR" sz="1200" dirty="0"/>
              <a:t>(a, b);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"result = " </a:t>
            </a:r>
            <a:r>
              <a:rPr lang="en-US" altLang="ko-KR" sz="1200" dirty="0"/>
              <a:t>+ result);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r>
              <a:rPr lang="en-US" altLang="ko-KR" sz="1200" b="1" dirty="0">
                <a:solidFill>
                  <a:srgbClr val="000080"/>
                </a:solidFill>
              </a:rPr>
              <a:t>else</a:t>
            </a:r>
            <a:r>
              <a:rPr lang="en-US" altLang="ko-KR" sz="1200" dirty="0"/>
              <a:t>{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이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메소드는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현재</a:t>
            </a:r>
            <a:r>
              <a:rPr lang="ko-KR" altLang="en-US" sz="1200" b="1" dirty="0">
                <a:solidFill>
                  <a:srgbClr val="008000"/>
                </a:solidFill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</a:rPr>
              <a:t>'+' 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연산자만 지원합니다</a:t>
            </a:r>
            <a:r>
              <a:rPr lang="en-US" altLang="ko-KR" sz="1200" b="1" dirty="0">
                <a:solidFill>
                  <a:srgbClr val="008000"/>
                </a:solidFill>
              </a:rPr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en-US" altLang="ko-KR" sz="1200" b="1" dirty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 smtClean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80"/>
                </a:solidFill>
              </a:rPr>
              <a:t>public </a:t>
            </a: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/>
              <a:t>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printMessage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오늘 날씨가 참 변덕스럽군요</a:t>
            </a:r>
            <a:r>
              <a:rPr lang="en-US" altLang="ko-KR" sz="1200" b="1" dirty="0">
                <a:solidFill>
                  <a:srgbClr val="008000"/>
                </a:solidFill>
              </a:rPr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/>
              <a:t>operator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'+'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0000FF"/>
                </a:solidFill>
              </a:rPr>
              <a:t>3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0000FF"/>
                </a:solidFill>
              </a:rPr>
              <a:t>4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220" y="429941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52220" y="3618944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operator()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552220" y="2968962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09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 – Over Flow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264188" y="176368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264188" y="5364088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496436" y="176368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331640" y="1861837"/>
            <a:ext cx="317554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 smtClean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 err="1"/>
              <a:t>callA</a:t>
            </a:r>
            <a:r>
              <a:rPr lang="en-US" altLang="ko-KR" sz="1200" dirty="0"/>
              <a:t>(){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"A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메소드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호출 중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callB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 err="1"/>
              <a:t>callB</a:t>
            </a:r>
            <a:r>
              <a:rPr lang="en-US" altLang="ko-KR" sz="1200" dirty="0"/>
              <a:t>(){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"B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메소드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호출 중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callA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en-US" altLang="ko-KR" sz="1200" b="1" dirty="0" smtClean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80"/>
                </a:solidFill>
              </a:rPr>
              <a:t>public </a:t>
            </a: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/>
              <a:t>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 smtClean="0"/>
              <a:t>callA</a:t>
            </a:r>
            <a:r>
              <a:rPr lang="en-US" altLang="ko-KR" sz="1200" i="1" dirty="0" smtClean="0"/>
              <a:t>();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820612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00192" y="3838098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callB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00192" y="4315886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00192" y="3324994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300192" y="2847206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callB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300192" y="2369418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300192" y="1891630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callB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300192" y="1421234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300192" y="943446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callB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50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544" y="2259118"/>
            <a:ext cx="3744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add(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a, 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b){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return </a:t>
            </a:r>
            <a:r>
              <a:rPr lang="en-US" altLang="ko-KR" dirty="0"/>
              <a:t>a + b;</a:t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main(){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add(3,4);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056259" y="3471786"/>
            <a:ext cx="932102" cy="994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02964" y="3545665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a</a:t>
            </a:r>
          </a:p>
          <a:p>
            <a:pPr algn="ctr"/>
            <a:r>
              <a:rPr lang="en-US" altLang="ko-KR" dirty="0" smtClean="0"/>
              <a:t>add()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6230592" y="3471786"/>
            <a:ext cx="932102" cy="994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34203" y="3545665"/>
            <a:ext cx="724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add()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a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660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544" y="2259118"/>
            <a:ext cx="3744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add(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a, 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b){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return </a:t>
            </a:r>
            <a:r>
              <a:rPr lang="en-US" altLang="ko-KR" dirty="0"/>
              <a:t>a + b;</a:t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main(){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add(3,4);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056259" y="3471786"/>
            <a:ext cx="932102" cy="994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02964" y="3545665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a</a:t>
            </a:r>
          </a:p>
          <a:p>
            <a:pPr algn="ctr"/>
            <a:r>
              <a:rPr lang="en-US" altLang="ko-KR" dirty="0" smtClean="0"/>
              <a:t>add()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37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544" y="2259118"/>
            <a:ext cx="3744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add(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a, 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b){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return </a:t>
            </a:r>
            <a:r>
              <a:rPr lang="en-US" altLang="ko-KR" dirty="0"/>
              <a:t>a + b;</a:t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main(){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add(3,4);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14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PersonGenerator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person1.sleep();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28392" y="3497786"/>
            <a:ext cx="1100718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48064" y="5373216"/>
            <a:ext cx="100811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18" idx="2"/>
            <a:endCxn id="3" idx="0"/>
          </p:cNvCxnSpPr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41356" y="3082523"/>
            <a:ext cx="1371004" cy="14531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a= 99;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318560" y="3128454"/>
            <a:ext cx="161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Person.sleep</a:t>
            </a:r>
            <a:r>
              <a:rPr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897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PersonGenerator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person1.sleep();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5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person2;</a:t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48064" y="5373216"/>
            <a:ext cx="100811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340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48183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32040" y="5187830"/>
            <a:ext cx="1728192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>
            <a:off x="5589049" y="4535701"/>
            <a:ext cx="207087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570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1" y="2249489"/>
            <a:ext cx="58066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 smtClean="0"/>
              <a:t>        </a:t>
            </a:r>
            <a:r>
              <a:rPr lang="en-US" altLang="ko-KR" dirty="0"/>
              <a:t>Person person2 = </a:t>
            </a:r>
            <a:r>
              <a:rPr lang="en-US" altLang="ko-KR" b="1" dirty="0">
                <a:solidFill>
                  <a:srgbClr val="000080"/>
                </a:solidFill>
              </a:rPr>
              <a:t>null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</a:t>
            </a:r>
            <a:r>
              <a:rPr lang="en-US" altLang="ko-KR" b="1" i="1" dirty="0" err="1">
                <a:solidFill>
                  <a:srgbClr val="660E7A"/>
                </a:solidFill>
              </a:rPr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00"/>
                </a:solidFill>
              </a:rPr>
              <a:t>"person2.name = " </a:t>
            </a:r>
            <a:r>
              <a:rPr lang="en-US" altLang="ko-KR" dirty="0"/>
              <a:t>+ person2.</a:t>
            </a:r>
            <a:r>
              <a:rPr lang="en-US" altLang="ko-KR" b="1" dirty="0">
                <a:solidFill>
                  <a:srgbClr val="660E7A"/>
                </a:solidFill>
              </a:rPr>
              <a:t>name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smtClean="0"/>
              <a:t> 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466550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>
            <a:stCxn id="40" idx="2"/>
            <a:endCxn id="19" idx="1"/>
          </p:cNvCxnSpPr>
          <p:nvPr/>
        </p:nvCxnSpPr>
        <p:spPr>
          <a:xfrm flipV="1">
            <a:off x="7006610" y="2534753"/>
            <a:ext cx="703556" cy="223336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25601" y="2749379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305563"/>
            <a:ext cx="326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연결이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되어 있으므로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프로그램이 강제 종료된다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21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825564"/>
            <a:ext cx="4464496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add(){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 =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92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return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13375"/>
              </p:ext>
            </p:extLst>
          </p:nvPr>
        </p:nvGraphicFramePr>
        <p:xfrm>
          <a:off x="5056259" y="3501008"/>
          <a:ext cx="11498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858"/>
              </a:tblGrid>
              <a:tr h="29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37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48183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</a:t>
            </a:r>
            <a:r>
              <a:rPr lang="en-US" altLang="ko-KR" dirty="0" smtClean="0"/>
              <a:t>person2 = null;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728192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207087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>
            <a:stCxn id="40" idx="0"/>
            <a:endCxn id="42" idx="2"/>
          </p:cNvCxnSpPr>
          <p:nvPr/>
        </p:nvCxnSpPr>
        <p:spPr>
          <a:xfrm flipV="1">
            <a:off x="7876875" y="2719419"/>
            <a:ext cx="243387" cy="147263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64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48183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</a:t>
            </a:r>
            <a:r>
              <a:rPr lang="en-US" altLang="ko-KR" dirty="0" smtClean="0"/>
              <a:t>person2 = null;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person1;</a:t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728192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207087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>
            <a:stCxn id="40" idx="2"/>
            <a:endCxn id="37" idx="0"/>
          </p:cNvCxnSpPr>
          <p:nvPr/>
        </p:nvCxnSpPr>
        <p:spPr>
          <a:xfrm flipH="1">
            <a:off x="6588224" y="4768115"/>
            <a:ext cx="1288651" cy="6694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30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person1 = </a:t>
            </a:r>
            <a:r>
              <a:rPr lang="en-US" altLang="ko-KR" b="1" dirty="0">
                <a:solidFill>
                  <a:srgbClr val="000080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System.</a:t>
            </a:r>
            <a:r>
              <a:rPr lang="en-US" altLang="ko-KR" b="1" i="1" dirty="0" err="1">
                <a:solidFill>
                  <a:srgbClr val="660E7A"/>
                </a:solidFill>
              </a:rPr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00"/>
                </a:solidFill>
              </a:rPr>
              <a:t>"person2.name = " </a:t>
            </a:r>
            <a:r>
              <a:rPr lang="en-US" altLang="ko-KR" dirty="0"/>
              <a:t>+ person2.</a:t>
            </a:r>
            <a:r>
              <a:rPr lang="en-US" altLang="ko-KR" b="1" dirty="0">
                <a:solidFill>
                  <a:srgbClr val="660E7A"/>
                </a:solidFill>
              </a:rPr>
              <a:t>name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728192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0"/>
            <a:endCxn id="19" idx="2"/>
          </p:cNvCxnSpPr>
          <p:nvPr/>
        </p:nvCxnSpPr>
        <p:spPr>
          <a:xfrm flipV="1">
            <a:off x="6381137" y="2719419"/>
            <a:ext cx="1739125" cy="148994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endCxn id="19" idx="2"/>
          </p:cNvCxnSpPr>
          <p:nvPr/>
        </p:nvCxnSpPr>
        <p:spPr>
          <a:xfrm flipV="1">
            <a:off x="7827504" y="2719419"/>
            <a:ext cx="292758" cy="148994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3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22" idx="2"/>
            <a:endCxn id="24" idx="0"/>
          </p:cNvCxnSpPr>
          <p:nvPr/>
        </p:nvCxnSpPr>
        <p:spPr>
          <a:xfrm>
            <a:off x="7876875" y="4768115"/>
            <a:ext cx="97008" cy="6694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235801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47119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22" idx="2"/>
          </p:cNvCxnSpPr>
          <p:nvPr/>
        </p:nvCxnSpPr>
        <p:spPr>
          <a:xfrm flipH="1">
            <a:off x="6462210" y="4768115"/>
            <a:ext cx="1414665" cy="6694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235801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4382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GarbageCollector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가비지컬렉터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22" idx="2"/>
          </p:cNvCxnSpPr>
          <p:nvPr/>
        </p:nvCxnSpPr>
        <p:spPr>
          <a:xfrm flipH="1">
            <a:off x="6462210" y="4768115"/>
            <a:ext cx="1414665" cy="6694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876875" y="5349804"/>
            <a:ext cx="1491357" cy="1491357"/>
            <a:chOff x="1614522" y="2680977"/>
            <a:chExt cx="914400" cy="914400"/>
          </a:xfrm>
        </p:grpSpPr>
        <p:sp>
          <p:nvSpPr>
            <p:cNvPr id="8" name="원형 7"/>
            <p:cNvSpPr/>
            <p:nvPr/>
          </p:nvSpPr>
          <p:spPr>
            <a:xfrm rot="2700000">
              <a:off x="1614522" y="2680977"/>
              <a:ext cx="914400" cy="914400"/>
            </a:xfrm>
            <a:prstGeom prst="pi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974562" y="2837812"/>
              <a:ext cx="97160" cy="971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75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60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825564"/>
            <a:ext cx="4464496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add(){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 =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92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return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37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33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59632" y="1556792"/>
            <a:ext cx="6696744" cy="4884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715621" y="2492896"/>
            <a:ext cx="2818268" cy="3600400"/>
            <a:chOff x="3355036" y="1700808"/>
            <a:chExt cx="1584176" cy="2023820"/>
          </a:xfrm>
        </p:grpSpPr>
        <p:sp>
          <p:nvSpPr>
            <p:cNvPr id="4" name="웃는 얼굴 3"/>
            <p:cNvSpPr/>
            <p:nvPr/>
          </p:nvSpPr>
          <p:spPr>
            <a:xfrm>
              <a:off x="3859092" y="1700808"/>
              <a:ext cx="576064" cy="576064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03108" y="2276872"/>
              <a:ext cx="288032" cy="8640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91140" y="2348880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5036" y="2348880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7100000">
              <a:off x="3657471" y="3328584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5300000">
              <a:off x="3976404" y="3328584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92080" y="1916832"/>
            <a:ext cx="1872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성별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나이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출신지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몸무게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행동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먹다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걷다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뛰다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공부하다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일하다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2682555" y="1732166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40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</a:p>
          <a:p>
            <a:pPr lvl="1"/>
            <a:r>
              <a:rPr lang="ko-KR" altLang="en-US" dirty="0" err="1" smtClean="0"/>
              <a:t>선입력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Queue</a:t>
            </a:r>
          </a:p>
          <a:p>
            <a:pPr lvl="1"/>
            <a:r>
              <a:rPr lang="ko-KR" altLang="en-US" dirty="0" err="1" smtClean="0"/>
              <a:t>선입력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선출력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220072" y="270892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7452320" y="270892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820472" y="5375405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460432" y="4332191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72400" y="2456892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388424" y="3256384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96336" y="1772816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220072" y="5375405"/>
            <a:ext cx="2252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6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5013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748464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315488"/>
            <a:ext cx="610936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HelloWorld {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System.</a:t>
            </a:r>
            <a:r>
              <a:rPr kumimoji="1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오늘 날씨가 참 좋지만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공기는 </a:t>
            </a:r>
            <a:r>
              <a:rPr kumimoji="1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안좋네요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마스크 끼고 다니세요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System.</a:t>
            </a:r>
            <a:r>
              <a:rPr kumimoji="1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오늘 날씨가 참 좋지만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공기는 </a:t>
            </a:r>
            <a:r>
              <a:rPr kumimoji="1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안좋네요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마스크 끼고 다니세요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220" y="429941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552220" y="3625800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println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18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5013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748464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39552" y="2267762"/>
            <a:ext cx="544379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 err="1"/>
              <a:t>printMessage</a:t>
            </a:r>
            <a:r>
              <a:rPr lang="en-US" altLang="ko-KR" sz="1200" dirty="0"/>
              <a:t>(String message){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입력하신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메세지는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</a:rPr>
              <a:t>\"</a:t>
            </a:r>
            <a:r>
              <a:rPr lang="en-US" altLang="ko-KR" sz="1200" b="1" dirty="0">
                <a:solidFill>
                  <a:srgbClr val="008000"/>
                </a:solidFill>
              </a:rPr>
              <a:t>" </a:t>
            </a:r>
            <a:r>
              <a:rPr lang="en-US" altLang="ko-KR" sz="1200" dirty="0"/>
              <a:t>+ message + 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en-US" altLang="ko-KR" sz="1200" b="1" dirty="0">
                <a:solidFill>
                  <a:srgbClr val="000080"/>
                </a:solidFill>
              </a:rPr>
              <a:t>\" 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입니다</a:t>
            </a:r>
            <a:r>
              <a:rPr lang="en-US" altLang="ko-KR" sz="1200" b="1" dirty="0">
                <a:solidFill>
                  <a:srgbClr val="008000"/>
                </a:solidFill>
              </a:rPr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en-US" altLang="ko-KR" sz="12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/>
              <a:t>public </a:t>
            </a:r>
            <a:r>
              <a:rPr lang="en-US" altLang="ko-KR" sz="1200" b="1" dirty="0"/>
              <a:t>static void </a:t>
            </a:r>
            <a:r>
              <a:rPr lang="en-US" altLang="ko-KR" sz="1200" dirty="0"/>
              <a:t>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printMessage</a:t>
            </a:r>
            <a:r>
              <a:rPr lang="en-US" altLang="ko-KR" sz="1200" dirty="0"/>
              <a:t>(</a:t>
            </a:r>
            <a:r>
              <a:rPr lang="en-US" altLang="ko-KR" sz="1200" b="1" dirty="0"/>
              <a:t>"</a:t>
            </a:r>
            <a:r>
              <a:rPr lang="ko-KR" altLang="en-US" sz="1200" b="1" dirty="0"/>
              <a:t>오늘 날씨가 참 변덕스럽군요</a:t>
            </a:r>
            <a:r>
              <a:rPr lang="en-US" altLang="ko-KR" sz="1200" b="1" dirty="0"/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220" y="429941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52220" y="364183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/>
              <a:t>printMessage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52220" y="2971472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/>
              <a:t>println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99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5013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748464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39552" y="2267762"/>
            <a:ext cx="544379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 err="1"/>
              <a:t>printMessage</a:t>
            </a:r>
            <a:r>
              <a:rPr lang="en-US" altLang="ko-KR" sz="1200" dirty="0"/>
              <a:t>(String message){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입력하신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메세지는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</a:rPr>
              <a:t>\"</a:t>
            </a:r>
            <a:r>
              <a:rPr lang="en-US" altLang="ko-KR" sz="1200" b="1" dirty="0">
                <a:solidFill>
                  <a:srgbClr val="008000"/>
                </a:solidFill>
              </a:rPr>
              <a:t>" </a:t>
            </a:r>
            <a:r>
              <a:rPr lang="en-US" altLang="ko-KR" sz="1200" dirty="0"/>
              <a:t>+ message + 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en-US" altLang="ko-KR" sz="1200" b="1" dirty="0">
                <a:solidFill>
                  <a:srgbClr val="000080"/>
                </a:solidFill>
              </a:rPr>
              <a:t>\" 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입니다</a:t>
            </a:r>
            <a:r>
              <a:rPr lang="en-US" altLang="ko-KR" sz="1200" b="1" dirty="0">
                <a:solidFill>
                  <a:srgbClr val="008000"/>
                </a:solidFill>
              </a:rPr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en-US" altLang="ko-KR" sz="12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/>
              <a:t>public </a:t>
            </a:r>
            <a:r>
              <a:rPr lang="en-US" altLang="ko-KR" sz="1200" b="1" dirty="0"/>
              <a:t>static void </a:t>
            </a:r>
            <a:r>
              <a:rPr lang="en-US" altLang="ko-KR" sz="1200" dirty="0"/>
              <a:t>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printMessage</a:t>
            </a:r>
            <a:r>
              <a:rPr lang="en-US" altLang="ko-KR" sz="1200" dirty="0"/>
              <a:t>(</a:t>
            </a:r>
            <a:r>
              <a:rPr lang="en-US" altLang="ko-KR" sz="1200" b="1" dirty="0"/>
              <a:t>"</a:t>
            </a:r>
            <a:r>
              <a:rPr lang="ko-KR" altLang="en-US" sz="1200" b="1" dirty="0"/>
              <a:t>오늘 날씨가 참 변덕스럽군요</a:t>
            </a:r>
            <a:r>
              <a:rPr lang="en-US" altLang="ko-KR" sz="1200" b="1" dirty="0"/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220" y="429941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52220" y="364183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/>
              <a:t>printMessage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52220" y="2971472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/>
              <a:t>println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18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580</Words>
  <Application>Microsoft Office PowerPoint</Application>
  <PresentationFormat>화면 슬라이드 쇼(4:3)</PresentationFormat>
  <Paragraphs>297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메모리 구조</vt:lpstr>
      <vt:lpstr>메모리 구조</vt:lpstr>
      <vt:lpstr>메모리 구조</vt:lpstr>
      <vt:lpstr>메모리 구조</vt:lpstr>
      <vt:lpstr>Class(클래스)</vt:lpstr>
      <vt:lpstr>Stack과 Queue</vt:lpstr>
      <vt:lpstr>Call Stack</vt:lpstr>
      <vt:lpstr>Call Stack</vt:lpstr>
      <vt:lpstr>Call Stack</vt:lpstr>
      <vt:lpstr>Call Stack</vt:lpstr>
      <vt:lpstr>Call Stack – Over Flow</vt:lpstr>
      <vt:lpstr>Stack 메모리 구조</vt:lpstr>
      <vt:lpstr>Stack 메모리 구조</vt:lpstr>
      <vt:lpstr>Stack 메모리 구조</vt:lpstr>
      <vt:lpstr>객체(Object) 메모리 구조</vt:lpstr>
      <vt:lpstr>객체(Object) 메모리 구조</vt:lpstr>
      <vt:lpstr>객체(Object) 메모리 구조 HeapMemonryStudy</vt:lpstr>
      <vt:lpstr>객체(Object) 메모리 구조 HeapMemonryStudy</vt:lpstr>
      <vt:lpstr>객체(Object) 메모리 구조 HeapMemonryStudy null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 GarbageCollector(가비지컬렉터)</vt:lpstr>
      <vt:lpstr>객체(Object) 메모리 구조 HeapMemonryStudy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메모리 구조</dc:title>
  <dc:creator>Microsoft Corporation</dc:creator>
  <cp:lastModifiedBy>Administrator</cp:lastModifiedBy>
  <cp:revision>43</cp:revision>
  <dcterms:created xsi:type="dcterms:W3CDTF">2006-10-05T04:04:58Z</dcterms:created>
  <dcterms:modified xsi:type="dcterms:W3CDTF">2018-02-11T02:52:51Z</dcterms:modified>
</cp:coreProperties>
</file>