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9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6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1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0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0E2-A7FB-4CDE-95C7-9431B3B19ED2}" type="datetimeFigureOut">
              <a:rPr lang="ko-KR" altLang="en-US" smtClean="0"/>
              <a:t>2015-04-04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D9A7-8062-4A7A-90E7-D5DE3E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7231" y="859535"/>
            <a:ext cx="2764846" cy="491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7744" y="1828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25636" y="1898749"/>
            <a:ext cx="1680097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77705" y="4186796"/>
            <a:ext cx="828136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알아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77705" y="4873803"/>
            <a:ext cx="828136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몰라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240102" y="4218317"/>
            <a:ext cx="1321943" cy="129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14532" y="12477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40102" y="884372"/>
            <a:ext cx="319177" cy="31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782221" y="884372"/>
            <a:ext cx="319177" cy="3191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324340" y="884372"/>
            <a:ext cx="319177" cy="31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866459" y="884372"/>
            <a:ext cx="319177" cy="31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08578" y="884372"/>
            <a:ext cx="319177" cy="31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12" idx="6"/>
            <a:endCxn id="13" idx="2"/>
          </p:cNvCxnSpPr>
          <p:nvPr/>
        </p:nvCxnSpPr>
        <p:spPr>
          <a:xfrm>
            <a:off x="1559279" y="1043961"/>
            <a:ext cx="22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6"/>
            <a:endCxn id="14" idx="2"/>
          </p:cNvCxnSpPr>
          <p:nvPr/>
        </p:nvCxnSpPr>
        <p:spPr>
          <a:xfrm>
            <a:off x="2101398" y="1043961"/>
            <a:ext cx="22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6"/>
            <a:endCxn id="15" idx="2"/>
          </p:cNvCxnSpPr>
          <p:nvPr/>
        </p:nvCxnSpPr>
        <p:spPr>
          <a:xfrm>
            <a:off x="2643517" y="1043961"/>
            <a:ext cx="22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5" idx="6"/>
            <a:endCxn id="16" idx="2"/>
          </p:cNvCxnSpPr>
          <p:nvPr/>
        </p:nvCxnSpPr>
        <p:spPr>
          <a:xfrm>
            <a:off x="3185636" y="1043961"/>
            <a:ext cx="22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94081" y="4403953"/>
            <a:ext cx="1449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 레벨 </a:t>
            </a:r>
            <a:r>
              <a:rPr lang="en-US" altLang="ko-KR" sz="1100" dirty="0" smtClean="0"/>
              <a:t>: 2</a:t>
            </a:r>
            <a:r>
              <a:rPr lang="ko-KR" altLang="en-US" sz="1100" dirty="0" smtClean="0"/>
              <a:t>레벨</a:t>
            </a:r>
            <a:endParaRPr lang="en-US" altLang="ko-KR" sz="1100" dirty="0" smtClean="0"/>
          </a:p>
          <a:p>
            <a:r>
              <a:rPr lang="ko-KR" altLang="en-US" sz="1100" dirty="0" smtClean="0"/>
              <a:t>남은 단어</a:t>
            </a:r>
            <a:r>
              <a:rPr lang="en-US" altLang="ko-KR" sz="1100" dirty="0" smtClean="0"/>
              <a:t>    : 999</a:t>
            </a:r>
            <a:r>
              <a:rPr lang="ko-KR" altLang="en-US" sz="1100" dirty="0" smtClean="0"/>
              <a:t>개</a:t>
            </a:r>
            <a:endParaRPr lang="en-US" altLang="ko-KR" sz="1100" dirty="0" smtClean="0"/>
          </a:p>
          <a:p>
            <a:r>
              <a:rPr lang="ko-KR" altLang="en-US" sz="1100" dirty="0" smtClean="0"/>
              <a:t>아는    단어 </a:t>
            </a:r>
            <a:r>
              <a:rPr lang="en-US" altLang="ko-KR" sz="1100" dirty="0" smtClean="0"/>
              <a:t>: 999</a:t>
            </a:r>
            <a:r>
              <a:rPr lang="ko-KR" altLang="en-US" sz="1100" dirty="0" smtClean="0"/>
              <a:t>개</a:t>
            </a:r>
            <a:endParaRPr lang="en-US" altLang="ko-KR" sz="1100" dirty="0" smtClean="0"/>
          </a:p>
          <a:p>
            <a:r>
              <a:rPr lang="ko-KR" altLang="en-US" sz="1100" dirty="0" smtClean="0"/>
              <a:t>모르는 단어 </a:t>
            </a:r>
            <a:r>
              <a:rPr lang="en-US" altLang="ko-KR" sz="1100" dirty="0" smtClean="0"/>
              <a:t>: 999</a:t>
            </a:r>
            <a:r>
              <a:rPr lang="ko-KR" altLang="en-US" sz="1100" dirty="0" smtClean="0"/>
              <a:t>개</a:t>
            </a:r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128347" y="124741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점수 </a:t>
            </a:r>
            <a:r>
              <a:rPr lang="en-US" altLang="ko-KR" dirty="0" smtClean="0"/>
              <a:t>: 999,999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42888" y="1043960"/>
            <a:ext cx="1680097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05877" y="2418345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Word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10" y="1247412"/>
            <a:ext cx="1085850" cy="108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직사각형 37"/>
          <p:cNvSpPr/>
          <p:nvPr/>
        </p:nvSpPr>
        <p:spPr>
          <a:xfrm>
            <a:off x="6220107" y="1043960"/>
            <a:ext cx="1680097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83796" y="1328468"/>
            <a:ext cx="3009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단어 이름 </a:t>
            </a:r>
            <a:r>
              <a:rPr lang="en-US" altLang="ko-KR" sz="1200" dirty="0" smtClean="0"/>
              <a:t>: word</a:t>
            </a:r>
          </a:p>
          <a:p>
            <a:r>
              <a:rPr lang="ko-KR" altLang="en-US" sz="1200" dirty="0" smtClean="0"/>
              <a:t>단어 뜻 </a:t>
            </a:r>
            <a:r>
              <a:rPr lang="en-US" altLang="ko-KR" sz="1200" dirty="0" smtClean="0"/>
              <a:t>: xxx(</a:t>
            </a:r>
            <a:r>
              <a:rPr lang="ko-KR" altLang="en-US" sz="1200" dirty="0" smtClean="0"/>
              <a:t>문제일 경우는 없거나 가림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단어 희귀도 </a:t>
            </a:r>
            <a:r>
              <a:rPr lang="en-US" altLang="ko-KR" sz="1200" dirty="0" smtClean="0"/>
              <a:t>: 1 ~ 10</a:t>
            </a:r>
          </a:p>
          <a:p>
            <a:r>
              <a:rPr lang="ko-KR" altLang="en-US" sz="1200" dirty="0" smtClean="0"/>
              <a:t>맞춘 횟수 </a:t>
            </a:r>
            <a:r>
              <a:rPr lang="en-US" altLang="ko-KR" sz="1200" dirty="0" smtClean="0"/>
              <a:t>: 999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  <a:p>
            <a:r>
              <a:rPr lang="ko-KR" altLang="en-US" sz="1200" dirty="0" smtClean="0"/>
              <a:t>오답 횟수 </a:t>
            </a:r>
            <a:r>
              <a:rPr lang="en-US" altLang="ko-KR" sz="1200" dirty="0" smtClean="0"/>
              <a:t>: 999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단어 </a:t>
            </a:r>
            <a:r>
              <a:rPr lang="en-US" altLang="ko-KR" sz="1200" dirty="0" smtClean="0"/>
              <a:t>ID : 123123) (</a:t>
            </a:r>
            <a:r>
              <a:rPr lang="ko-KR" altLang="en-US" sz="1200" dirty="0" err="1" smtClean="0"/>
              <a:t>시크릿</a:t>
            </a:r>
            <a:r>
              <a:rPr lang="ko-KR" altLang="en-US" sz="1200" dirty="0" smtClean="0"/>
              <a:t> 필드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4848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7231" y="859535"/>
            <a:ext cx="2764846" cy="491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7744" y="1828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0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78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terdong</dc:creator>
  <cp:lastModifiedBy>terdong</cp:lastModifiedBy>
  <cp:revision>11</cp:revision>
  <dcterms:created xsi:type="dcterms:W3CDTF">2015-04-01T00:14:14Z</dcterms:created>
  <dcterms:modified xsi:type="dcterms:W3CDTF">2015-04-04T18:17:29Z</dcterms:modified>
</cp:coreProperties>
</file>