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8" r:id="rId3"/>
    <p:sldId id="271" r:id="rId4"/>
    <p:sldId id="272" r:id="rId5"/>
    <p:sldId id="260" r:id="rId6"/>
    <p:sldId id="267" r:id="rId7"/>
    <p:sldId id="273" r:id="rId8"/>
    <p:sldId id="261" r:id="rId9"/>
    <p:sldId id="266" r:id="rId10"/>
    <p:sldId id="264" r:id="rId11"/>
    <p:sldId id="275" r:id="rId12"/>
    <p:sldId id="262" r:id="rId13"/>
    <p:sldId id="268" r:id="rId14"/>
    <p:sldId id="277" r:id="rId15"/>
    <p:sldId id="278" r:id="rId16"/>
    <p:sldId id="282" r:id="rId17"/>
    <p:sldId id="279" r:id="rId18"/>
    <p:sldId id="292" r:id="rId19"/>
    <p:sldId id="286" r:id="rId20"/>
    <p:sldId id="285" r:id="rId21"/>
    <p:sldId id="296" r:id="rId22"/>
    <p:sldId id="284" r:id="rId23"/>
    <p:sldId id="291" r:id="rId24"/>
    <p:sldId id="293" r:id="rId25"/>
    <p:sldId id="294" r:id="rId26"/>
    <p:sldId id="295" r:id="rId27"/>
    <p:sldId id="276" r:id="rId28"/>
    <p:sldId id="263" r:id="rId29"/>
    <p:sldId id="287" r:id="rId30"/>
    <p:sldId id="290" r:id="rId31"/>
    <p:sldId id="297" r:id="rId32"/>
    <p:sldId id="280" r:id="rId33"/>
    <p:sldId id="281" r:id="rId34"/>
    <p:sldId id="289" r:id="rId35"/>
    <p:sldId id="288" r:id="rId36"/>
    <p:sldId id="283" r:id="rId37"/>
    <p:sldId id="257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CDD78-8C1D-4696-8D84-7422F248BCF1}" type="datetimeFigureOut">
              <a:rPr lang="ko-KR" altLang="en-US" smtClean="0"/>
              <a:t>2014-11-08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1BE0E-7E2F-4925-BDB9-526F453CA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734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2F0C3-5FDC-4BFE-959D-3C7F943A1BB6}" type="datetimeFigureOut">
              <a:rPr lang="ko-KR" altLang="en-US" smtClean="0"/>
              <a:t>2014-11-08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05BCF-F49E-4BFE-B41B-9FE691D15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3612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05BCF-F49E-4BFE-B41B-9FE691D1524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989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05BCF-F49E-4BFE-B41B-9FE691D15248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935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95"/>
          <p:cNvGrpSpPr/>
          <p:nvPr/>
        </p:nvGrpSpPr>
        <p:grpSpPr bwMode="gray">
          <a:xfrm rot="2633846">
            <a:off x="6122805" y="4975004"/>
            <a:ext cx="683767" cy="882920"/>
            <a:chOff x="3426488" y="1748413"/>
            <a:chExt cx="1416817" cy="4137538"/>
          </a:xfrm>
          <a:solidFill>
            <a:schemeClr val="tx2"/>
          </a:solidFill>
          <a:effectLst/>
        </p:grpSpPr>
        <p:sp>
          <p:nvSpPr>
            <p:cNvPr id="9" name="Freeform 8"/>
            <p:cNvSpPr/>
            <p:nvPr/>
          </p:nvSpPr>
          <p:spPr bwMode="gray">
            <a:xfrm>
              <a:off x="4327187" y="2069960"/>
              <a:ext cx="516118" cy="2839624"/>
            </a:xfrm>
            <a:custGeom>
              <a:avLst/>
              <a:gdLst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472272 w 512465"/>
                <a:gd name="connsiteY2" fmla="*/ 2421653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225582 w 512465"/>
                <a:gd name="connsiteY2" fmla="*/ 246121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43388 w 512465"/>
                <a:gd name="connsiteY2" fmla="*/ 251910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4378 w 516118"/>
                <a:gd name="connsiteY0" fmla="*/ 381838 h 2874074"/>
                <a:gd name="connsiteX1" fmla="*/ 0 w 516118"/>
                <a:gd name="connsiteY1" fmla="*/ 2874074 h 2874074"/>
                <a:gd name="connsiteX2" fmla="*/ 347041 w 516118"/>
                <a:gd name="connsiteY2" fmla="*/ 2519101 h 2874074"/>
                <a:gd name="connsiteX3" fmla="*/ 516118 w 516118"/>
                <a:gd name="connsiteY3" fmla="*/ 0 h 2874074"/>
                <a:gd name="connsiteX4" fmla="*/ 154378 w 516118"/>
                <a:gd name="connsiteY4" fmla="*/ 381838 h 287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118" h="2874074">
                  <a:moveTo>
                    <a:pt x="154378" y="381838"/>
                  </a:moveTo>
                  <a:lnTo>
                    <a:pt x="0" y="2874074"/>
                  </a:lnTo>
                  <a:lnTo>
                    <a:pt x="347041" y="2519101"/>
                  </a:lnTo>
                  <a:lnTo>
                    <a:pt x="516118" y="0"/>
                  </a:lnTo>
                  <a:lnTo>
                    <a:pt x="154378" y="381838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/>
          </p:nvSpPr>
          <p:spPr bwMode="gray">
            <a:xfrm>
              <a:off x="3436537" y="2110154"/>
              <a:ext cx="428258" cy="2805339"/>
            </a:xfrm>
            <a:custGeom>
              <a:avLst/>
              <a:gdLst>
                <a:gd name="connsiteX0" fmla="*/ 0 w 422031"/>
                <a:gd name="connsiteY0" fmla="*/ 0 h 2793442"/>
                <a:gd name="connsiteX1" fmla="*/ 180871 w 422031"/>
                <a:gd name="connsiteY1" fmla="*/ 2411604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2031"/>
                <a:gd name="connsiteY0" fmla="*/ 0 h 2793442"/>
                <a:gd name="connsiteX1" fmla="*/ 180871 w 422031"/>
                <a:gd name="connsiteY1" fmla="*/ 2483018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3964"/>
                <a:gd name="connsiteY0" fmla="*/ 0 h 2798077"/>
                <a:gd name="connsiteX1" fmla="*/ 180871 w 423964"/>
                <a:gd name="connsiteY1" fmla="*/ 2483018 h 2798077"/>
                <a:gd name="connsiteX2" fmla="*/ 423964 w 423964"/>
                <a:gd name="connsiteY2" fmla="*/ 2798077 h 2798077"/>
                <a:gd name="connsiteX3" fmla="*/ 301451 w 423964"/>
                <a:gd name="connsiteY3" fmla="*/ 341644 h 2798077"/>
                <a:gd name="connsiteX4" fmla="*/ 0 w 423964"/>
                <a:gd name="connsiteY4" fmla="*/ 0 h 2798077"/>
                <a:gd name="connsiteX0" fmla="*/ 0 w 433937"/>
                <a:gd name="connsiteY0" fmla="*/ 0 h 2807630"/>
                <a:gd name="connsiteX1" fmla="*/ 180871 w 433937"/>
                <a:gd name="connsiteY1" fmla="*/ 2483018 h 2807630"/>
                <a:gd name="connsiteX2" fmla="*/ 433937 w 433937"/>
                <a:gd name="connsiteY2" fmla="*/ 2807630 h 2807630"/>
                <a:gd name="connsiteX3" fmla="*/ 301451 w 433937"/>
                <a:gd name="connsiteY3" fmla="*/ 341644 h 2807630"/>
                <a:gd name="connsiteX4" fmla="*/ 0 w 433937"/>
                <a:gd name="connsiteY4" fmla="*/ 0 h 2807630"/>
                <a:gd name="connsiteX0" fmla="*/ 0 w 428258"/>
                <a:gd name="connsiteY0" fmla="*/ 0 h 2784474"/>
                <a:gd name="connsiteX1" fmla="*/ 180871 w 428258"/>
                <a:gd name="connsiteY1" fmla="*/ 2483018 h 2784474"/>
                <a:gd name="connsiteX2" fmla="*/ 428258 w 428258"/>
                <a:gd name="connsiteY2" fmla="*/ 2784474 h 2784474"/>
                <a:gd name="connsiteX3" fmla="*/ 301451 w 428258"/>
                <a:gd name="connsiteY3" fmla="*/ 341644 h 2784474"/>
                <a:gd name="connsiteX4" fmla="*/ 0 w 428258"/>
                <a:gd name="connsiteY4" fmla="*/ 0 h 278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258" h="2784474">
                  <a:moveTo>
                    <a:pt x="0" y="0"/>
                  </a:moveTo>
                  <a:lnTo>
                    <a:pt x="180871" y="2483018"/>
                  </a:lnTo>
                  <a:lnTo>
                    <a:pt x="428258" y="2784474"/>
                  </a:lnTo>
                  <a:lnTo>
                    <a:pt x="301451" y="3416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10"/>
            <p:cNvSpPr/>
            <p:nvPr/>
          </p:nvSpPr>
          <p:spPr bwMode="gray">
            <a:xfrm>
              <a:off x="3426488" y="1748413"/>
              <a:ext cx="1416817" cy="723482"/>
            </a:xfrm>
            <a:custGeom>
              <a:avLst/>
              <a:gdLst>
                <a:gd name="connsiteX0" fmla="*/ 351692 w 1416817"/>
                <a:gd name="connsiteY0" fmla="*/ 0 h 723482"/>
                <a:gd name="connsiteX1" fmla="*/ 994787 w 1416817"/>
                <a:gd name="connsiteY1" fmla="*/ 0 h 723482"/>
                <a:gd name="connsiteX2" fmla="*/ 1416817 w 1416817"/>
                <a:gd name="connsiteY2" fmla="*/ 331596 h 723482"/>
                <a:gd name="connsiteX3" fmla="*/ 1045028 w 1416817"/>
                <a:gd name="connsiteY3" fmla="*/ 723482 h 723482"/>
                <a:gd name="connsiteX4" fmla="*/ 321547 w 1416817"/>
                <a:gd name="connsiteY4" fmla="*/ 723482 h 723482"/>
                <a:gd name="connsiteX5" fmla="*/ 0 w 1416817"/>
                <a:gd name="connsiteY5" fmla="*/ 361741 h 723482"/>
                <a:gd name="connsiteX6" fmla="*/ 351692 w 1416817"/>
                <a:gd name="connsiteY6" fmla="*/ 0 h 7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6817" h="723482">
                  <a:moveTo>
                    <a:pt x="351692" y="0"/>
                  </a:moveTo>
                  <a:lnTo>
                    <a:pt x="994787" y="0"/>
                  </a:lnTo>
                  <a:lnTo>
                    <a:pt x="1416817" y="331596"/>
                  </a:lnTo>
                  <a:lnTo>
                    <a:pt x="1045028" y="723482"/>
                  </a:lnTo>
                  <a:lnTo>
                    <a:pt x="321547" y="723482"/>
                  </a:lnTo>
                  <a:lnTo>
                    <a:pt x="0" y="361741"/>
                  </a:lnTo>
                  <a:lnTo>
                    <a:pt x="351692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11"/>
            <p:cNvSpPr/>
            <p:nvPr/>
          </p:nvSpPr>
          <p:spPr bwMode="gray">
            <a:xfrm>
              <a:off x="3748035" y="2461846"/>
              <a:ext cx="723481" cy="2447972"/>
            </a:xfrm>
            <a:custGeom>
              <a:avLst/>
              <a:gdLst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2756 w 723481"/>
                <a:gd name="connsiteY2" fmla="*/ 2471895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4419 w 723481"/>
                <a:gd name="connsiteY2" fmla="*/ 2446964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47972"/>
                <a:gd name="connsiteX1" fmla="*/ 120580 w 723481"/>
                <a:gd name="connsiteY1" fmla="*/ 2447972 h 2447972"/>
                <a:gd name="connsiteX2" fmla="*/ 574419 w 723481"/>
                <a:gd name="connsiteY2" fmla="*/ 2446964 h 2447972"/>
                <a:gd name="connsiteX3" fmla="*/ 723481 w 723481"/>
                <a:gd name="connsiteY3" fmla="*/ 0 h 2447972"/>
                <a:gd name="connsiteX4" fmla="*/ 0 w 723481"/>
                <a:gd name="connsiteY4" fmla="*/ 10049 h 244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481" h="2447972">
                  <a:moveTo>
                    <a:pt x="0" y="10049"/>
                  </a:moveTo>
                  <a:lnTo>
                    <a:pt x="120580" y="2447972"/>
                  </a:lnTo>
                  <a:lnTo>
                    <a:pt x="574419" y="2446964"/>
                  </a:lnTo>
                  <a:lnTo>
                    <a:pt x="723481" y="0"/>
                  </a:lnTo>
                  <a:lnTo>
                    <a:pt x="0" y="1004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Freeform 12"/>
            <p:cNvSpPr/>
            <p:nvPr/>
          </p:nvSpPr>
          <p:spPr bwMode="gray">
            <a:xfrm>
              <a:off x="3620218" y="4557694"/>
              <a:ext cx="1053591" cy="939666"/>
            </a:xfrm>
            <a:custGeom>
              <a:avLst/>
              <a:gdLst>
                <a:gd name="connsiteX0" fmla="*/ 0 w 1065125"/>
                <a:gd name="connsiteY0" fmla="*/ 40193 h 854110"/>
                <a:gd name="connsiteX1" fmla="*/ 180870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65125"/>
                <a:gd name="connsiteY0" fmla="*/ 40193 h 854110"/>
                <a:gd name="connsiteX1" fmla="*/ 252276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39207"/>
                <a:gd name="connsiteY0" fmla="*/ 34885 h 848802"/>
                <a:gd name="connsiteX1" fmla="*/ 252276 w 1039207"/>
                <a:gd name="connsiteY1" fmla="*/ 848802 h 848802"/>
                <a:gd name="connsiteX2" fmla="*/ 703385 w 1039207"/>
                <a:gd name="connsiteY2" fmla="*/ 848802 h 848802"/>
                <a:gd name="connsiteX3" fmla="*/ 1039207 w 1039207"/>
                <a:gd name="connsiteY3" fmla="*/ 0 h 848802"/>
                <a:gd name="connsiteX4" fmla="*/ 693336 w 1039207"/>
                <a:gd name="connsiteY4" fmla="*/ 366481 h 848802"/>
                <a:gd name="connsiteX5" fmla="*/ 211015 w 1039207"/>
                <a:gd name="connsiteY5" fmla="*/ 346384 h 848802"/>
                <a:gd name="connsiteX6" fmla="*/ 0 w 1039207"/>
                <a:gd name="connsiteY6" fmla="*/ 34885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20644 w 1048836"/>
                <a:gd name="connsiteY5" fmla="*/ 346384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42557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938903"/>
                <a:gd name="connsiteX1" fmla="*/ 261905 w 1048836"/>
                <a:gd name="connsiteY1" fmla="*/ 848802 h 938903"/>
                <a:gd name="connsiteX2" fmla="*/ 480860 w 1048836"/>
                <a:gd name="connsiteY2" fmla="*/ 938903 h 938903"/>
                <a:gd name="connsiteX3" fmla="*/ 713014 w 1048836"/>
                <a:gd name="connsiteY3" fmla="*/ 848802 h 938903"/>
                <a:gd name="connsiteX4" fmla="*/ 1048836 w 1048836"/>
                <a:gd name="connsiteY4" fmla="*/ 0 h 938903"/>
                <a:gd name="connsiteX5" fmla="*/ 702965 w 1048836"/>
                <a:gd name="connsiteY5" fmla="*/ 342557 h 938903"/>
                <a:gd name="connsiteX6" fmla="*/ 254540 w 1048836"/>
                <a:gd name="connsiteY6" fmla="*/ 345377 h 938903"/>
                <a:gd name="connsiteX7" fmla="*/ 0 w 1048836"/>
                <a:gd name="connsiteY7" fmla="*/ 50826 h 938903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713014 w 1048836"/>
                <a:gd name="connsiteY3" fmla="*/ 848802 h 930109"/>
                <a:gd name="connsiteX4" fmla="*/ 1048836 w 1048836"/>
                <a:gd name="connsiteY4" fmla="*/ 0 h 930109"/>
                <a:gd name="connsiteX5" fmla="*/ 702965 w 1048836"/>
                <a:gd name="connsiteY5" fmla="*/ 342557 h 930109"/>
                <a:gd name="connsiteX6" fmla="*/ 254540 w 1048836"/>
                <a:gd name="connsiteY6" fmla="*/ 345377 h 930109"/>
                <a:gd name="connsiteX7" fmla="*/ 0 w 1048836"/>
                <a:gd name="connsiteY7" fmla="*/ 50826 h 930109"/>
                <a:gd name="connsiteX0" fmla="*/ 0 w 1048836"/>
                <a:gd name="connsiteY0" fmla="*/ 50826 h 934962"/>
                <a:gd name="connsiteX1" fmla="*/ 261905 w 1048836"/>
                <a:gd name="connsiteY1" fmla="*/ 848802 h 934962"/>
                <a:gd name="connsiteX2" fmla="*/ 421820 w 1048836"/>
                <a:gd name="connsiteY2" fmla="*/ 930109 h 934962"/>
                <a:gd name="connsiteX3" fmla="*/ 545692 w 1048836"/>
                <a:gd name="connsiteY3" fmla="*/ 934962 h 934962"/>
                <a:gd name="connsiteX4" fmla="*/ 713014 w 1048836"/>
                <a:gd name="connsiteY4" fmla="*/ 848802 h 934962"/>
                <a:gd name="connsiteX5" fmla="*/ 1048836 w 1048836"/>
                <a:gd name="connsiteY5" fmla="*/ 0 h 934962"/>
                <a:gd name="connsiteX6" fmla="*/ 702965 w 1048836"/>
                <a:gd name="connsiteY6" fmla="*/ 342557 h 934962"/>
                <a:gd name="connsiteX7" fmla="*/ 254540 w 1048836"/>
                <a:gd name="connsiteY7" fmla="*/ 345377 h 934962"/>
                <a:gd name="connsiteX8" fmla="*/ 0 w 1048836"/>
                <a:gd name="connsiteY8" fmla="*/ 50826 h 934962"/>
                <a:gd name="connsiteX0" fmla="*/ 0 w 1048836"/>
                <a:gd name="connsiteY0" fmla="*/ 50826 h 937329"/>
                <a:gd name="connsiteX1" fmla="*/ 261905 w 1048836"/>
                <a:gd name="connsiteY1" fmla="*/ 848802 h 937329"/>
                <a:gd name="connsiteX2" fmla="*/ 421820 w 1048836"/>
                <a:gd name="connsiteY2" fmla="*/ 930109 h 937329"/>
                <a:gd name="connsiteX3" fmla="*/ 564745 w 1048836"/>
                <a:gd name="connsiteY3" fmla="*/ 937329 h 937329"/>
                <a:gd name="connsiteX4" fmla="*/ 713014 w 1048836"/>
                <a:gd name="connsiteY4" fmla="*/ 848802 h 937329"/>
                <a:gd name="connsiteX5" fmla="*/ 1048836 w 1048836"/>
                <a:gd name="connsiteY5" fmla="*/ 0 h 937329"/>
                <a:gd name="connsiteX6" fmla="*/ 702965 w 1048836"/>
                <a:gd name="connsiteY6" fmla="*/ 342557 h 937329"/>
                <a:gd name="connsiteX7" fmla="*/ 254540 w 1048836"/>
                <a:gd name="connsiteY7" fmla="*/ 345377 h 937329"/>
                <a:gd name="connsiteX8" fmla="*/ 0 w 1048836"/>
                <a:gd name="connsiteY8" fmla="*/ 50826 h 93732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54540 w 1048836"/>
                <a:gd name="connsiteY7" fmla="*/ 345377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78369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34542"/>
                <a:gd name="connsiteY0" fmla="*/ 109651 h 930109"/>
                <a:gd name="connsiteX1" fmla="*/ 247611 w 1034542"/>
                <a:gd name="connsiteY1" fmla="*/ 848802 h 930109"/>
                <a:gd name="connsiteX2" fmla="*/ 407526 w 1034542"/>
                <a:gd name="connsiteY2" fmla="*/ 930109 h 930109"/>
                <a:gd name="connsiteX3" fmla="*/ 550451 w 1034542"/>
                <a:gd name="connsiteY3" fmla="*/ 927804 h 930109"/>
                <a:gd name="connsiteX4" fmla="*/ 698720 w 1034542"/>
                <a:gd name="connsiteY4" fmla="*/ 848802 h 930109"/>
                <a:gd name="connsiteX5" fmla="*/ 1034542 w 1034542"/>
                <a:gd name="connsiteY5" fmla="*/ 0 h 930109"/>
                <a:gd name="connsiteX6" fmla="*/ 688671 w 1034542"/>
                <a:gd name="connsiteY6" fmla="*/ 378369 h 930109"/>
                <a:gd name="connsiteX7" fmla="*/ 252157 w 1034542"/>
                <a:gd name="connsiteY7" fmla="*/ 381178 h 930109"/>
                <a:gd name="connsiteX8" fmla="*/ 0 w 1034542"/>
                <a:gd name="connsiteY8" fmla="*/ 109651 h 930109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52157 w 1017873"/>
                <a:gd name="connsiteY7" fmla="*/ 337701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95816 w 1017873"/>
                <a:gd name="connsiteY6" fmla="*/ 25302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41685"/>
                <a:gd name="connsiteY0" fmla="*/ 188958 h 1009416"/>
                <a:gd name="connsiteX1" fmla="*/ 247611 w 1041685"/>
                <a:gd name="connsiteY1" fmla="*/ 928109 h 1009416"/>
                <a:gd name="connsiteX2" fmla="*/ 407526 w 1041685"/>
                <a:gd name="connsiteY2" fmla="*/ 1009416 h 1009416"/>
                <a:gd name="connsiteX3" fmla="*/ 550451 w 1041685"/>
                <a:gd name="connsiteY3" fmla="*/ 1007111 h 1009416"/>
                <a:gd name="connsiteX4" fmla="*/ 698720 w 1041685"/>
                <a:gd name="connsiteY4" fmla="*/ 928109 h 1009416"/>
                <a:gd name="connsiteX5" fmla="*/ 1041685 w 1041685"/>
                <a:gd name="connsiteY5" fmla="*/ 0 h 1009416"/>
                <a:gd name="connsiteX6" fmla="*/ 695816 w 1041685"/>
                <a:gd name="connsiteY6" fmla="*/ 375808 h 1009416"/>
                <a:gd name="connsiteX7" fmla="*/ 233117 w 1041685"/>
                <a:gd name="connsiteY7" fmla="*/ 376048 h 1009416"/>
                <a:gd name="connsiteX8" fmla="*/ 0 w 1041685"/>
                <a:gd name="connsiteY8" fmla="*/ 188958 h 1009416"/>
                <a:gd name="connsiteX0" fmla="*/ 0 w 1053591"/>
                <a:gd name="connsiteY0" fmla="*/ 58499 h 1009416"/>
                <a:gd name="connsiteX1" fmla="*/ 259517 w 1053591"/>
                <a:gd name="connsiteY1" fmla="*/ 928109 h 1009416"/>
                <a:gd name="connsiteX2" fmla="*/ 419432 w 1053591"/>
                <a:gd name="connsiteY2" fmla="*/ 1009416 h 1009416"/>
                <a:gd name="connsiteX3" fmla="*/ 562357 w 1053591"/>
                <a:gd name="connsiteY3" fmla="*/ 1007111 h 1009416"/>
                <a:gd name="connsiteX4" fmla="*/ 710626 w 1053591"/>
                <a:gd name="connsiteY4" fmla="*/ 928109 h 1009416"/>
                <a:gd name="connsiteX5" fmla="*/ 1053591 w 1053591"/>
                <a:gd name="connsiteY5" fmla="*/ 0 h 1009416"/>
                <a:gd name="connsiteX6" fmla="*/ 707722 w 1053591"/>
                <a:gd name="connsiteY6" fmla="*/ 375808 h 1009416"/>
                <a:gd name="connsiteX7" fmla="*/ 245023 w 1053591"/>
                <a:gd name="connsiteY7" fmla="*/ 376048 h 1009416"/>
                <a:gd name="connsiteX8" fmla="*/ 0 w 1053591"/>
                <a:gd name="connsiteY8" fmla="*/ 58499 h 100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591" h="1009416">
                  <a:moveTo>
                    <a:pt x="0" y="58499"/>
                  </a:moveTo>
                  <a:lnTo>
                    <a:pt x="259517" y="928109"/>
                  </a:lnTo>
                  <a:lnTo>
                    <a:pt x="419432" y="1009416"/>
                  </a:lnTo>
                  <a:lnTo>
                    <a:pt x="562357" y="1007111"/>
                  </a:lnTo>
                  <a:lnTo>
                    <a:pt x="710626" y="928109"/>
                  </a:lnTo>
                  <a:lnTo>
                    <a:pt x="1053591" y="0"/>
                  </a:lnTo>
                  <a:lnTo>
                    <a:pt x="707722" y="375808"/>
                  </a:lnTo>
                  <a:lnTo>
                    <a:pt x="245023" y="376048"/>
                  </a:lnTo>
                  <a:lnTo>
                    <a:pt x="0" y="5849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Freeform 13"/>
            <p:cNvSpPr/>
            <p:nvPr/>
          </p:nvSpPr>
          <p:spPr bwMode="gray">
            <a:xfrm>
              <a:off x="3883819" y="5419725"/>
              <a:ext cx="447302" cy="466226"/>
            </a:xfrm>
            <a:custGeom>
              <a:avLst/>
              <a:gdLst>
                <a:gd name="connsiteX0" fmla="*/ 0 w 422031"/>
                <a:gd name="connsiteY0" fmla="*/ 10049 h 502418"/>
                <a:gd name="connsiteX1" fmla="*/ 180871 w 422031"/>
                <a:gd name="connsiteY1" fmla="*/ 502418 h 502418"/>
                <a:gd name="connsiteX2" fmla="*/ 422031 w 422031"/>
                <a:gd name="connsiteY2" fmla="*/ 0 h 502418"/>
                <a:gd name="connsiteX3" fmla="*/ 0 w 422031"/>
                <a:gd name="connsiteY3" fmla="*/ 10049 h 502418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0 w 422031"/>
                <a:gd name="connsiteY3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96617 w 422031"/>
                <a:gd name="connsiteY3" fmla="*/ 97658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54102 w 422031"/>
                <a:gd name="connsiteY3" fmla="*/ 94373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3879 w 422031"/>
                <a:gd name="connsiteY3" fmla="*/ 10517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54091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1682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0349 w 422031"/>
                <a:gd name="connsiteY3" fmla="*/ 22877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13367"/>
                <a:gd name="connsiteY0" fmla="*/ 71198 h 544201"/>
                <a:gd name="connsiteX1" fmla="*/ 192593 w 413367"/>
                <a:gd name="connsiteY1" fmla="*/ 544201 h 544201"/>
                <a:gd name="connsiteX2" fmla="*/ 413367 w 413367"/>
                <a:gd name="connsiteY2" fmla="*/ 0 h 544201"/>
                <a:gd name="connsiteX3" fmla="*/ 280349 w 413367"/>
                <a:gd name="connsiteY3" fmla="*/ 84026 h 544201"/>
                <a:gd name="connsiteX4" fmla="*/ 149769 w 413367"/>
                <a:gd name="connsiteY4" fmla="*/ 88814 h 544201"/>
                <a:gd name="connsiteX5" fmla="*/ 0 w 413367"/>
                <a:gd name="connsiteY5" fmla="*/ 71198 h 544201"/>
                <a:gd name="connsiteX0" fmla="*/ 0 w 406869"/>
                <a:gd name="connsiteY0" fmla="*/ 1711 h 544201"/>
                <a:gd name="connsiteX1" fmla="*/ 186095 w 406869"/>
                <a:gd name="connsiteY1" fmla="*/ 544201 h 544201"/>
                <a:gd name="connsiteX2" fmla="*/ 406869 w 406869"/>
                <a:gd name="connsiteY2" fmla="*/ 0 h 544201"/>
                <a:gd name="connsiteX3" fmla="*/ 273851 w 406869"/>
                <a:gd name="connsiteY3" fmla="*/ 84026 h 544201"/>
                <a:gd name="connsiteX4" fmla="*/ 143271 w 406869"/>
                <a:gd name="connsiteY4" fmla="*/ 88814 h 544201"/>
                <a:gd name="connsiteX5" fmla="*/ 0 w 406869"/>
                <a:gd name="connsiteY5" fmla="*/ 1711 h 54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869" h="544201">
                  <a:moveTo>
                    <a:pt x="0" y="1711"/>
                  </a:moveTo>
                  <a:lnTo>
                    <a:pt x="186095" y="544201"/>
                  </a:lnTo>
                  <a:lnTo>
                    <a:pt x="406869" y="0"/>
                  </a:lnTo>
                  <a:lnTo>
                    <a:pt x="273851" y="84026"/>
                  </a:lnTo>
                  <a:lnTo>
                    <a:pt x="143271" y="88814"/>
                  </a:lnTo>
                  <a:lnTo>
                    <a:pt x="0" y="1711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Oval 14"/>
            <p:cNvSpPr/>
            <p:nvPr/>
          </p:nvSpPr>
          <p:spPr bwMode="gray">
            <a:xfrm>
              <a:off x="3929058" y="2000240"/>
              <a:ext cx="428628" cy="214314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6" name="Group 90"/>
          <p:cNvGrpSpPr/>
          <p:nvPr/>
        </p:nvGrpSpPr>
        <p:grpSpPr bwMode="gray">
          <a:xfrm>
            <a:off x="380960" y="991446"/>
            <a:ext cx="11262523" cy="3878725"/>
            <a:chOff x="285720" y="991445"/>
            <a:chExt cx="8446892" cy="3878725"/>
          </a:xfrm>
        </p:grpSpPr>
        <p:sp>
          <p:nvSpPr>
            <p:cNvPr id="17" name="Donut 16"/>
            <p:cNvSpPr/>
            <p:nvPr/>
          </p:nvSpPr>
          <p:spPr bwMode="gray">
            <a:xfrm>
              <a:off x="3571868" y="1491511"/>
              <a:ext cx="905163" cy="944833"/>
            </a:xfrm>
            <a:prstGeom prst="donut">
              <a:avLst>
                <a:gd name="adj" fmla="val 12972"/>
              </a:avLst>
            </a:prstGeom>
            <a:noFill/>
            <a:ln w="508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grpSp>
          <p:nvGrpSpPr>
            <p:cNvPr id="18" name="Group 117"/>
            <p:cNvGrpSpPr/>
            <p:nvPr/>
          </p:nvGrpSpPr>
          <p:grpSpPr bwMode="gray">
            <a:xfrm rot="21111351">
              <a:off x="2990889" y="4077356"/>
              <a:ext cx="426428" cy="459615"/>
              <a:chOff x="2264489" y="4904033"/>
              <a:chExt cx="1120775" cy="893762"/>
            </a:xfrm>
            <a:solidFill>
              <a:schemeClr val="tx2"/>
            </a:solidFill>
            <a:effectLst/>
          </p:grpSpPr>
          <p:sp>
            <p:nvSpPr>
              <p:cNvPr id="89" name="Freeform 81"/>
              <p:cNvSpPr>
                <a:spLocks/>
              </p:cNvSpPr>
              <p:nvPr/>
            </p:nvSpPr>
            <p:spPr bwMode="gray">
              <a:xfrm>
                <a:off x="2572465" y="5164383"/>
                <a:ext cx="400049" cy="384175"/>
              </a:xfrm>
              <a:custGeom>
                <a:avLst/>
                <a:gdLst/>
                <a:ahLst/>
                <a:cxnLst>
                  <a:cxn ang="0">
                    <a:pos x="165" y="240"/>
                  </a:cxn>
                  <a:cxn ang="0">
                    <a:pos x="183" y="238"/>
                  </a:cxn>
                  <a:cxn ang="0">
                    <a:pos x="201" y="233"/>
                  </a:cxn>
                  <a:cxn ang="0">
                    <a:pos x="217" y="228"/>
                  </a:cxn>
                  <a:cxn ang="0">
                    <a:pos x="234" y="221"/>
                  </a:cxn>
                  <a:cxn ang="0">
                    <a:pos x="247" y="211"/>
                  </a:cxn>
                  <a:cxn ang="0">
                    <a:pos x="260" y="201"/>
                  </a:cxn>
                  <a:cxn ang="0">
                    <a:pos x="272" y="190"/>
                  </a:cxn>
                  <a:cxn ang="0">
                    <a:pos x="282" y="178"/>
                  </a:cxn>
                  <a:cxn ang="0">
                    <a:pos x="289" y="164"/>
                  </a:cxn>
                  <a:cxn ang="0">
                    <a:pos x="295" y="150"/>
                  </a:cxn>
                  <a:cxn ang="0">
                    <a:pos x="299" y="136"/>
                  </a:cxn>
                  <a:cxn ang="0">
                    <a:pos x="300" y="120"/>
                  </a:cxn>
                  <a:cxn ang="0">
                    <a:pos x="299" y="105"/>
                  </a:cxn>
                  <a:cxn ang="0">
                    <a:pos x="295" y="90"/>
                  </a:cxn>
                  <a:cxn ang="0">
                    <a:pos x="289" y="76"/>
                  </a:cxn>
                  <a:cxn ang="0">
                    <a:pos x="282" y="62"/>
                  </a:cxn>
                  <a:cxn ang="0">
                    <a:pos x="272" y="50"/>
                  </a:cxn>
                  <a:cxn ang="0">
                    <a:pos x="260" y="39"/>
                  </a:cxn>
                  <a:cxn ang="0">
                    <a:pos x="247" y="29"/>
                  </a:cxn>
                  <a:cxn ang="0">
                    <a:pos x="234" y="20"/>
                  </a:cxn>
                  <a:cxn ang="0">
                    <a:pos x="217" y="13"/>
                  </a:cxn>
                  <a:cxn ang="0">
                    <a:pos x="201" y="6"/>
                  </a:cxn>
                  <a:cxn ang="0">
                    <a:pos x="183" y="2"/>
                  </a:cxn>
                  <a:cxn ang="0">
                    <a:pos x="165" y="0"/>
                  </a:cxn>
                  <a:cxn ang="0">
                    <a:pos x="146" y="0"/>
                  </a:cxn>
                  <a:cxn ang="0">
                    <a:pos x="126" y="1"/>
                  </a:cxn>
                  <a:cxn ang="0">
                    <a:pos x="107" y="3"/>
                  </a:cxn>
                  <a:cxn ang="0">
                    <a:pos x="91" y="9"/>
                  </a:cxn>
                  <a:cxn ang="0">
                    <a:pos x="74" y="15"/>
                  </a:cxn>
                  <a:cxn ang="0">
                    <a:pos x="59" y="24"/>
                  </a:cxn>
                  <a:cxn ang="0">
                    <a:pos x="45" y="33"/>
                  </a:cxn>
                  <a:cxn ang="0">
                    <a:pos x="33" y="44"/>
                  </a:cxn>
                  <a:cxn ang="0">
                    <a:pos x="22" y="55"/>
                  </a:cxn>
                  <a:cxn ang="0">
                    <a:pos x="13" y="67"/>
                  </a:cxn>
                  <a:cxn ang="0">
                    <a:pos x="6" y="81"/>
                  </a:cxn>
                  <a:cxn ang="0">
                    <a:pos x="2" y="96"/>
                  </a:cxn>
                  <a:cxn ang="0">
                    <a:pos x="0" y="111"/>
                  </a:cxn>
                  <a:cxn ang="0">
                    <a:pos x="0" y="126"/>
                  </a:cxn>
                  <a:cxn ang="0">
                    <a:pos x="1" y="141"/>
                  </a:cxn>
                  <a:cxn ang="0">
                    <a:pos x="5" y="156"/>
                  </a:cxn>
                  <a:cxn ang="0">
                    <a:pos x="12" y="169"/>
                  </a:cxn>
                  <a:cxn ang="0">
                    <a:pos x="20" y="183"/>
                  </a:cxn>
                  <a:cxn ang="0">
                    <a:pos x="30" y="194"/>
                  </a:cxn>
                  <a:cxn ang="0">
                    <a:pos x="43" y="206"/>
                  </a:cxn>
                  <a:cxn ang="0">
                    <a:pos x="56" y="215"/>
                  </a:cxn>
                  <a:cxn ang="0">
                    <a:pos x="71" y="224"/>
                  </a:cxn>
                  <a:cxn ang="0">
                    <a:pos x="87" y="231"/>
                  </a:cxn>
                  <a:cxn ang="0">
                    <a:pos x="104" y="236"/>
                  </a:cxn>
                  <a:cxn ang="0">
                    <a:pos x="122" y="239"/>
                  </a:cxn>
                  <a:cxn ang="0">
                    <a:pos x="142" y="241"/>
                  </a:cxn>
                </a:cxnLst>
                <a:rect l="0" t="0" r="r" b="b"/>
                <a:pathLst>
                  <a:path w="300" h="242">
                    <a:moveTo>
                      <a:pt x="150" y="242"/>
                    </a:moveTo>
                    <a:lnTo>
                      <a:pt x="153" y="241"/>
                    </a:lnTo>
                    <a:lnTo>
                      <a:pt x="157" y="241"/>
                    </a:lnTo>
                    <a:lnTo>
                      <a:pt x="160" y="240"/>
                    </a:lnTo>
                    <a:lnTo>
                      <a:pt x="165" y="240"/>
                    </a:lnTo>
                    <a:lnTo>
                      <a:pt x="168" y="240"/>
                    </a:lnTo>
                    <a:lnTo>
                      <a:pt x="172" y="240"/>
                    </a:lnTo>
                    <a:lnTo>
                      <a:pt x="176" y="239"/>
                    </a:lnTo>
                    <a:lnTo>
                      <a:pt x="180" y="239"/>
                    </a:lnTo>
                    <a:lnTo>
                      <a:pt x="183" y="238"/>
                    </a:lnTo>
                    <a:lnTo>
                      <a:pt x="187" y="237"/>
                    </a:lnTo>
                    <a:lnTo>
                      <a:pt x="190" y="236"/>
                    </a:lnTo>
                    <a:lnTo>
                      <a:pt x="194" y="236"/>
                    </a:lnTo>
                    <a:lnTo>
                      <a:pt x="197" y="235"/>
                    </a:lnTo>
                    <a:lnTo>
                      <a:pt x="201" y="233"/>
                    </a:lnTo>
                    <a:lnTo>
                      <a:pt x="204" y="233"/>
                    </a:lnTo>
                    <a:lnTo>
                      <a:pt x="208" y="232"/>
                    </a:lnTo>
                    <a:lnTo>
                      <a:pt x="211" y="231"/>
                    </a:lnTo>
                    <a:lnTo>
                      <a:pt x="214" y="229"/>
                    </a:lnTo>
                    <a:lnTo>
                      <a:pt x="217" y="228"/>
                    </a:lnTo>
                    <a:lnTo>
                      <a:pt x="221" y="226"/>
                    </a:lnTo>
                    <a:lnTo>
                      <a:pt x="224" y="225"/>
                    </a:lnTo>
                    <a:lnTo>
                      <a:pt x="227" y="224"/>
                    </a:lnTo>
                    <a:lnTo>
                      <a:pt x="230" y="222"/>
                    </a:lnTo>
                    <a:lnTo>
                      <a:pt x="234" y="221"/>
                    </a:lnTo>
                    <a:lnTo>
                      <a:pt x="236" y="218"/>
                    </a:lnTo>
                    <a:lnTo>
                      <a:pt x="239" y="217"/>
                    </a:lnTo>
                    <a:lnTo>
                      <a:pt x="242" y="215"/>
                    </a:lnTo>
                    <a:lnTo>
                      <a:pt x="245" y="213"/>
                    </a:lnTo>
                    <a:lnTo>
                      <a:pt x="247" y="211"/>
                    </a:lnTo>
                    <a:lnTo>
                      <a:pt x="250" y="209"/>
                    </a:lnTo>
                    <a:lnTo>
                      <a:pt x="253" y="207"/>
                    </a:lnTo>
                    <a:lnTo>
                      <a:pt x="256" y="206"/>
                    </a:lnTo>
                    <a:lnTo>
                      <a:pt x="258" y="203"/>
                    </a:lnTo>
                    <a:lnTo>
                      <a:pt x="260" y="201"/>
                    </a:lnTo>
                    <a:lnTo>
                      <a:pt x="262" y="199"/>
                    </a:lnTo>
                    <a:lnTo>
                      <a:pt x="265" y="197"/>
                    </a:lnTo>
                    <a:lnTo>
                      <a:pt x="268" y="194"/>
                    </a:lnTo>
                    <a:lnTo>
                      <a:pt x="270" y="192"/>
                    </a:lnTo>
                    <a:lnTo>
                      <a:pt x="272" y="190"/>
                    </a:lnTo>
                    <a:lnTo>
                      <a:pt x="275" y="188"/>
                    </a:lnTo>
                    <a:lnTo>
                      <a:pt x="276" y="185"/>
                    </a:lnTo>
                    <a:lnTo>
                      <a:pt x="278" y="183"/>
                    </a:lnTo>
                    <a:lnTo>
                      <a:pt x="280" y="180"/>
                    </a:lnTo>
                    <a:lnTo>
                      <a:pt x="282" y="178"/>
                    </a:lnTo>
                    <a:lnTo>
                      <a:pt x="284" y="175"/>
                    </a:lnTo>
                    <a:lnTo>
                      <a:pt x="286" y="172"/>
                    </a:lnTo>
                    <a:lnTo>
                      <a:pt x="287" y="169"/>
                    </a:lnTo>
                    <a:lnTo>
                      <a:pt x="289" y="167"/>
                    </a:lnTo>
                    <a:lnTo>
                      <a:pt x="289" y="164"/>
                    </a:lnTo>
                    <a:lnTo>
                      <a:pt x="291" y="162"/>
                    </a:lnTo>
                    <a:lnTo>
                      <a:pt x="292" y="158"/>
                    </a:lnTo>
                    <a:lnTo>
                      <a:pt x="294" y="156"/>
                    </a:lnTo>
                    <a:lnTo>
                      <a:pt x="294" y="153"/>
                    </a:lnTo>
                    <a:lnTo>
                      <a:pt x="295" y="150"/>
                    </a:lnTo>
                    <a:lnTo>
                      <a:pt x="296" y="147"/>
                    </a:lnTo>
                    <a:lnTo>
                      <a:pt x="297" y="145"/>
                    </a:lnTo>
                    <a:lnTo>
                      <a:pt x="298" y="141"/>
                    </a:lnTo>
                    <a:lnTo>
                      <a:pt x="298" y="139"/>
                    </a:lnTo>
                    <a:lnTo>
                      <a:pt x="299" y="136"/>
                    </a:lnTo>
                    <a:lnTo>
                      <a:pt x="300" y="133"/>
                    </a:lnTo>
                    <a:lnTo>
                      <a:pt x="300" y="129"/>
                    </a:lnTo>
                    <a:lnTo>
                      <a:pt x="300" y="126"/>
                    </a:lnTo>
                    <a:lnTo>
                      <a:pt x="300" y="123"/>
                    </a:lnTo>
                    <a:lnTo>
                      <a:pt x="300" y="120"/>
                    </a:lnTo>
                    <a:lnTo>
                      <a:pt x="300" y="117"/>
                    </a:lnTo>
                    <a:lnTo>
                      <a:pt x="300" y="114"/>
                    </a:lnTo>
                    <a:lnTo>
                      <a:pt x="300" y="111"/>
                    </a:lnTo>
                    <a:lnTo>
                      <a:pt x="300" y="108"/>
                    </a:lnTo>
                    <a:lnTo>
                      <a:pt x="299" y="105"/>
                    </a:lnTo>
                    <a:lnTo>
                      <a:pt x="298" y="101"/>
                    </a:lnTo>
                    <a:lnTo>
                      <a:pt x="298" y="98"/>
                    </a:lnTo>
                    <a:lnTo>
                      <a:pt x="297" y="96"/>
                    </a:lnTo>
                    <a:lnTo>
                      <a:pt x="296" y="93"/>
                    </a:lnTo>
                    <a:lnTo>
                      <a:pt x="295" y="90"/>
                    </a:lnTo>
                    <a:lnTo>
                      <a:pt x="294" y="87"/>
                    </a:lnTo>
                    <a:lnTo>
                      <a:pt x="294" y="84"/>
                    </a:lnTo>
                    <a:lnTo>
                      <a:pt x="292" y="81"/>
                    </a:lnTo>
                    <a:lnTo>
                      <a:pt x="291" y="79"/>
                    </a:lnTo>
                    <a:lnTo>
                      <a:pt x="289" y="76"/>
                    </a:lnTo>
                    <a:lnTo>
                      <a:pt x="289" y="73"/>
                    </a:lnTo>
                    <a:lnTo>
                      <a:pt x="287" y="70"/>
                    </a:lnTo>
                    <a:lnTo>
                      <a:pt x="286" y="67"/>
                    </a:lnTo>
                    <a:lnTo>
                      <a:pt x="284" y="65"/>
                    </a:lnTo>
                    <a:lnTo>
                      <a:pt x="282" y="62"/>
                    </a:lnTo>
                    <a:lnTo>
                      <a:pt x="280" y="60"/>
                    </a:lnTo>
                    <a:lnTo>
                      <a:pt x="278" y="58"/>
                    </a:lnTo>
                    <a:lnTo>
                      <a:pt x="276" y="55"/>
                    </a:lnTo>
                    <a:lnTo>
                      <a:pt x="275" y="53"/>
                    </a:lnTo>
                    <a:lnTo>
                      <a:pt x="272" y="50"/>
                    </a:lnTo>
                    <a:lnTo>
                      <a:pt x="270" y="48"/>
                    </a:lnTo>
                    <a:lnTo>
                      <a:pt x="268" y="46"/>
                    </a:lnTo>
                    <a:lnTo>
                      <a:pt x="265" y="44"/>
                    </a:lnTo>
                    <a:lnTo>
                      <a:pt x="262" y="41"/>
                    </a:lnTo>
                    <a:lnTo>
                      <a:pt x="260" y="39"/>
                    </a:lnTo>
                    <a:lnTo>
                      <a:pt x="258" y="37"/>
                    </a:lnTo>
                    <a:lnTo>
                      <a:pt x="256" y="35"/>
                    </a:lnTo>
                    <a:lnTo>
                      <a:pt x="253" y="33"/>
                    </a:lnTo>
                    <a:lnTo>
                      <a:pt x="250" y="31"/>
                    </a:lnTo>
                    <a:lnTo>
                      <a:pt x="247" y="29"/>
                    </a:lnTo>
                    <a:lnTo>
                      <a:pt x="245" y="27"/>
                    </a:lnTo>
                    <a:lnTo>
                      <a:pt x="242" y="25"/>
                    </a:lnTo>
                    <a:lnTo>
                      <a:pt x="239" y="24"/>
                    </a:lnTo>
                    <a:lnTo>
                      <a:pt x="236" y="21"/>
                    </a:lnTo>
                    <a:lnTo>
                      <a:pt x="234" y="20"/>
                    </a:lnTo>
                    <a:lnTo>
                      <a:pt x="230" y="19"/>
                    </a:lnTo>
                    <a:lnTo>
                      <a:pt x="227" y="17"/>
                    </a:lnTo>
                    <a:lnTo>
                      <a:pt x="224" y="15"/>
                    </a:lnTo>
                    <a:lnTo>
                      <a:pt x="221" y="14"/>
                    </a:lnTo>
                    <a:lnTo>
                      <a:pt x="217" y="13"/>
                    </a:lnTo>
                    <a:lnTo>
                      <a:pt x="214" y="12"/>
                    </a:lnTo>
                    <a:lnTo>
                      <a:pt x="211" y="10"/>
                    </a:lnTo>
                    <a:lnTo>
                      <a:pt x="208" y="9"/>
                    </a:lnTo>
                    <a:lnTo>
                      <a:pt x="204" y="8"/>
                    </a:lnTo>
                    <a:lnTo>
                      <a:pt x="201" y="6"/>
                    </a:lnTo>
                    <a:lnTo>
                      <a:pt x="197" y="6"/>
                    </a:lnTo>
                    <a:lnTo>
                      <a:pt x="194" y="5"/>
                    </a:lnTo>
                    <a:lnTo>
                      <a:pt x="190" y="3"/>
                    </a:lnTo>
                    <a:lnTo>
                      <a:pt x="187" y="3"/>
                    </a:lnTo>
                    <a:lnTo>
                      <a:pt x="183" y="2"/>
                    </a:lnTo>
                    <a:lnTo>
                      <a:pt x="180" y="2"/>
                    </a:lnTo>
                    <a:lnTo>
                      <a:pt x="176" y="1"/>
                    </a:lnTo>
                    <a:lnTo>
                      <a:pt x="172" y="1"/>
                    </a:lnTo>
                    <a:lnTo>
                      <a:pt x="168" y="0"/>
                    </a:lnTo>
                    <a:lnTo>
                      <a:pt x="165" y="0"/>
                    </a:lnTo>
                    <a:lnTo>
                      <a:pt x="160" y="0"/>
                    </a:lnTo>
                    <a:lnTo>
                      <a:pt x="157" y="0"/>
                    </a:lnTo>
                    <a:lnTo>
                      <a:pt x="153" y="0"/>
                    </a:lnTo>
                    <a:lnTo>
                      <a:pt x="150" y="0"/>
                    </a:lnTo>
                    <a:lnTo>
                      <a:pt x="146" y="0"/>
                    </a:lnTo>
                    <a:lnTo>
                      <a:pt x="142" y="0"/>
                    </a:lnTo>
                    <a:lnTo>
                      <a:pt x="137" y="0"/>
                    </a:lnTo>
                    <a:lnTo>
                      <a:pt x="134" y="0"/>
                    </a:lnTo>
                    <a:lnTo>
                      <a:pt x="130" y="0"/>
                    </a:lnTo>
                    <a:lnTo>
                      <a:pt x="126" y="1"/>
                    </a:lnTo>
                    <a:lnTo>
                      <a:pt x="122" y="1"/>
                    </a:lnTo>
                    <a:lnTo>
                      <a:pt x="119" y="2"/>
                    </a:lnTo>
                    <a:lnTo>
                      <a:pt x="115" y="2"/>
                    </a:lnTo>
                    <a:lnTo>
                      <a:pt x="111" y="3"/>
                    </a:lnTo>
                    <a:lnTo>
                      <a:pt x="107" y="3"/>
                    </a:lnTo>
                    <a:lnTo>
                      <a:pt x="104" y="5"/>
                    </a:lnTo>
                    <a:lnTo>
                      <a:pt x="100" y="6"/>
                    </a:lnTo>
                    <a:lnTo>
                      <a:pt x="97" y="6"/>
                    </a:lnTo>
                    <a:lnTo>
                      <a:pt x="94" y="8"/>
                    </a:lnTo>
                    <a:lnTo>
                      <a:pt x="91" y="9"/>
                    </a:lnTo>
                    <a:lnTo>
                      <a:pt x="87" y="10"/>
                    </a:lnTo>
                    <a:lnTo>
                      <a:pt x="83" y="12"/>
                    </a:lnTo>
                    <a:lnTo>
                      <a:pt x="80" y="13"/>
                    </a:lnTo>
                    <a:lnTo>
                      <a:pt x="77" y="14"/>
                    </a:lnTo>
                    <a:lnTo>
                      <a:pt x="74" y="15"/>
                    </a:lnTo>
                    <a:lnTo>
                      <a:pt x="71" y="17"/>
                    </a:lnTo>
                    <a:lnTo>
                      <a:pt x="68" y="19"/>
                    </a:lnTo>
                    <a:lnTo>
                      <a:pt x="65" y="20"/>
                    </a:lnTo>
                    <a:lnTo>
                      <a:pt x="61" y="21"/>
                    </a:lnTo>
                    <a:lnTo>
                      <a:pt x="59" y="24"/>
                    </a:lnTo>
                    <a:lnTo>
                      <a:pt x="56" y="25"/>
                    </a:lnTo>
                    <a:lnTo>
                      <a:pt x="53" y="27"/>
                    </a:lnTo>
                    <a:lnTo>
                      <a:pt x="50" y="29"/>
                    </a:lnTo>
                    <a:lnTo>
                      <a:pt x="48" y="31"/>
                    </a:lnTo>
                    <a:lnTo>
                      <a:pt x="45" y="33"/>
                    </a:lnTo>
                    <a:lnTo>
                      <a:pt x="43" y="35"/>
                    </a:lnTo>
                    <a:lnTo>
                      <a:pt x="40" y="37"/>
                    </a:lnTo>
                    <a:lnTo>
                      <a:pt x="38" y="39"/>
                    </a:lnTo>
                    <a:lnTo>
                      <a:pt x="35" y="41"/>
                    </a:lnTo>
                    <a:lnTo>
                      <a:pt x="33" y="44"/>
                    </a:lnTo>
                    <a:lnTo>
                      <a:pt x="30" y="46"/>
                    </a:lnTo>
                    <a:lnTo>
                      <a:pt x="29" y="48"/>
                    </a:lnTo>
                    <a:lnTo>
                      <a:pt x="26" y="50"/>
                    </a:lnTo>
                    <a:lnTo>
                      <a:pt x="24" y="53"/>
                    </a:lnTo>
                    <a:lnTo>
                      <a:pt x="22" y="55"/>
                    </a:lnTo>
                    <a:lnTo>
                      <a:pt x="20" y="58"/>
                    </a:lnTo>
                    <a:lnTo>
                      <a:pt x="18" y="60"/>
                    </a:lnTo>
                    <a:lnTo>
                      <a:pt x="16" y="62"/>
                    </a:lnTo>
                    <a:lnTo>
                      <a:pt x="15" y="65"/>
                    </a:lnTo>
                    <a:lnTo>
                      <a:pt x="13" y="67"/>
                    </a:lnTo>
                    <a:lnTo>
                      <a:pt x="12" y="70"/>
                    </a:lnTo>
                    <a:lnTo>
                      <a:pt x="10" y="73"/>
                    </a:lnTo>
                    <a:lnTo>
                      <a:pt x="9" y="76"/>
                    </a:lnTo>
                    <a:lnTo>
                      <a:pt x="8" y="79"/>
                    </a:lnTo>
                    <a:lnTo>
                      <a:pt x="6" y="81"/>
                    </a:lnTo>
                    <a:lnTo>
                      <a:pt x="5" y="84"/>
                    </a:lnTo>
                    <a:lnTo>
                      <a:pt x="3" y="87"/>
                    </a:lnTo>
                    <a:lnTo>
                      <a:pt x="3" y="90"/>
                    </a:lnTo>
                    <a:lnTo>
                      <a:pt x="2" y="93"/>
                    </a:lnTo>
                    <a:lnTo>
                      <a:pt x="2" y="96"/>
                    </a:lnTo>
                    <a:lnTo>
                      <a:pt x="1" y="98"/>
                    </a:lnTo>
                    <a:lnTo>
                      <a:pt x="0" y="101"/>
                    </a:lnTo>
                    <a:lnTo>
                      <a:pt x="0" y="105"/>
                    </a:lnTo>
                    <a:lnTo>
                      <a:pt x="0" y="108"/>
                    </a:lnTo>
                    <a:lnTo>
                      <a:pt x="0" y="111"/>
                    </a:lnTo>
                    <a:lnTo>
                      <a:pt x="0" y="114"/>
                    </a:lnTo>
                    <a:lnTo>
                      <a:pt x="0" y="117"/>
                    </a:lnTo>
                    <a:lnTo>
                      <a:pt x="0" y="120"/>
                    </a:lnTo>
                    <a:lnTo>
                      <a:pt x="0" y="123"/>
                    </a:lnTo>
                    <a:lnTo>
                      <a:pt x="0" y="126"/>
                    </a:lnTo>
                    <a:lnTo>
                      <a:pt x="0" y="129"/>
                    </a:lnTo>
                    <a:lnTo>
                      <a:pt x="0" y="133"/>
                    </a:lnTo>
                    <a:lnTo>
                      <a:pt x="0" y="136"/>
                    </a:lnTo>
                    <a:lnTo>
                      <a:pt x="0" y="139"/>
                    </a:lnTo>
                    <a:lnTo>
                      <a:pt x="1" y="141"/>
                    </a:lnTo>
                    <a:lnTo>
                      <a:pt x="2" y="145"/>
                    </a:lnTo>
                    <a:lnTo>
                      <a:pt x="2" y="147"/>
                    </a:lnTo>
                    <a:lnTo>
                      <a:pt x="3" y="150"/>
                    </a:lnTo>
                    <a:lnTo>
                      <a:pt x="3" y="153"/>
                    </a:lnTo>
                    <a:lnTo>
                      <a:pt x="5" y="156"/>
                    </a:lnTo>
                    <a:lnTo>
                      <a:pt x="6" y="158"/>
                    </a:lnTo>
                    <a:lnTo>
                      <a:pt x="8" y="162"/>
                    </a:lnTo>
                    <a:lnTo>
                      <a:pt x="9" y="164"/>
                    </a:lnTo>
                    <a:lnTo>
                      <a:pt x="10" y="167"/>
                    </a:lnTo>
                    <a:lnTo>
                      <a:pt x="12" y="169"/>
                    </a:lnTo>
                    <a:lnTo>
                      <a:pt x="13" y="172"/>
                    </a:lnTo>
                    <a:lnTo>
                      <a:pt x="15" y="175"/>
                    </a:lnTo>
                    <a:lnTo>
                      <a:pt x="16" y="178"/>
                    </a:lnTo>
                    <a:lnTo>
                      <a:pt x="18" y="180"/>
                    </a:lnTo>
                    <a:lnTo>
                      <a:pt x="20" y="183"/>
                    </a:lnTo>
                    <a:lnTo>
                      <a:pt x="22" y="185"/>
                    </a:lnTo>
                    <a:lnTo>
                      <a:pt x="24" y="188"/>
                    </a:lnTo>
                    <a:lnTo>
                      <a:pt x="26" y="190"/>
                    </a:lnTo>
                    <a:lnTo>
                      <a:pt x="29" y="192"/>
                    </a:lnTo>
                    <a:lnTo>
                      <a:pt x="30" y="194"/>
                    </a:lnTo>
                    <a:lnTo>
                      <a:pt x="33" y="197"/>
                    </a:lnTo>
                    <a:lnTo>
                      <a:pt x="35" y="199"/>
                    </a:lnTo>
                    <a:lnTo>
                      <a:pt x="38" y="201"/>
                    </a:lnTo>
                    <a:lnTo>
                      <a:pt x="40" y="203"/>
                    </a:lnTo>
                    <a:lnTo>
                      <a:pt x="43" y="206"/>
                    </a:lnTo>
                    <a:lnTo>
                      <a:pt x="45" y="207"/>
                    </a:lnTo>
                    <a:lnTo>
                      <a:pt x="48" y="209"/>
                    </a:lnTo>
                    <a:lnTo>
                      <a:pt x="50" y="211"/>
                    </a:lnTo>
                    <a:lnTo>
                      <a:pt x="53" y="213"/>
                    </a:lnTo>
                    <a:lnTo>
                      <a:pt x="56" y="215"/>
                    </a:lnTo>
                    <a:lnTo>
                      <a:pt x="59" y="217"/>
                    </a:lnTo>
                    <a:lnTo>
                      <a:pt x="61" y="218"/>
                    </a:lnTo>
                    <a:lnTo>
                      <a:pt x="65" y="221"/>
                    </a:lnTo>
                    <a:lnTo>
                      <a:pt x="68" y="222"/>
                    </a:lnTo>
                    <a:lnTo>
                      <a:pt x="71" y="224"/>
                    </a:lnTo>
                    <a:lnTo>
                      <a:pt x="74" y="225"/>
                    </a:lnTo>
                    <a:lnTo>
                      <a:pt x="77" y="226"/>
                    </a:lnTo>
                    <a:lnTo>
                      <a:pt x="80" y="228"/>
                    </a:lnTo>
                    <a:lnTo>
                      <a:pt x="83" y="229"/>
                    </a:lnTo>
                    <a:lnTo>
                      <a:pt x="87" y="231"/>
                    </a:lnTo>
                    <a:lnTo>
                      <a:pt x="91" y="232"/>
                    </a:lnTo>
                    <a:lnTo>
                      <a:pt x="94" y="233"/>
                    </a:lnTo>
                    <a:lnTo>
                      <a:pt x="97" y="233"/>
                    </a:lnTo>
                    <a:lnTo>
                      <a:pt x="100" y="235"/>
                    </a:lnTo>
                    <a:lnTo>
                      <a:pt x="104" y="236"/>
                    </a:lnTo>
                    <a:lnTo>
                      <a:pt x="107" y="236"/>
                    </a:lnTo>
                    <a:lnTo>
                      <a:pt x="111" y="237"/>
                    </a:lnTo>
                    <a:lnTo>
                      <a:pt x="115" y="238"/>
                    </a:lnTo>
                    <a:lnTo>
                      <a:pt x="119" y="239"/>
                    </a:lnTo>
                    <a:lnTo>
                      <a:pt x="122" y="239"/>
                    </a:lnTo>
                    <a:lnTo>
                      <a:pt x="126" y="240"/>
                    </a:lnTo>
                    <a:lnTo>
                      <a:pt x="130" y="240"/>
                    </a:lnTo>
                    <a:lnTo>
                      <a:pt x="134" y="240"/>
                    </a:lnTo>
                    <a:lnTo>
                      <a:pt x="137" y="240"/>
                    </a:lnTo>
                    <a:lnTo>
                      <a:pt x="142" y="241"/>
                    </a:lnTo>
                    <a:lnTo>
                      <a:pt x="146" y="241"/>
                    </a:lnTo>
                    <a:lnTo>
                      <a:pt x="150" y="242"/>
                    </a:lnTo>
                    <a:lnTo>
                      <a:pt x="150" y="242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90" name="Freeform 83"/>
              <p:cNvSpPr>
                <a:spLocks/>
              </p:cNvSpPr>
              <p:nvPr/>
            </p:nvSpPr>
            <p:spPr bwMode="gray">
              <a:xfrm>
                <a:off x="2264489" y="4904033"/>
                <a:ext cx="1120775" cy="893762"/>
              </a:xfrm>
              <a:custGeom>
                <a:avLst/>
                <a:gdLst/>
                <a:ahLst/>
                <a:cxnLst>
                  <a:cxn ang="0">
                    <a:pos x="382" y="183"/>
                  </a:cxn>
                  <a:cxn ang="0">
                    <a:pos x="394" y="230"/>
                  </a:cxn>
                  <a:cxn ang="0">
                    <a:pos x="418" y="283"/>
                  </a:cxn>
                  <a:cxn ang="0">
                    <a:pos x="460" y="325"/>
                  </a:cxn>
                  <a:cxn ang="0">
                    <a:pos x="525" y="340"/>
                  </a:cxn>
                  <a:cxn ang="0">
                    <a:pos x="593" y="313"/>
                  </a:cxn>
                  <a:cxn ang="0">
                    <a:pos x="635" y="250"/>
                  </a:cxn>
                  <a:cxn ang="0">
                    <a:pos x="640" y="167"/>
                  </a:cxn>
                  <a:cxn ang="0">
                    <a:pos x="598" y="86"/>
                  </a:cxn>
                  <a:cxn ang="0">
                    <a:pos x="496" y="24"/>
                  </a:cxn>
                  <a:cxn ang="0">
                    <a:pos x="405" y="3"/>
                  </a:cxn>
                  <a:cxn ang="0">
                    <a:pos x="351" y="0"/>
                  </a:cxn>
                  <a:cxn ang="0">
                    <a:pos x="301" y="3"/>
                  </a:cxn>
                  <a:cxn ang="0">
                    <a:pos x="252" y="10"/>
                  </a:cxn>
                  <a:cxn ang="0">
                    <a:pos x="206" y="24"/>
                  </a:cxn>
                  <a:cxn ang="0">
                    <a:pos x="165" y="42"/>
                  </a:cxn>
                  <a:cxn ang="0">
                    <a:pos x="126" y="62"/>
                  </a:cxn>
                  <a:cxn ang="0">
                    <a:pos x="93" y="88"/>
                  </a:cxn>
                  <a:cxn ang="0">
                    <a:pos x="67" y="111"/>
                  </a:cxn>
                  <a:cxn ang="0">
                    <a:pos x="45" y="138"/>
                  </a:cxn>
                  <a:cxn ang="0">
                    <a:pos x="26" y="168"/>
                  </a:cxn>
                  <a:cxn ang="0">
                    <a:pos x="9" y="208"/>
                  </a:cxn>
                  <a:cxn ang="0">
                    <a:pos x="0" y="250"/>
                  </a:cxn>
                  <a:cxn ang="0">
                    <a:pos x="0" y="290"/>
                  </a:cxn>
                  <a:cxn ang="0">
                    <a:pos x="4" y="319"/>
                  </a:cxn>
                  <a:cxn ang="0">
                    <a:pos x="12" y="349"/>
                  </a:cxn>
                  <a:cxn ang="0">
                    <a:pos x="24" y="380"/>
                  </a:cxn>
                  <a:cxn ang="0">
                    <a:pos x="40" y="411"/>
                  </a:cxn>
                  <a:cxn ang="0">
                    <a:pos x="96" y="480"/>
                  </a:cxn>
                  <a:cxn ang="0">
                    <a:pos x="236" y="551"/>
                  </a:cxn>
                  <a:cxn ang="0">
                    <a:pos x="397" y="561"/>
                  </a:cxn>
                  <a:cxn ang="0">
                    <a:pos x="549" y="523"/>
                  </a:cxn>
                  <a:cxn ang="0">
                    <a:pos x="662" y="450"/>
                  </a:cxn>
                  <a:cxn ang="0">
                    <a:pos x="652" y="371"/>
                  </a:cxn>
                  <a:cxn ang="0">
                    <a:pos x="604" y="430"/>
                  </a:cxn>
                  <a:cxn ang="0">
                    <a:pos x="505" y="479"/>
                  </a:cxn>
                  <a:cxn ang="0">
                    <a:pos x="380" y="505"/>
                  </a:cxn>
                  <a:cxn ang="0">
                    <a:pos x="251" y="495"/>
                  </a:cxn>
                  <a:cxn ang="0">
                    <a:pos x="141" y="435"/>
                  </a:cxn>
                  <a:cxn ang="0">
                    <a:pos x="96" y="375"/>
                  </a:cxn>
                  <a:cxn ang="0">
                    <a:pos x="79" y="334"/>
                  </a:cxn>
                  <a:cxn ang="0">
                    <a:pos x="72" y="295"/>
                  </a:cxn>
                  <a:cxn ang="0">
                    <a:pos x="73" y="257"/>
                  </a:cxn>
                  <a:cxn ang="0">
                    <a:pos x="81" y="220"/>
                  </a:cxn>
                  <a:cxn ang="0">
                    <a:pos x="100" y="180"/>
                  </a:cxn>
                  <a:cxn ang="0">
                    <a:pos x="137" y="132"/>
                  </a:cxn>
                  <a:cxn ang="0">
                    <a:pos x="187" y="93"/>
                  </a:cxn>
                  <a:cxn ang="0">
                    <a:pos x="230" y="72"/>
                  </a:cxn>
                  <a:cxn ang="0">
                    <a:pos x="270" y="58"/>
                  </a:cxn>
                  <a:cxn ang="0">
                    <a:pos x="312" y="51"/>
                  </a:cxn>
                  <a:cxn ang="0">
                    <a:pos x="356" y="49"/>
                  </a:cxn>
                  <a:cxn ang="0">
                    <a:pos x="399" y="54"/>
                  </a:cxn>
                  <a:cxn ang="0">
                    <a:pos x="469" y="74"/>
                  </a:cxn>
                  <a:cxn ang="0">
                    <a:pos x="547" y="123"/>
                  </a:cxn>
                  <a:cxn ang="0">
                    <a:pos x="579" y="178"/>
                  </a:cxn>
                  <a:cxn ang="0">
                    <a:pos x="579" y="230"/>
                  </a:cxn>
                  <a:cxn ang="0">
                    <a:pos x="557" y="267"/>
                  </a:cxn>
                  <a:cxn ang="0">
                    <a:pos x="514" y="276"/>
                  </a:cxn>
                  <a:cxn ang="0">
                    <a:pos x="482" y="250"/>
                  </a:cxn>
                  <a:cxn ang="0">
                    <a:pos x="462" y="216"/>
                  </a:cxn>
                  <a:cxn ang="0">
                    <a:pos x="448" y="181"/>
                  </a:cxn>
                  <a:cxn ang="0">
                    <a:pos x="439" y="148"/>
                  </a:cxn>
                </a:cxnLst>
                <a:rect l="0" t="0" r="r" b="b"/>
                <a:pathLst>
                  <a:path w="706" h="563">
                    <a:moveTo>
                      <a:pt x="379" y="157"/>
                    </a:moveTo>
                    <a:lnTo>
                      <a:pt x="379" y="157"/>
                    </a:lnTo>
                    <a:lnTo>
                      <a:pt x="379" y="159"/>
                    </a:lnTo>
                    <a:lnTo>
                      <a:pt x="379" y="161"/>
                    </a:lnTo>
                    <a:lnTo>
                      <a:pt x="380" y="165"/>
                    </a:lnTo>
                    <a:lnTo>
                      <a:pt x="380" y="167"/>
                    </a:lnTo>
                    <a:lnTo>
                      <a:pt x="380" y="169"/>
                    </a:lnTo>
                    <a:lnTo>
                      <a:pt x="380" y="171"/>
                    </a:lnTo>
                    <a:lnTo>
                      <a:pt x="380" y="174"/>
                    </a:lnTo>
                    <a:lnTo>
                      <a:pt x="380" y="177"/>
                    </a:lnTo>
                    <a:lnTo>
                      <a:pt x="381" y="180"/>
                    </a:lnTo>
                    <a:lnTo>
                      <a:pt x="382" y="183"/>
                    </a:lnTo>
                    <a:lnTo>
                      <a:pt x="383" y="187"/>
                    </a:lnTo>
                    <a:lnTo>
                      <a:pt x="383" y="190"/>
                    </a:lnTo>
                    <a:lnTo>
                      <a:pt x="384" y="193"/>
                    </a:lnTo>
                    <a:lnTo>
                      <a:pt x="385" y="197"/>
                    </a:lnTo>
                    <a:lnTo>
                      <a:pt x="386" y="201"/>
                    </a:lnTo>
                    <a:lnTo>
                      <a:pt x="387" y="205"/>
                    </a:lnTo>
                    <a:lnTo>
                      <a:pt x="388" y="209"/>
                    </a:lnTo>
                    <a:lnTo>
                      <a:pt x="389" y="213"/>
                    </a:lnTo>
                    <a:lnTo>
                      <a:pt x="391" y="217"/>
                    </a:lnTo>
                    <a:lnTo>
                      <a:pt x="391" y="222"/>
                    </a:lnTo>
                    <a:lnTo>
                      <a:pt x="393" y="226"/>
                    </a:lnTo>
                    <a:lnTo>
                      <a:pt x="394" y="230"/>
                    </a:lnTo>
                    <a:lnTo>
                      <a:pt x="396" y="234"/>
                    </a:lnTo>
                    <a:lnTo>
                      <a:pt x="397" y="239"/>
                    </a:lnTo>
                    <a:lnTo>
                      <a:pt x="399" y="244"/>
                    </a:lnTo>
                    <a:lnTo>
                      <a:pt x="401" y="248"/>
                    </a:lnTo>
                    <a:lnTo>
                      <a:pt x="403" y="253"/>
                    </a:lnTo>
                    <a:lnTo>
                      <a:pt x="405" y="257"/>
                    </a:lnTo>
                    <a:lnTo>
                      <a:pt x="406" y="262"/>
                    </a:lnTo>
                    <a:lnTo>
                      <a:pt x="408" y="265"/>
                    </a:lnTo>
                    <a:lnTo>
                      <a:pt x="411" y="270"/>
                    </a:lnTo>
                    <a:lnTo>
                      <a:pt x="413" y="274"/>
                    </a:lnTo>
                    <a:lnTo>
                      <a:pt x="416" y="279"/>
                    </a:lnTo>
                    <a:lnTo>
                      <a:pt x="418" y="283"/>
                    </a:lnTo>
                    <a:lnTo>
                      <a:pt x="421" y="287"/>
                    </a:lnTo>
                    <a:lnTo>
                      <a:pt x="424" y="291"/>
                    </a:lnTo>
                    <a:lnTo>
                      <a:pt x="427" y="295"/>
                    </a:lnTo>
                    <a:lnTo>
                      <a:pt x="430" y="298"/>
                    </a:lnTo>
                    <a:lnTo>
                      <a:pt x="434" y="303"/>
                    </a:lnTo>
                    <a:lnTo>
                      <a:pt x="437" y="306"/>
                    </a:lnTo>
                    <a:lnTo>
                      <a:pt x="441" y="310"/>
                    </a:lnTo>
                    <a:lnTo>
                      <a:pt x="445" y="314"/>
                    </a:lnTo>
                    <a:lnTo>
                      <a:pt x="449" y="317"/>
                    </a:lnTo>
                    <a:lnTo>
                      <a:pt x="452" y="319"/>
                    </a:lnTo>
                    <a:lnTo>
                      <a:pt x="456" y="322"/>
                    </a:lnTo>
                    <a:lnTo>
                      <a:pt x="460" y="325"/>
                    </a:lnTo>
                    <a:lnTo>
                      <a:pt x="465" y="328"/>
                    </a:lnTo>
                    <a:lnTo>
                      <a:pt x="469" y="329"/>
                    </a:lnTo>
                    <a:lnTo>
                      <a:pt x="474" y="332"/>
                    </a:lnTo>
                    <a:lnTo>
                      <a:pt x="480" y="333"/>
                    </a:lnTo>
                    <a:lnTo>
                      <a:pt x="485" y="336"/>
                    </a:lnTo>
                    <a:lnTo>
                      <a:pt x="490" y="337"/>
                    </a:lnTo>
                    <a:lnTo>
                      <a:pt x="495" y="338"/>
                    </a:lnTo>
                    <a:lnTo>
                      <a:pt x="501" y="339"/>
                    </a:lnTo>
                    <a:lnTo>
                      <a:pt x="506" y="340"/>
                    </a:lnTo>
                    <a:lnTo>
                      <a:pt x="512" y="340"/>
                    </a:lnTo>
                    <a:lnTo>
                      <a:pt x="518" y="340"/>
                    </a:lnTo>
                    <a:lnTo>
                      <a:pt x="525" y="340"/>
                    </a:lnTo>
                    <a:lnTo>
                      <a:pt x="531" y="340"/>
                    </a:lnTo>
                    <a:lnTo>
                      <a:pt x="538" y="339"/>
                    </a:lnTo>
                    <a:lnTo>
                      <a:pt x="544" y="338"/>
                    </a:lnTo>
                    <a:lnTo>
                      <a:pt x="550" y="336"/>
                    </a:lnTo>
                    <a:lnTo>
                      <a:pt x="556" y="335"/>
                    </a:lnTo>
                    <a:lnTo>
                      <a:pt x="561" y="332"/>
                    </a:lnTo>
                    <a:lnTo>
                      <a:pt x="568" y="330"/>
                    </a:lnTo>
                    <a:lnTo>
                      <a:pt x="573" y="327"/>
                    </a:lnTo>
                    <a:lnTo>
                      <a:pt x="579" y="324"/>
                    </a:lnTo>
                    <a:lnTo>
                      <a:pt x="584" y="321"/>
                    </a:lnTo>
                    <a:lnTo>
                      <a:pt x="589" y="317"/>
                    </a:lnTo>
                    <a:lnTo>
                      <a:pt x="593" y="313"/>
                    </a:lnTo>
                    <a:lnTo>
                      <a:pt x="598" y="309"/>
                    </a:lnTo>
                    <a:lnTo>
                      <a:pt x="603" y="304"/>
                    </a:lnTo>
                    <a:lnTo>
                      <a:pt x="607" y="300"/>
                    </a:lnTo>
                    <a:lnTo>
                      <a:pt x="611" y="295"/>
                    </a:lnTo>
                    <a:lnTo>
                      <a:pt x="615" y="290"/>
                    </a:lnTo>
                    <a:lnTo>
                      <a:pt x="619" y="284"/>
                    </a:lnTo>
                    <a:lnTo>
                      <a:pt x="622" y="279"/>
                    </a:lnTo>
                    <a:lnTo>
                      <a:pt x="624" y="274"/>
                    </a:lnTo>
                    <a:lnTo>
                      <a:pt x="628" y="268"/>
                    </a:lnTo>
                    <a:lnTo>
                      <a:pt x="630" y="262"/>
                    </a:lnTo>
                    <a:lnTo>
                      <a:pt x="632" y="256"/>
                    </a:lnTo>
                    <a:lnTo>
                      <a:pt x="635" y="250"/>
                    </a:lnTo>
                    <a:lnTo>
                      <a:pt x="638" y="243"/>
                    </a:lnTo>
                    <a:lnTo>
                      <a:pt x="639" y="236"/>
                    </a:lnTo>
                    <a:lnTo>
                      <a:pt x="640" y="230"/>
                    </a:lnTo>
                    <a:lnTo>
                      <a:pt x="642" y="223"/>
                    </a:lnTo>
                    <a:lnTo>
                      <a:pt x="643" y="217"/>
                    </a:lnTo>
                    <a:lnTo>
                      <a:pt x="643" y="210"/>
                    </a:lnTo>
                    <a:lnTo>
                      <a:pt x="644" y="203"/>
                    </a:lnTo>
                    <a:lnTo>
                      <a:pt x="644" y="196"/>
                    </a:lnTo>
                    <a:lnTo>
                      <a:pt x="644" y="190"/>
                    </a:lnTo>
                    <a:lnTo>
                      <a:pt x="643" y="182"/>
                    </a:lnTo>
                    <a:lnTo>
                      <a:pt x="642" y="175"/>
                    </a:lnTo>
                    <a:lnTo>
                      <a:pt x="640" y="167"/>
                    </a:lnTo>
                    <a:lnTo>
                      <a:pt x="639" y="161"/>
                    </a:lnTo>
                    <a:lnTo>
                      <a:pt x="636" y="153"/>
                    </a:lnTo>
                    <a:lnTo>
                      <a:pt x="635" y="146"/>
                    </a:lnTo>
                    <a:lnTo>
                      <a:pt x="632" y="139"/>
                    </a:lnTo>
                    <a:lnTo>
                      <a:pt x="630" y="132"/>
                    </a:lnTo>
                    <a:lnTo>
                      <a:pt x="625" y="125"/>
                    </a:lnTo>
                    <a:lnTo>
                      <a:pt x="622" y="118"/>
                    </a:lnTo>
                    <a:lnTo>
                      <a:pt x="617" y="112"/>
                    </a:lnTo>
                    <a:lnTo>
                      <a:pt x="613" y="106"/>
                    </a:lnTo>
                    <a:lnTo>
                      <a:pt x="608" y="99"/>
                    </a:lnTo>
                    <a:lnTo>
                      <a:pt x="603" y="93"/>
                    </a:lnTo>
                    <a:lnTo>
                      <a:pt x="598" y="86"/>
                    </a:lnTo>
                    <a:lnTo>
                      <a:pt x="592" y="81"/>
                    </a:lnTo>
                    <a:lnTo>
                      <a:pt x="584" y="74"/>
                    </a:lnTo>
                    <a:lnTo>
                      <a:pt x="579" y="68"/>
                    </a:lnTo>
                    <a:lnTo>
                      <a:pt x="571" y="62"/>
                    </a:lnTo>
                    <a:lnTo>
                      <a:pt x="563" y="57"/>
                    </a:lnTo>
                    <a:lnTo>
                      <a:pt x="555" y="51"/>
                    </a:lnTo>
                    <a:lnTo>
                      <a:pt x="546" y="46"/>
                    </a:lnTo>
                    <a:lnTo>
                      <a:pt x="538" y="41"/>
                    </a:lnTo>
                    <a:lnTo>
                      <a:pt x="528" y="37"/>
                    </a:lnTo>
                    <a:lnTo>
                      <a:pt x="518" y="32"/>
                    </a:lnTo>
                    <a:lnTo>
                      <a:pt x="507" y="28"/>
                    </a:lnTo>
                    <a:lnTo>
                      <a:pt x="496" y="24"/>
                    </a:lnTo>
                    <a:lnTo>
                      <a:pt x="485" y="20"/>
                    </a:lnTo>
                    <a:lnTo>
                      <a:pt x="474" y="16"/>
                    </a:lnTo>
                    <a:lnTo>
                      <a:pt x="462" y="13"/>
                    </a:lnTo>
                    <a:lnTo>
                      <a:pt x="449" y="10"/>
                    </a:lnTo>
                    <a:lnTo>
                      <a:pt x="436" y="8"/>
                    </a:lnTo>
                    <a:lnTo>
                      <a:pt x="431" y="7"/>
                    </a:lnTo>
                    <a:lnTo>
                      <a:pt x="427" y="6"/>
                    </a:lnTo>
                    <a:lnTo>
                      <a:pt x="423" y="5"/>
                    </a:lnTo>
                    <a:lnTo>
                      <a:pt x="418" y="4"/>
                    </a:lnTo>
                    <a:lnTo>
                      <a:pt x="413" y="4"/>
                    </a:lnTo>
                    <a:lnTo>
                      <a:pt x="409" y="3"/>
                    </a:lnTo>
                    <a:lnTo>
                      <a:pt x="405" y="3"/>
                    </a:lnTo>
                    <a:lnTo>
                      <a:pt x="400" y="3"/>
                    </a:lnTo>
                    <a:lnTo>
                      <a:pt x="395" y="1"/>
                    </a:lnTo>
                    <a:lnTo>
                      <a:pt x="391" y="1"/>
                    </a:lnTo>
                    <a:lnTo>
                      <a:pt x="387" y="1"/>
                    </a:lnTo>
                    <a:lnTo>
                      <a:pt x="383" y="1"/>
                    </a:lnTo>
                    <a:lnTo>
                      <a:pt x="378" y="0"/>
                    </a:lnTo>
                    <a:lnTo>
                      <a:pt x="373" y="0"/>
                    </a:lnTo>
                    <a:lnTo>
                      <a:pt x="369" y="0"/>
                    </a:lnTo>
                    <a:lnTo>
                      <a:pt x="365" y="0"/>
                    </a:lnTo>
                    <a:lnTo>
                      <a:pt x="360" y="0"/>
                    </a:lnTo>
                    <a:lnTo>
                      <a:pt x="356" y="0"/>
                    </a:lnTo>
                    <a:lnTo>
                      <a:pt x="351" y="0"/>
                    </a:lnTo>
                    <a:lnTo>
                      <a:pt x="348" y="0"/>
                    </a:lnTo>
                    <a:lnTo>
                      <a:pt x="343" y="0"/>
                    </a:lnTo>
                    <a:lnTo>
                      <a:pt x="339" y="0"/>
                    </a:lnTo>
                    <a:lnTo>
                      <a:pt x="335" y="0"/>
                    </a:lnTo>
                    <a:lnTo>
                      <a:pt x="331" y="0"/>
                    </a:lnTo>
                    <a:lnTo>
                      <a:pt x="326" y="0"/>
                    </a:lnTo>
                    <a:lnTo>
                      <a:pt x="322" y="0"/>
                    </a:lnTo>
                    <a:lnTo>
                      <a:pt x="318" y="1"/>
                    </a:lnTo>
                    <a:lnTo>
                      <a:pt x="313" y="1"/>
                    </a:lnTo>
                    <a:lnTo>
                      <a:pt x="309" y="1"/>
                    </a:lnTo>
                    <a:lnTo>
                      <a:pt x="305" y="2"/>
                    </a:lnTo>
                    <a:lnTo>
                      <a:pt x="301" y="3"/>
                    </a:lnTo>
                    <a:lnTo>
                      <a:pt x="297" y="3"/>
                    </a:lnTo>
                    <a:lnTo>
                      <a:pt x="292" y="3"/>
                    </a:lnTo>
                    <a:lnTo>
                      <a:pt x="289" y="4"/>
                    </a:lnTo>
                    <a:lnTo>
                      <a:pt x="284" y="4"/>
                    </a:lnTo>
                    <a:lnTo>
                      <a:pt x="281" y="5"/>
                    </a:lnTo>
                    <a:lnTo>
                      <a:pt x="276" y="6"/>
                    </a:lnTo>
                    <a:lnTo>
                      <a:pt x="273" y="7"/>
                    </a:lnTo>
                    <a:lnTo>
                      <a:pt x="268" y="7"/>
                    </a:lnTo>
                    <a:lnTo>
                      <a:pt x="264" y="8"/>
                    </a:lnTo>
                    <a:lnTo>
                      <a:pt x="260" y="8"/>
                    </a:lnTo>
                    <a:lnTo>
                      <a:pt x="256" y="10"/>
                    </a:lnTo>
                    <a:lnTo>
                      <a:pt x="252" y="10"/>
                    </a:lnTo>
                    <a:lnTo>
                      <a:pt x="248" y="11"/>
                    </a:lnTo>
                    <a:lnTo>
                      <a:pt x="244" y="12"/>
                    </a:lnTo>
                    <a:lnTo>
                      <a:pt x="241" y="13"/>
                    </a:lnTo>
                    <a:lnTo>
                      <a:pt x="236" y="15"/>
                    </a:lnTo>
                    <a:lnTo>
                      <a:pt x="233" y="16"/>
                    </a:lnTo>
                    <a:lnTo>
                      <a:pt x="228" y="17"/>
                    </a:lnTo>
                    <a:lnTo>
                      <a:pt x="225" y="18"/>
                    </a:lnTo>
                    <a:lnTo>
                      <a:pt x="221" y="19"/>
                    </a:lnTo>
                    <a:lnTo>
                      <a:pt x="217" y="20"/>
                    </a:lnTo>
                    <a:lnTo>
                      <a:pt x="213" y="22"/>
                    </a:lnTo>
                    <a:lnTo>
                      <a:pt x="209" y="23"/>
                    </a:lnTo>
                    <a:lnTo>
                      <a:pt x="206" y="24"/>
                    </a:lnTo>
                    <a:lnTo>
                      <a:pt x="202" y="25"/>
                    </a:lnTo>
                    <a:lnTo>
                      <a:pt x="198" y="27"/>
                    </a:lnTo>
                    <a:lnTo>
                      <a:pt x="195" y="28"/>
                    </a:lnTo>
                    <a:lnTo>
                      <a:pt x="191" y="29"/>
                    </a:lnTo>
                    <a:lnTo>
                      <a:pt x="187" y="31"/>
                    </a:lnTo>
                    <a:lnTo>
                      <a:pt x="184" y="32"/>
                    </a:lnTo>
                    <a:lnTo>
                      <a:pt x="180" y="34"/>
                    </a:lnTo>
                    <a:lnTo>
                      <a:pt x="177" y="36"/>
                    </a:lnTo>
                    <a:lnTo>
                      <a:pt x="174" y="37"/>
                    </a:lnTo>
                    <a:lnTo>
                      <a:pt x="171" y="39"/>
                    </a:lnTo>
                    <a:lnTo>
                      <a:pt x="167" y="40"/>
                    </a:lnTo>
                    <a:lnTo>
                      <a:pt x="165" y="42"/>
                    </a:lnTo>
                    <a:lnTo>
                      <a:pt x="162" y="43"/>
                    </a:lnTo>
                    <a:lnTo>
                      <a:pt x="158" y="44"/>
                    </a:lnTo>
                    <a:lnTo>
                      <a:pt x="156" y="46"/>
                    </a:lnTo>
                    <a:lnTo>
                      <a:pt x="153" y="47"/>
                    </a:lnTo>
                    <a:lnTo>
                      <a:pt x="151" y="49"/>
                    </a:lnTo>
                    <a:lnTo>
                      <a:pt x="148" y="50"/>
                    </a:lnTo>
                    <a:lnTo>
                      <a:pt x="145" y="51"/>
                    </a:lnTo>
                    <a:lnTo>
                      <a:pt x="142" y="53"/>
                    </a:lnTo>
                    <a:lnTo>
                      <a:pt x="139" y="54"/>
                    </a:lnTo>
                    <a:lnTo>
                      <a:pt x="135" y="57"/>
                    </a:lnTo>
                    <a:lnTo>
                      <a:pt x="130" y="61"/>
                    </a:lnTo>
                    <a:lnTo>
                      <a:pt x="126" y="62"/>
                    </a:lnTo>
                    <a:lnTo>
                      <a:pt x="124" y="64"/>
                    </a:lnTo>
                    <a:lnTo>
                      <a:pt x="121" y="65"/>
                    </a:lnTo>
                    <a:lnTo>
                      <a:pt x="119" y="67"/>
                    </a:lnTo>
                    <a:lnTo>
                      <a:pt x="114" y="70"/>
                    </a:lnTo>
                    <a:lnTo>
                      <a:pt x="110" y="74"/>
                    </a:lnTo>
                    <a:lnTo>
                      <a:pt x="107" y="75"/>
                    </a:lnTo>
                    <a:lnTo>
                      <a:pt x="105" y="78"/>
                    </a:lnTo>
                    <a:lnTo>
                      <a:pt x="102" y="79"/>
                    </a:lnTo>
                    <a:lnTo>
                      <a:pt x="100" y="82"/>
                    </a:lnTo>
                    <a:lnTo>
                      <a:pt x="97" y="84"/>
                    </a:lnTo>
                    <a:lnTo>
                      <a:pt x="96" y="86"/>
                    </a:lnTo>
                    <a:lnTo>
                      <a:pt x="93" y="88"/>
                    </a:lnTo>
                    <a:lnTo>
                      <a:pt x="91" y="89"/>
                    </a:lnTo>
                    <a:lnTo>
                      <a:pt x="88" y="91"/>
                    </a:lnTo>
                    <a:lnTo>
                      <a:pt x="86" y="93"/>
                    </a:lnTo>
                    <a:lnTo>
                      <a:pt x="84" y="95"/>
                    </a:lnTo>
                    <a:lnTo>
                      <a:pt x="82" y="97"/>
                    </a:lnTo>
                    <a:lnTo>
                      <a:pt x="80" y="99"/>
                    </a:lnTo>
                    <a:lnTo>
                      <a:pt x="78" y="101"/>
                    </a:lnTo>
                    <a:lnTo>
                      <a:pt x="75" y="103"/>
                    </a:lnTo>
                    <a:lnTo>
                      <a:pt x="74" y="105"/>
                    </a:lnTo>
                    <a:lnTo>
                      <a:pt x="71" y="107"/>
                    </a:lnTo>
                    <a:lnTo>
                      <a:pt x="69" y="109"/>
                    </a:lnTo>
                    <a:lnTo>
                      <a:pt x="67" y="111"/>
                    </a:lnTo>
                    <a:lnTo>
                      <a:pt x="65" y="113"/>
                    </a:lnTo>
                    <a:lnTo>
                      <a:pt x="63" y="115"/>
                    </a:lnTo>
                    <a:lnTo>
                      <a:pt x="61" y="117"/>
                    </a:lnTo>
                    <a:lnTo>
                      <a:pt x="59" y="120"/>
                    </a:lnTo>
                    <a:lnTo>
                      <a:pt x="58" y="122"/>
                    </a:lnTo>
                    <a:lnTo>
                      <a:pt x="56" y="124"/>
                    </a:lnTo>
                    <a:lnTo>
                      <a:pt x="54" y="126"/>
                    </a:lnTo>
                    <a:lnTo>
                      <a:pt x="52" y="128"/>
                    </a:lnTo>
                    <a:lnTo>
                      <a:pt x="51" y="131"/>
                    </a:lnTo>
                    <a:lnTo>
                      <a:pt x="49" y="133"/>
                    </a:lnTo>
                    <a:lnTo>
                      <a:pt x="47" y="135"/>
                    </a:lnTo>
                    <a:lnTo>
                      <a:pt x="45" y="138"/>
                    </a:lnTo>
                    <a:lnTo>
                      <a:pt x="44" y="140"/>
                    </a:lnTo>
                    <a:lnTo>
                      <a:pt x="43" y="142"/>
                    </a:lnTo>
                    <a:lnTo>
                      <a:pt x="40" y="145"/>
                    </a:lnTo>
                    <a:lnTo>
                      <a:pt x="39" y="146"/>
                    </a:lnTo>
                    <a:lnTo>
                      <a:pt x="37" y="149"/>
                    </a:lnTo>
                    <a:lnTo>
                      <a:pt x="36" y="152"/>
                    </a:lnTo>
                    <a:lnTo>
                      <a:pt x="35" y="154"/>
                    </a:lnTo>
                    <a:lnTo>
                      <a:pt x="33" y="157"/>
                    </a:lnTo>
                    <a:lnTo>
                      <a:pt x="32" y="159"/>
                    </a:lnTo>
                    <a:lnTo>
                      <a:pt x="29" y="162"/>
                    </a:lnTo>
                    <a:lnTo>
                      <a:pt x="28" y="165"/>
                    </a:lnTo>
                    <a:lnTo>
                      <a:pt x="26" y="168"/>
                    </a:lnTo>
                    <a:lnTo>
                      <a:pt x="24" y="171"/>
                    </a:lnTo>
                    <a:lnTo>
                      <a:pt x="23" y="174"/>
                    </a:lnTo>
                    <a:lnTo>
                      <a:pt x="21" y="178"/>
                    </a:lnTo>
                    <a:lnTo>
                      <a:pt x="19" y="181"/>
                    </a:lnTo>
                    <a:lnTo>
                      <a:pt x="19" y="184"/>
                    </a:lnTo>
                    <a:lnTo>
                      <a:pt x="16" y="188"/>
                    </a:lnTo>
                    <a:lnTo>
                      <a:pt x="15" y="191"/>
                    </a:lnTo>
                    <a:lnTo>
                      <a:pt x="14" y="194"/>
                    </a:lnTo>
                    <a:lnTo>
                      <a:pt x="13" y="198"/>
                    </a:lnTo>
                    <a:lnTo>
                      <a:pt x="11" y="201"/>
                    </a:lnTo>
                    <a:lnTo>
                      <a:pt x="10" y="205"/>
                    </a:lnTo>
                    <a:lnTo>
                      <a:pt x="9" y="208"/>
                    </a:lnTo>
                    <a:lnTo>
                      <a:pt x="8" y="212"/>
                    </a:lnTo>
                    <a:lnTo>
                      <a:pt x="7" y="215"/>
                    </a:lnTo>
                    <a:lnTo>
                      <a:pt x="6" y="218"/>
                    </a:lnTo>
                    <a:lnTo>
                      <a:pt x="5" y="222"/>
                    </a:lnTo>
                    <a:lnTo>
                      <a:pt x="5" y="225"/>
                    </a:lnTo>
                    <a:lnTo>
                      <a:pt x="4" y="229"/>
                    </a:lnTo>
                    <a:lnTo>
                      <a:pt x="3" y="232"/>
                    </a:lnTo>
                    <a:lnTo>
                      <a:pt x="2" y="236"/>
                    </a:lnTo>
                    <a:lnTo>
                      <a:pt x="2" y="240"/>
                    </a:lnTo>
                    <a:lnTo>
                      <a:pt x="2" y="243"/>
                    </a:lnTo>
                    <a:lnTo>
                      <a:pt x="1" y="247"/>
                    </a:lnTo>
                    <a:lnTo>
                      <a:pt x="0" y="250"/>
                    </a:lnTo>
                    <a:lnTo>
                      <a:pt x="0" y="254"/>
                    </a:lnTo>
                    <a:lnTo>
                      <a:pt x="0" y="257"/>
                    </a:lnTo>
                    <a:lnTo>
                      <a:pt x="0" y="261"/>
                    </a:lnTo>
                    <a:lnTo>
                      <a:pt x="0" y="265"/>
                    </a:lnTo>
                    <a:lnTo>
                      <a:pt x="0" y="269"/>
                    </a:lnTo>
                    <a:lnTo>
                      <a:pt x="0" y="273"/>
                    </a:lnTo>
                    <a:lnTo>
                      <a:pt x="0" y="277"/>
                    </a:lnTo>
                    <a:lnTo>
                      <a:pt x="0" y="280"/>
                    </a:lnTo>
                    <a:lnTo>
                      <a:pt x="0" y="283"/>
                    </a:lnTo>
                    <a:lnTo>
                      <a:pt x="0" y="284"/>
                    </a:lnTo>
                    <a:lnTo>
                      <a:pt x="0" y="287"/>
                    </a:lnTo>
                    <a:lnTo>
                      <a:pt x="0" y="290"/>
                    </a:lnTo>
                    <a:lnTo>
                      <a:pt x="0" y="292"/>
                    </a:lnTo>
                    <a:lnTo>
                      <a:pt x="0" y="294"/>
                    </a:lnTo>
                    <a:lnTo>
                      <a:pt x="0" y="297"/>
                    </a:lnTo>
                    <a:lnTo>
                      <a:pt x="0" y="299"/>
                    </a:lnTo>
                    <a:lnTo>
                      <a:pt x="1" y="302"/>
                    </a:lnTo>
                    <a:lnTo>
                      <a:pt x="2" y="304"/>
                    </a:lnTo>
                    <a:lnTo>
                      <a:pt x="2" y="307"/>
                    </a:lnTo>
                    <a:lnTo>
                      <a:pt x="2" y="309"/>
                    </a:lnTo>
                    <a:lnTo>
                      <a:pt x="2" y="312"/>
                    </a:lnTo>
                    <a:lnTo>
                      <a:pt x="3" y="314"/>
                    </a:lnTo>
                    <a:lnTo>
                      <a:pt x="4" y="317"/>
                    </a:lnTo>
                    <a:lnTo>
                      <a:pt x="4" y="319"/>
                    </a:lnTo>
                    <a:lnTo>
                      <a:pt x="4" y="321"/>
                    </a:lnTo>
                    <a:lnTo>
                      <a:pt x="5" y="324"/>
                    </a:lnTo>
                    <a:lnTo>
                      <a:pt x="6" y="326"/>
                    </a:lnTo>
                    <a:lnTo>
                      <a:pt x="6" y="329"/>
                    </a:lnTo>
                    <a:lnTo>
                      <a:pt x="7" y="331"/>
                    </a:lnTo>
                    <a:lnTo>
                      <a:pt x="8" y="334"/>
                    </a:lnTo>
                    <a:lnTo>
                      <a:pt x="8" y="336"/>
                    </a:lnTo>
                    <a:lnTo>
                      <a:pt x="9" y="339"/>
                    </a:lnTo>
                    <a:lnTo>
                      <a:pt x="10" y="342"/>
                    </a:lnTo>
                    <a:lnTo>
                      <a:pt x="10" y="344"/>
                    </a:lnTo>
                    <a:lnTo>
                      <a:pt x="12" y="347"/>
                    </a:lnTo>
                    <a:lnTo>
                      <a:pt x="12" y="349"/>
                    </a:lnTo>
                    <a:lnTo>
                      <a:pt x="13" y="352"/>
                    </a:lnTo>
                    <a:lnTo>
                      <a:pt x="13" y="354"/>
                    </a:lnTo>
                    <a:lnTo>
                      <a:pt x="15" y="357"/>
                    </a:lnTo>
                    <a:lnTo>
                      <a:pt x="15" y="359"/>
                    </a:lnTo>
                    <a:lnTo>
                      <a:pt x="16" y="362"/>
                    </a:lnTo>
                    <a:lnTo>
                      <a:pt x="16" y="364"/>
                    </a:lnTo>
                    <a:lnTo>
                      <a:pt x="19" y="367"/>
                    </a:lnTo>
                    <a:lnTo>
                      <a:pt x="19" y="370"/>
                    </a:lnTo>
                    <a:lnTo>
                      <a:pt x="20" y="372"/>
                    </a:lnTo>
                    <a:lnTo>
                      <a:pt x="21" y="375"/>
                    </a:lnTo>
                    <a:lnTo>
                      <a:pt x="23" y="377"/>
                    </a:lnTo>
                    <a:lnTo>
                      <a:pt x="24" y="380"/>
                    </a:lnTo>
                    <a:lnTo>
                      <a:pt x="25" y="382"/>
                    </a:lnTo>
                    <a:lnTo>
                      <a:pt x="27" y="385"/>
                    </a:lnTo>
                    <a:lnTo>
                      <a:pt x="28" y="388"/>
                    </a:lnTo>
                    <a:lnTo>
                      <a:pt x="29" y="390"/>
                    </a:lnTo>
                    <a:lnTo>
                      <a:pt x="30" y="393"/>
                    </a:lnTo>
                    <a:lnTo>
                      <a:pt x="32" y="395"/>
                    </a:lnTo>
                    <a:lnTo>
                      <a:pt x="33" y="398"/>
                    </a:lnTo>
                    <a:lnTo>
                      <a:pt x="34" y="400"/>
                    </a:lnTo>
                    <a:lnTo>
                      <a:pt x="36" y="403"/>
                    </a:lnTo>
                    <a:lnTo>
                      <a:pt x="37" y="406"/>
                    </a:lnTo>
                    <a:lnTo>
                      <a:pt x="39" y="409"/>
                    </a:lnTo>
                    <a:lnTo>
                      <a:pt x="40" y="411"/>
                    </a:lnTo>
                    <a:lnTo>
                      <a:pt x="42" y="414"/>
                    </a:lnTo>
                    <a:lnTo>
                      <a:pt x="43" y="416"/>
                    </a:lnTo>
                    <a:lnTo>
                      <a:pt x="45" y="419"/>
                    </a:lnTo>
                    <a:lnTo>
                      <a:pt x="47" y="421"/>
                    </a:lnTo>
                    <a:lnTo>
                      <a:pt x="49" y="424"/>
                    </a:lnTo>
                    <a:lnTo>
                      <a:pt x="51" y="427"/>
                    </a:lnTo>
                    <a:lnTo>
                      <a:pt x="53" y="430"/>
                    </a:lnTo>
                    <a:lnTo>
                      <a:pt x="60" y="440"/>
                    </a:lnTo>
                    <a:lnTo>
                      <a:pt x="69" y="450"/>
                    </a:lnTo>
                    <a:lnTo>
                      <a:pt x="77" y="461"/>
                    </a:lnTo>
                    <a:lnTo>
                      <a:pt x="87" y="471"/>
                    </a:lnTo>
                    <a:lnTo>
                      <a:pt x="96" y="480"/>
                    </a:lnTo>
                    <a:lnTo>
                      <a:pt x="107" y="488"/>
                    </a:lnTo>
                    <a:lnTo>
                      <a:pt x="117" y="496"/>
                    </a:lnTo>
                    <a:lnTo>
                      <a:pt x="128" y="504"/>
                    </a:lnTo>
                    <a:lnTo>
                      <a:pt x="139" y="511"/>
                    </a:lnTo>
                    <a:lnTo>
                      <a:pt x="150" y="518"/>
                    </a:lnTo>
                    <a:lnTo>
                      <a:pt x="161" y="524"/>
                    </a:lnTo>
                    <a:lnTo>
                      <a:pt x="174" y="530"/>
                    </a:lnTo>
                    <a:lnTo>
                      <a:pt x="185" y="534"/>
                    </a:lnTo>
                    <a:lnTo>
                      <a:pt x="198" y="540"/>
                    </a:lnTo>
                    <a:lnTo>
                      <a:pt x="210" y="544"/>
                    </a:lnTo>
                    <a:lnTo>
                      <a:pt x="223" y="548"/>
                    </a:lnTo>
                    <a:lnTo>
                      <a:pt x="236" y="551"/>
                    </a:lnTo>
                    <a:lnTo>
                      <a:pt x="249" y="554"/>
                    </a:lnTo>
                    <a:lnTo>
                      <a:pt x="262" y="556"/>
                    </a:lnTo>
                    <a:lnTo>
                      <a:pt x="275" y="559"/>
                    </a:lnTo>
                    <a:lnTo>
                      <a:pt x="288" y="560"/>
                    </a:lnTo>
                    <a:lnTo>
                      <a:pt x="302" y="562"/>
                    </a:lnTo>
                    <a:lnTo>
                      <a:pt x="316" y="563"/>
                    </a:lnTo>
                    <a:lnTo>
                      <a:pt x="329" y="563"/>
                    </a:lnTo>
                    <a:lnTo>
                      <a:pt x="342" y="563"/>
                    </a:lnTo>
                    <a:lnTo>
                      <a:pt x="356" y="563"/>
                    </a:lnTo>
                    <a:lnTo>
                      <a:pt x="370" y="563"/>
                    </a:lnTo>
                    <a:lnTo>
                      <a:pt x="383" y="562"/>
                    </a:lnTo>
                    <a:lnTo>
                      <a:pt x="397" y="561"/>
                    </a:lnTo>
                    <a:lnTo>
                      <a:pt x="410" y="559"/>
                    </a:lnTo>
                    <a:lnTo>
                      <a:pt x="423" y="558"/>
                    </a:lnTo>
                    <a:lnTo>
                      <a:pt x="437" y="556"/>
                    </a:lnTo>
                    <a:lnTo>
                      <a:pt x="450" y="554"/>
                    </a:lnTo>
                    <a:lnTo>
                      <a:pt x="463" y="551"/>
                    </a:lnTo>
                    <a:lnTo>
                      <a:pt x="475" y="547"/>
                    </a:lnTo>
                    <a:lnTo>
                      <a:pt x="488" y="544"/>
                    </a:lnTo>
                    <a:lnTo>
                      <a:pt x="501" y="540"/>
                    </a:lnTo>
                    <a:lnTo>
                      <a:pt x="513" y="537"/>
                    </a:lnTo>
                    <a:lnTo>
                      <a:pt x="525" y="532"/>
                    </a:lnTo>
                    <a:lnTo>
                      <a:pt x="538" y="529"/>
                    </a:lnTo>
                    <a:lnTo>
                      <a:pt x="549" y="523"/>
                    </a:lnTo>
                    <a:lnTo>
                      <a:pt x="560" y="518"/>
                    </a:lnTo>
                    <a:lnTo>
                      <a:pt x="571" y="513"/>
                    </a:lnTo>
                    <a:lnTo>
                      <a:pt x="582" y="508"/>
                    </a:lnTo>
                    <a:lnTo>
                      <a:pt x="592" y="502"/>
                    </a:lnTo>
                    <a:lnTo>
                      <a:pt x="602" y="497"/>
                    </a:lnTo>
                    <a:lnTo>
                      <a:pt x="612" y="491"/>
                    </a:lnTo>
                    <a:lnTo>
                      <a:pt x="622" y="485"/>
                    </a:lnTo>
                    <a:lnTo>
                      <a:pt x="630" y="478"/>
                    </a:lnTo>
                    <a:lnTo>
                      <a:pt x="639" y="471"/>
                    </a:lnTo>
                    <a:lnTo>
                      <a:pt x="647" y="464"/>
                    </a:lnTo>
                    <a:lnTo>
                      <a:pt x="655" y="458"/>
                    </a:lnTo>
                    <a:lnTo>
                      <a:pt x="662" y="450"/>
                    </a:lnTo>
                    <a:lnTo>
                      <a:pt x="669" y="443"/>
                    </a:lnTo>
                    <a:lnTo>
                      <a:pt x="675" y="436"/>
                    </a:lnTo>
                    <a:lnTo>
                      <a:pt x="681" y="430"/>
                    </a:lnTo>
                    <a:lnTo>
                      <a:pt x="686" y="421"/>
                    </a:lnTo>
                    <a:lnTo>
                      <a:pt x="690" y="414"/>
                    </a:lnTo>
                    <a:lnTo>
                      <a:pt x="694" y="406"/>
                    </a:lnTo>
                    <a:lnTo>
                      <a:pt x="698" y="398"/>
                    </a:lnTo>
                    <a:lnTo>
                      <a:pt x="701" y="390"/>
                    </a:lnTo>
                    <a:lnTo>
                      <a:pt x="703" y="382"/>
                    </a:lnTo>
                    <a:lnTo>
                      <a:pt x="705" y="374"/>
                    </a:lnTo>
                    <a:lnTo>
                      <a:pt x="706" y="366"/>
                    </a:lnTo>
                    <a:lnTo>
                      <a:pt x="652" y="371"/>
                    </a:lnTo>
                    <a:lnTo>
                      <a:pt x="650" y="376"/>
                    </a:lnTo>
                    <a:lnTo>
                      <a:pt x="648" y="381"/>
                    </a:lnTo>
                    <a:lnTo>
                      <a:pt x="646" y="385"/>
                    </a:lnTo>
                    <a:lnTo>
                      <a:pt x="643" y="390"/>
                    </a:lnTo>
                    <a:lnTo>
                      <a:pt x="639" y="395"/>
                    </a:lnTo>
                    <a:lnTo>
                      <a:pt x="635" y="400"/>
                    </a:lnTo>
                    <a:lnTo>
                      <a:pt x="631" y="406"/>
                    </a:lnTo>
                    <a:lnTo>
                      <a:pt x="627" y="411"/>
                    </a:lnTo>
                    <a:lnTo>
                      <a:pt x="622" y="415"/>
                    </a:lnTo>
                    <a:lnTo>
                      <a:pt x="616" y="420"/>
                    </a:lnTo>
                    <a:lnTo>
                      <a:pt x="610" y="424"/>
                    </a:lnTo>
                    <a:lnTo>
                      <a:pt x="604" y="430"/>
                    </a:lnTo>
                    <a:lnTo>
                      <a:pt x="597" y="434"/>
                    </a:lnTo>
                    <a:lnTo>
                      <a:pt x="590" y="439"/>
                    </a:lnTo>
                    <a:lnTo>
                      <a:pt x="583" y="443"/>
                    </a:lnTo>
                    <a:lnTo>
                      <a:pt x="576" y="448"/>
                    </a:lnTo>
                    <a:lnTo>
                      <a:pt x="568" y="452"/>
                    </a:lnTo>
                    <a:lnTo>
                      <a:pt x="560" y="456"/>
                    </a:lnTo>
                    <a:lnTo>
                      <a:pt x="551" y="460"/>
                    </a:lnTo>
                    <a:lnTo>
                      <a:pt x="542" y="464"/>
                    </a:lnTo>
                    <a:lnTo>
                      <a:pt x="533" y="468"/>
                    </a:lnTo>
                    <a:lnTo>
                      <a:pt x="525" y="472"/>
                    </a:lnTo>
                    <a:lnTo>
                      <a:pt x="514" y="476"/>
                    </a:lnTo>
                    <a:lnTo>
                      <a:pt x="505" y="479"/>
                    </a:lnTo>
                    <a:lnTo>
                      <a:pt x="495" y="482"/>
                    </a:lnTo>
                    <a:lnTo>
                      <a:pt x="485" y="485"/>
                    </a:lnTo>
                    <a:lnTo>
                      <a:pt x="475" y="488"/>
                    </a:lnTo>
                    <a:lnTo>
                      <a:pt x="465" y="491"/>
                    </a:lnTo>
                    <a:lnTo>
                      <a:pt x="455" y="493"/>
                    </a:lnTo>
                    <a:lnTo>
                      <a:pt x="445" y="495"/>
                    </a:lnTo>
                    <a:lnTo>
                      <a:pt x="434" y="498"/>
                    </a:lnTo>
                    <a:lnTo>
                      <a:pt x="423" y="500"/>
                    </a:lnTo>
                    <a:lnTo>
                      <a:pt x="413" y="501"/>
                    </a:lnTo>
                    <a:lnTo>
                      <a:pt x="402" y="502"/>
                    </a:lnTo>
                    <a:lnTo>
                      <a:pt x="391" y="504"/>
                    </a:lnTo>
                    <a:lnTo>
                      <a:pt x="380" y="505"/>
                    </a:lnTo>
                    <a:lnTo>
                      <a:pt x="369" y="506"/>
                    </a:lnTo>
                    <a:lnTo>
                      <a:pt x="358" y="506"/>
                    </a:lnTo>
                    <a:lnTo>
                      <a:pt x="347" y="506"/>
                    </a:lnTo>
                    <a:lnTo>
                      <a:pt x="336" y="506"/>
                    </a:lnTo>
                    <a:lnTo>
                      <a:pt x="324" y="506"/>
                    </a:lnTo>
                    <a:lnTo>
                      <a:pt x="313" y="505"/>
                    </a:lnTo>
                    <a:lnTo>
                      <a:pt x="303" y="504"/>
                    </a:lnTo>
                    <a:lnTo>
                      <a:pt x="292" y="503"/>
                    </a:lnTo>
                    <a:lnTo>
                      <a:pt x="281" y="501"/>
                    </a:lnTo>
                    <a:lnTo>
                      <a:pt x="271" y="499"/>
                    </a:lnTo>
                    <a:lnTo>
                      <a:pt x="260" y="497"/>
                    </a:lnTo>
                    <a:lnTo>
                      <a:pt x="251" y="495"/>
                    </a:lnTo>
                    <a:lnTo>
                      <a:pt x="240" y="491"/>
                    </a:lnTo>
                    <a:lnTo>
                      <a:pt x="230" y="488"/>
                    </a:lnTo>
                    <a:lnTo>
                      <a:pt x="220" y="484"/>
                    </a:lnTo>
                    <a:lnTo>
                      <a:pt x="210" y="481"/>
                    </a:lnTo>
                    <a:lnTo>
                      <a:pt x="201" y="476"/>
                    </a:lnTo>
                    <a:lnTo>
                      <a:pt x="191" y="471"/>
                    </a:lnTo>
                    <a:lnTo>
                      <a:pt x="182" y="466"/>
                    </a:lnTo>
                    <a:lnTo>
                      <a:pt x="174" y="461"/>
                    </a:lnTo>
                    <a:lnTo>
                      <a:pt x="165" y="455"/>
                    </a:lnTo>
                    <a:lnTo>
                      <a:pt x="156" y="449"/>
                    </a:lnTo>
                    <a:lnTo>
                      <a:pt x="148" y="442"/>
                    </a:lnTo>
                    <a:lnTo>
                      <a:pt x="141" y="435"/>
                    </a:lnTo>
                    <a:lnTo>
                      <a:pt x="133" y="427"/>
                    </a:lnTo>
                    <a:lnTo>
                      <a:pt x="126" y="418"/>
                    </a:lnTo>
                    <a:lnTo>
                      <a:pt x="119" y="410"/>
                    </a:lnTo>
                    <a:lnTo>
                      <a:pt x="113" y="402"/>
                    </a:lnTo>
                    <a:lnTo>
                      <a:pt x="110" y="397"/>
                    </a:lnTo>
                    <a:lnTo>
                      <a:pt x="108" y="395"/>
                    </a:lnTo>
                    <a:lnTo>
                      <a:pt x="105" y="390"/>
                    </a:lnTo>
                    <a:lnTo>
                      <a:pt x="104" y="388"/>
                    </a:lnTo>
                    <a:lnTo>
                      <a:pt x="102" y="384"/>
                    </a:lnTo>
                    <a:lnTo>
                      <a:pt x="99" y="381"/>
                    </a:lnTo>
                    <a:lnTo>
                      <a:pt x="98" y="378"/>
                    </a:lnTo>
                    <a:lnTo>
                      <a:pt x="96" y="375"/>
                    </a:lnTo>
                    <a:lnTo>
                      <a:pt x="94" y="371"/>
                    </a:lnTo>
                    <a:lnTo>
                      <a:pt x="93" y="368"/>
                    </a:lnTo>
                    <a:lnTo>
                      <a:pt x="91" y="364"/>
                    </a:lnTo>
                    <a:lnTo>
                      <a:pt x="90" y="361"/>
                    </a:lnTo>
                    <a:lnTo>
                      <a:pt x="88" y="357"/>
                    </a:lnTo>
                    <a:lnTo>
                      <a:pt x="87" y="354"/>
                    </a:lnTo>
                    <a:lnTo>
                      <a:pt x="86" y="350"/>
                    </a:lnTo>
                    <a:lnTo>
                      <a:pt x="85" y="347"/>
                    </a:lnTo>
                    <a:lnTo>
                      <a:pt x="83" y="344"/>
                    </a:lnTo>
                    <a:lnTo>
                      <a:pt x="81" y="340"/>
                    </a:lnTo>
                    <a:lnTo>
                      <a:pt x="80" y="337"/>
                    </a:lnTo>
                    <a:lnTo>
                      <a:pt x="79" y="334"/>
                    </a:lnTo>
                    <a:lnTo>
                      <a:pt x="78" y="330"/>
                    </a:lnTo>
                    <a:lnTo>
                      <a:pt x="78" y="328"/>
                    </a:lnTo>
                    <a:lnTo>
                      <a:pt x="77" y="324"/>
                    </a:lnTo>
                    <a:lnTo>
                      <a:pt x="76" y="321"/>
                    </a:lnTo>
                    <a:lnTo>
                      <a:pt x="75" y="317"/>
                    </a:lnTo>
                    <a:lnTo>
                      <a:pt x="75" y="314"/>
                    </a:lnTo>
                    <a:lnTo>
                      <a:pt x="74" y="311"/>
                    </a:lnTo>
                    <a:lnTo>
                      <a:pt x="74" y="308"/>
                    </a:lnTo>
                    <a:lnTo>
                      <a:pt x="73" y="304"/>
                    </a:lnTo>
                    <a:lnTo>
                      <a:pt x="72" y="301"/>
                    </a:lnTo>
                    <a:lnTo>
                      <a:pt x="72" y="298"/>
                    </a:lnTo>
                    <a:lnTo>
                      <a:pt x="72" y="295"/>
                    </a:lnTo>
                    <a:lnTo>
                      <a:pt x="72" y="291"/>
                    </a:lnTo>
                    <a:lnTo>
                      <a:pt x="72" y="289"/>
                    </a:lnTo>
                    <a:lnTo>
                      <a:pt x="72" y="285"/>
                    </a:lnTo>
                    <a:lnTo>
                      <a:pt x="72" y="282"/>
                    </a:lnTo>
                    <a:lnTo>
                      <a:pt x="72" y="279"/>
                    </a:lnTo>
                    <a:lnTo>
                      <a:pt x="72" y="276"/>
                    </a:lnTo>
                    <a:lnTo>
                      <a:pt x="72" y="272"/>
                    </a:lnTo>
                    <a:lnTo>
                      <a:pt x="72" y="269"/>
                    </a:lnTo>
                    <a:lnTo>
                      <a:pt x="72" y="265"/>
                    </a:lnTo>
                    <a:lnTo>
                      <a:pt x="72" y="262"/>
                    </a:lnTo>
                    <a:lnTo>
                      <a:pt x="72" y="259"/>
                    </a:lnTo>
                    <a:lnTo>
                      <a:pt x="73" y="257"/>
                    </a:lnTo>
                    <a:lnTo>
                      <a:pt x="73" y="254"/>
                    </a:lnTo>
                    <a:lnTo>
                      <a:pt x="74" y="250"/>
                    </a:lnTo>
                    <a:lnTo>
                      <a:pt x="75" y="247"/>
                    </a:lnTo>
                    <a:lnTo>
                      <a:pt x="75" y="245"/>
                    </a:lnTo>
                    <a:lnTo>
                      <a:pt x="75" y="241"/>
                    </a:lnTo>
                    <a:lnTo>
                      <a:pt x="76" y="238"/>
                    </a:lnTo>
                    <a:lnTo>
                      <a:pt x="77" y="235"/>
                    </a:lnTo>
                    <a:lnTo>
                      <a:pt x="78" y="232"/>
                    </a:lnTo>
                    <a:lnTo>
                      <a:pt x="78" y="229"/>
                    </a:lnTo>
                    <a:lnTo>
                      <a:pt x="79" y="226"/>
                    </a:lnTo>
                    <a:lnTo>
                      <a:pt x="80" y="223"/>
                    </a:lnTo>
                    <a:lnTo>
                      <a:pt x="81" y="220"/>
                    </a:lnTo>
                    <a:lnTo>
                      <a:pt x="82" y="217"/>
                    </a:lnTo>
                    <a:lnTo>
                      <a:pt x="83" y="214"/>
                    </a:lnTo>
                    <a:lnTo>
                      <a:pt x="84" y="211"/>
                    </a:lnTo>
                    <a:lnTo>
                      <a:pt x="86" y="209"/>
                    </a:lnTo>
                    <a:lnTo>
                      <a:pt x="87" y="205"/>
                    </a:lnTo>
                    <a:lnTo>
                      <a:pt x="88" y="203"/>
                    </a:lnTo>
                    <a:lnTo>
                      <a:pt x="90" y="200"/>
                    </a:lnTo>
                    <a:lnTo>
                      <a:pt x="91" y="198"/>
                    </a:lnTo>
                    <a:lnTo>
                      <a:pt x="93" y="193"/>
                    </a:lnTo>
                    <a:lnTo>
                      <a:pt x="95" y="188"/>
                    </a:lnTo>
                    <a:lnTo>
                      <a:pt x="97" y="184"/>
                    </a:lnTo>
                    <a:lnTo>
                      <a:pt x="100" y="180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107" y="167"/>
                    </a:lnTo>
                    <a:lnTo>
                      <a:pt x="111" y="163"/>
                    </a:lnTo>
                    <a:lnTo>
                      <a:pt x="113" y="159"/>
                    </a:lnTo>
                    <a:lnTo>
                      <a:pt x="116" y="155"/>
                    </a:lnTo>
                    <a:lnTo>
                      <a:pt x="120" y="151"/>
                    </a:lnTo>
                    <a:lnTo>
                      <a:pt x="123" y="147"/>
                    </a:lnTo>
                    <a:lnTo>
                      <a:pt x="126" y="143"/>
                    </a:lnTo>
                    <a:lnTo>
                      <a:pt x="130" y="139"/>
                    </a:lnTo>
                    <a:lnTo>
                      <a:pt x="134" y="136"/>
                    </a:lnTo>
                    <a:lnTo>
                      <a:pt x="137" y="132"/>
                    </a:lnTo>
                    <a:lnTo>
                      <a:pt x="141" y="129"/>
                    </a:lnTo>
                    <a:lnTo>
                      <a:pt x="145" y="125"/>
                    </a:lnTo>
                    <a:lnTo>
                      <a:pt x="148" y="121"/>
                    </a:lnTo>
                    <a:lnTo>
                      <a:pt x="153" y="118"/>
                    </a:lnTo>
                    <a:lnTo>
                      <a:pt x="156" y="114"/>
                    </a:lnTo>
                    <a:lnTo>
                      <a:pt x="161" y="111"/>
                    </a:lnTo>
                    <a:lnTo>
                      <a:pt x="164" y="108"/>
                    </a:lnTo>
                    <a:lnTo>
                      <a:pt x="169" y="105"/>
                    </a:lnTo>
                    <a:lnTo>
                      <a:pt x="174" y="102"/>
                    </a:lnTo>
                    <a:lnTo>
                      <a:pt x="178" y="99"/>
                    </a:lnTo>
                    <a:lnTo>
                      <a:pt x="182" y="96"/>
                    </a:lnTo>
                    <a:lnTo>
                      <a:pt x="187" y="93"/>
                    </a:lnTo>
                    <a:lnTo>
                      <a:pt x="191" y="91"/>
                    </a:lnTo>
                    <a:lnTo>
                      <a:pt x="196" y="88"/>
                    </a:lnTo>
                    <a:lnTo>
                      <a:pt x="201" y="86"/>
                    </a:lnTo>
                    <a:lnTo>
                      <a:pt x="206" y="84"/>
                    </a:lnTo>
                    <a:lnTo>
                      <a:pt x="209" y="82"/>
                    </a:lnTo>
                    <a:lnTo>
                      <a:pt x="212" y="80"/>
                    </a:lnTo>
                    <a:lnTo>
                      <a:pt x="214" y="78"/>
                    </a:lnTo>
                    <a:lnTo>
                      <a:pt x="217" y="77"/>
                    </a:lnTo>
                    <a:lnTo>
                      <a:pt x="221" y="75"/>
                    </a:lnTo>
                    <a:lnTo>
                      <a:pt x="224" y="74"/>
                    </a:lnTo>
                    <a:lnTo>
                      <a:pt x="228" y="73"/>
                    </a:lnTo>
                    <a:lnTo>
                      <a:pt x="230" y="72"/>
                    </a:lnTo>
                    <a:lnTo>
                      <a:pt x="234" y="70"/>
                    </a:lnTo>
                    <a:lnTo>
                      <a:pt x="237" y="69"/>
                    </a:lnTo>
                    <a:lnTo>
                      <a:pt x="241" y="68"/>
                    </a:lnTo>
                    <a:lnTo>
                      <a:pt x="244" y="67"/>
                    </a:lnTo>
                    <a:lnTo>
                      <a:pt x="247" y="65"/>
                    </a:lnTo>
                    <a:lnTo>
                      <a:pt x="250" y="64"/>
                    </a:lnTo>
                    <a:lnTo>
                      <a:pt x="253" y="63"/>
                    </a:lnTo>
                    <a:lnTo>
                      <a:pt x="257" y="63"/>
                    </a:lnTo>
                    <a:lnTo>
                      <a:pt x="260" y="61"/>
                    </a:lnTo>
                    <a:lnTo>
                      <a:pt x="263" y="60"/>
                    </a:lnTo>
                    <a:lnTo>
                      <a:pt x="266" y="60"/>
                    </a:lnTo>
                    <a:lnTo>
                      <a:pt x="270" y="58"/>
                    </a:lnTo>
                    <a:lnTo>
                      <a:pt x="273" y="57"/>
                    </a:lnTo>
                    <a:lnTo>
                      <a:pt x="277" y="57"/>
                    </a:lnTo>
                    <a:lnTo>
                      <a:pt x="280" y="56"/>
                    </a:lnTo>
                    <a:lnTo>
                      <a:pt x="284" y="56"/>
                    </a:lnTo>
                    <a:lnTo>
                      <a:pt x="287" y="54"/>
                    </a:lnTo>
                    <a:lnTo>
                      <a:pt x="290" y="54"/>
                    </a:lnTo>
                    <a:lnTo>
                      <a:pt x="294" y="53"/>
                    </a:lnTo>
                    <a:lnTo>
                      <a:pt x="297" y="53"/>
                    </a:lnTo>
                    <a:lnTo>
                      <a:pt x="301" y="52"/>
                    </a:lnTo>
                    <a:lnTo>
                      <a:pt x="305" y="51"/>
                    </a:lnTo>
                    <a:lnTo>
                      <a:pt x="308" y="51"/>
                    </a:lnTo>
                    <a:lnTo>
                      <a:pt x="312" y="51"/>
                    </a:lnTo>
                    <a:lnTo>
                      <a:pt x="316" y="50"/>
                    </a:lnTo>
                    <a:lnTo>
                      <a:pt x="319" y="50"/>
                    </a:lnTo>
                    <a:lnTo>
                      <a:pt x="322" y="49"/>
                    </a:lnTo>
                    <a:lnTo>
                      <a:pt x="327" y="49"/>
                    </a:lnTo>
                    <a:lnTo>
                      <a:pt x="329" y="49"/>
                    </a:lnTo>
                    <a:lnTo>
                      <a:pt x="333" y="49"/>
                    </a:lnTo>
                    <a:lnTo>
                      <a:pt x="338" y="49"/>
                    </a:lnTo>
                    <a:lnTo>
                      <a:pt x="341" y="49"/>
                    </a:lnTo>
                    <a:lnTo>
                      <a:pt x="344" y="49"/>
                    </a:lnTo>
                    <a:lnTo>
                      <a:pt x="348" y="49"/>
                    </a:lnTo>
                    <a:lnTo>
                      <a:pt x="352" y="49"/>
                    </a:lnTo>
                    <a:lnTo>
                      <a:pt x="356" y="49"/>
                    </a:lnTo>
                    <a:lnTo>
                      <a:pt x="359" y="49"/>
                    </a:lnTo>
                    <a:lnTo>
                      <a:pt x="363" y="49"/>
                    </a:lnTo>
                    <a:lnTo>
                      <a:pt x="367" y="50"/>
                    </a:lnTo>
                    <a:lnTo>
                      <a:pt x="370" y="50"/>
                    </a:lnTo>
                    <a:lnTo>
                      <a:pt x="374" y="50"/>
                    </a:lnTo>
                    <a:lnTo>
                      <a:pt x="378" y="50"/>
                    </a:lnTo>
                    <a:lnTo>
                      <a:pt x="381" y="51"/>
                    </a:lnTo>
                    <a:lnTo>
                      <a:pt x="385" y="51"/>
                    </a:lnTo>
                    <a:lnTo>
                      <a:pt x="388" y="51"/>
                    </a:lnTo>
                    <a:lnTo>
                      <a:pt x="392" y="53"/>
                    </a:lnTo>
                    <a:lnTo>
                      <a:pt x="396" y="53"/>
                    </a:lnTo>
                    <a:lnTo>
                      <a:pt x="399" y="54"/>
                    </a:lnTo>
                    <a:lnTo>
                      <a:pt x="403" y="54"/>
                    </a:lnTo>
                    <a:lnTo>
                      <a:pt x="407" y="55"/>
                    </a:lnTo>
                    <a:lnTo>
                      <a:pt x="410" y="56"/>
                    </a:lnTo>
                    <a:lnTo>
                      <a:pt x="415" y="57"/>
                    </a:lnTo>
                    <a:lnTo>
                      <a:pt x="418" y="58"/>
                    </a:lnTo>
                    <a:lnTo>
                      <a:pt x="422" y="58"/>
                    </a:lnTo>
                    <a:lnTo>
                      <a:pt x="426" y="60"/>
                    </a:lnTo>
                    <a:lnTo>
                      <a:pt x="430" y="61"/>
                    </a:lnTo>
                    <a:lnTo>
                      <a:pt x="440" y="64"/>
                    </a:lnTo>
                    <a:lnTo>
                      <a:pt x="450" y="67"/>
                    </a:lnTo>
                    <a:lnTo>
                      <a:pt x="459" y="70"/>
                    </a:lnTo>
                    <a:lnTo>
                      <a:pt x="469" y="74"/>
                    </a:lnTo>
                    <a:lnTo>
                      <a:pt x="477" y="77"/>
                    </a:lnTo>
                    <a:lnTo>
                      <a:pt x="485" y="81"/>
                    </a:lnTo>
                    <a:lnTo>
                      <a:pt x="492" y="85"/>
                    </a:lnTo>
                    <a:lnTo>
                      <a:pt x="500" y="89"/>
                    </a:lnTo>
                    <a:lnTo>
                      <a:pt x="506" y="93"/>
                    </a:lnTo>
                    <a:lnTo>
                      <a:pt x="514" y="96"/>
                    </a:lnTo>
                    <a:lnTo>
                      <a:pt x="520" y="101"/>
                    </a:lnTo>
                    <a:lnTo>
                      <a:pt x="526" y="105"/>
                    </a:lnTo>
                    <a:lnTo>
                      <a:pt x="531" y="109"/>
                    </a:lnTo>
                    <a:lnTo>
                      <a:pt x="537" y="114"/>
                    </a:lnTo>
                    <a:lnTo>
                      <a:pt x="541" y="118"/>
                    </a:lnTo>
                    <a:lnTo>
                      <a:pt x="547" y="123"/>
                    </a:lnTo>
                    <a:lnTo>
                      <a:pt x="550" y="127"/>
                    </a:lnTo>
                    <a:lnTo>
                      <a:pt x="555" y="132"/>
                    </a:lnTo>
                    <a:lnTo>
                      <a:pt x="558" y="136"/>
                    </a:lnTo>
                    <a:lnTo>
                      <a:pt x="562" y="141"/>
                    </a:lnTo>
                    <a:lnTo>
                      <a:pt x="565" y="145"/>
                    </a:lnTo>
                    <a:lnTo>
                      <a:pt x="568" y="150"/>
                    </a:lnTo>
                    <a:lnTo>
                      <a:pt x="570" y="155"/>
                    </a:lnTo>
                    <a:lnTo>
                      <a:pt x="573" y="160"/>
                    </a:lnTo>
                    <a:lnTo>
                      <a:pt x="574" y="164"/>
                    </a:lnTo>
                    <a:lnTo>
                      <a:pt x="576" y="169"/>
                    </a:lnTo>
                    <a:lnTo>
                      <a:pt x="578" y="174"/>
                    </a:lnTo>
                    <a:lnTo>
                      <a:pt x="579" y="178"/>
                    </a:lnTo>
                    <a:lnTo>
                      <a:pt x="581" y="183"/>
                    </a:lnTo>
                    <a:lnTo>
                      <a:pt x="581" y="188"/>
                    </a:lnTo>
                    <a:lnTo>
                      <a:pt x="582" y="192"/>
                    </a:lnTo>
                    <a:lnTo>
                      <a:pt x="583" y="197"/>
                    </a:lnTo>
                    <a:lnTo>
                      <a:pt x="582" y="201"/>
                    </a:lnTo>
                    <a:lnTo>
                      <a:pt x="582" y="205"/>
                    </a:lnTo>
                    <a:lnTo>
                      <a:pt x="582" y="210"/>
                    </a:lnTo>
                    <a:lnTo>
                      <a:pt x="582" y="214"/>
                    </a:lnTo>
                    <a:lnTo>
                      <a:pt x="581" y="218"/>
                    </a:lnTo>
                    <a:lnTo>
                      <a:pt x="581" y="222"/>
                    </a:lnTo>
                    <a:lnTo>
                      <a:pt x="580" y="226"/>
                    </a:lnTo>
                    <a:lnTo>
                      <a:pt x="579" y="230"/>
                    </a:lnTo>
                    <a:lnTo>
                      <a:pt x="578" y="234"/>
                    </a:lnTo>
                    <a:lnTo>
                      <a:pt x="576" y="238"/>
                    </a:lnTo>
                    <a:lnTo>
                      <a:pt x="575" y="241"/>
                    </a:lnTo>
                    <a:lnTo>
                      <a:pt x="573" y="245"/>
                    </a:lnTo>
                    <a:lnTo>
                      <a:pt x="571" y="248"/>
                    </a:lnTo>
                    <a:lnTo>
                      <a:pt x="570" y="251"/>
                    </a:lnTo>
                    <a:lnTo>
                      <a:pt x="568" y="254"/>
                    </a:lnTo>
                    <a:lnTo>
                      <a:pt x="566" y="257"/>
                    </a:lnTo>
                    <a:lnTo>
                      <a:pt x="563" y="259"/>
                    </a:lnTo>
                    <a:lnTo>
                      <a:pt x="561" y="262"/>
                    </a:lnTo>
                    <a:lnTo>
                      <a:pt x="559" y="265"/>
                    </a:lnTo>
                    <a:lnTo>
                      <a:pt x="557" y="267"/>
                    </a:lnTo>
                    <a:lnTo>
                      <a:pt x="555" y="269"/>
                    </a:lnTo>
                    <a:lnTo>
                      <a:pt x="552" y="270"/>
                    </a:lnTo>
                    <a:lnTo>
                      <a:pt x="549" y="272"/>
                    </a:lnTo>
                    <a:lnTo>
                      <a:pt x="547" y="275"/>
                    </a:lnTo>
                    <a:lnTo>
                      <a:pt x="544" y="276"/>
                    </a:lnTo>
                    <a:lnTo>
                      <a:pt x="541" y="277"/>
                    </a:lnTo>
                    <a:lnTo>
                      <a:pt x="538" y="277"/>
                    </a:lnTo>
                    <a:lnTo>
                      <a:pt x="536" y="279"/>
                    </a:lnTo>
                    <a:lnTo>
                      <a:pt x="530" y="279"/>
                    </a:lnTo>
                    <a:lnTo>
                      <a:pt x="525" y="279"/>
                    </a:lnTo>
                    <a:lnTo>
                      <a:pt x="519" y="277"/>
                    </a:lnTo>
                    <a:lnTo>
                      <a:pt x="514" y="276"/>
                    </a:lnTo>
                    <a:lnTo>
                      <a:pt x="509" y="274"/>
                    </a:lnTo>
                    <a:lnTo>
                      <a:pt x="504" y="271"/>
                    </a:lnTo>
                    <a:lnTo>
                      <a:pt x="501" y="269"/>
                    </a:lnTo>
                    <a:lnTo>
                      <a:pt x="498" y="268"/>
                    </a:lnTo>
                    <a:lnTo>
                      <a:pt x="496" y="265"/>
                    </a:lnTo>
                    <a:lnTo>
                      <a:pt x="494" y="263"/>
                    </a:lnTo>
                    <a:lnTo>
                      <a:pt x="492" y="262"/>
                    </a:lnTo>
                    <a:lnTo>
                      <a:pt x="490" y="259"/>
                    </a:lnTo>
                    <a:lnTo>
                      <a:pt x="488" y="257"/>
                    </a:lnTo>
                    <a:lnTo>
                      <a:pt x="485" y="255"/>
                    </a:lnTo>
                    <a:lnTo>
                      <a:pt x="484" y="253"/>
                    </a:lnTo>
                    <a:lnTo>
                      <a:pt x="482" y="250"/>
                    </a:lnTo>
                    <a:lnTo>
                      <a:pt x="480" y="248"/>
                    </a:lnTo>
                    <a:lnTo>
                      <a:pt x="477" y="245"/>
                    </a:lnTo>
                    <a:lnTo>
                      <a:pt x="476" y="242"/>
                    </a:lnTo>
                    <a:lnTo>
                      <a:pt x="474" y="240"/>
                    </a:lnTo>
                    <a:lnTo>
                      <a:pt x="473" y="236"/>
                    </a:lnTo>
                    <a:lnTo>
                      <a:pt x="471" y="234"/>
                    </a:lnTo>
                    <a:lnTo>
                      <a:pt x="469" y="231"/>
                    </a:lnTo>
                    <a:lnTo>
                      <a:pt x="468" y="227"/>
                    </a:lnTo>
                    <a:lnTo>
                      <a:pt x="466" y="224"/>
                    </a:lnTo>
                    <a:lnTo>
                      <a:pt x="464" y="222"/>
                    </a:lnTo>
                    <a:lnTo>
                      <a:pt x="463" y="219"/>
                    </a:lnTo>
                    <a:lnTo>
                      <a:pt x="462" y="216"/>
                    </a:lnTo>
                    <a:lnTo>
                      <a:pt x="461" y="213"/>
                    </a:lnTo>
                    <a:lnTo>
                      <a:pt x="460" y="210"/>
                    </a:lnTo>
                    <a:lnTo>
                      <a:pt x="458" y="207"/>
                    </a:lnTo>
                    <a:lnTo>
                      <a:pt x="456" y="204"/>
                    </a:lnTo>
                    <a:lnTo>
                      <a:pt x="455" y="201"/>
                    </a:lnTo>
                    <a:lnTo>
                      <a:pt x="454" y="198"/>
                    </a:lnTo>
                    <a:lnTo>
                      <a:pt x="453" y="195"/>
                    </a:lnTo>
                    <a:lnTo>
                      <a:pt x="451" y="192"/>
                    </a:lnTo>
                    <a:lnTo>
                      <a:pt x="450" y="190"/>
                    </a:lnTo>
                    <a:lnTo>
                      <a:pt x="450" y="187"/>
                    </a:lnTo>
                    <a:lnTo>
                      <a:pt x="449" y="184"/>
                    </a:lnTo>
                    <a:lnTo>
                      <a:pt x="448" y="181"/>
                    </a:lnTo>
                    <a:lnTo>
                      <a:pt x="447" y="178"/>
                    </a:lnTo>
                    <a:lnTo>
                      <a:pt x="447" y="176"/>
                    </a:lnTo>
                    <a:lnTo>
                      <a:pt x="445" y="173"/>
                    </a:lnTo>
                    <a:lnTo>
                      <a:pt x="445" y="170"/>
                    </a:lnTo>
                    <a:lnTo>
                      <a:pt x="444" y="169"/>
                    </a:lnTo>
                    <a:lnTo>
                      <a:pt x="444" y="167"/>
                    </a:lnTo>
                    <a:lnTo>
                      <a:pt x="442" y="162"/>
                    </a:lnTo>
                    <a:lnTo>
                      <a:pt x="442" y="158"/>
                    </a:lnTo>
                    <a:lnTo>
                      <a:pt x="441" y="155"/>
                    </a:lnTo>
                    <a:lnTo>
                      <a:pt x="440" y="152"/>
                    </a:lnTo>
                    <a:lnTo>
                      <a:pt x="439" y="148"/>
                    </a:lnTo>
                    <a:lnTo>
                      <a:pt x="439" y="148"/>
                    </a:lnTo>
                    <a:lnTo>
                      <a:pt x="379" y="157"/>
                    </a:lnTo>
                    <a:lnTo>
                      <a:pt x="379" y="157"/>
                    </a:lnTo>
                    <a:close/>
                  </a:path>
                </a:pathLst>
              </a:cu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grpSp>
          <p:nvGrpSpPr>
            <p:cNvPr id="19" name="Group 72"/>
            <p:cNvGrpSpPr/>
            <p:nvPr/>
          </p:nvGrpSpPr>
          <p:grpSpPr bwMode="gray">
            <a:xfrm rot="8848561">
              <a:off x="5782230" y="1001178"/>
              <a:ext cx="579249" cy="950648"/>
              <a:chOff x="3426488" y="1748413"/>
              <a:chExt cx="1416817" cy="4137538"/>
            </a:xfrm>
            <a:solidFill>
              <a:schemeClr val="tx2"/>
            </a:solidFill>
            <a:effectLst/>
          </p:grpSpPr>
          <p:sp>
            <p:nvSpPr>
              <p:cNvPr id="82" name="Freeform 81"/>
              <p:cNvSpPr/>
              <p:nvPr/>
            </p:nvSpPr>
            <p:spPr bwMode="gray">
              <a:xfrm>
                <a:off x="4327187" y="2069960"/>
                <a:ext cx="516118" cy="2839624"/>
              </a:xfrm>
              <a:custGeom>
                <a:avLst/>
                <a:gdLst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472272 w 512465"/>
                  <a:gd name="connsiteY2" fmla="*/ 2421653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225582 w 512465"/>
                  <a:gd name="connsiteY2" fmla="*/ 246121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43388 w 512465"/>
                  <a:gd name="connsiteY2" fmla="*/ 251910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4378 w 516118"/>
                  <a:gd name="connsiteY0" fmla="*/ 381838 h 2874074"/>
                  <a:gd name="connsiteX1" fmla="*/ 0 w 516118"/>
                  <a:gd name="connsiteY1" fmla="*/ 2874074 h 2874074"/>
                  <a:gd name="connsiteX2" fmla="*/ 347041 w 516118"/>
                  <a:gd name="connsiteY2" fmla="*/ 2519101 h 2874074"/>
                  <a:gd name="connsiteX3" fmla="*/ 516118 w 516118"/>
                  <a:gd name="connsiteY3" fmla="*/ 0 h 2874074"/>
                  <a:gd name="connsiteX4" fmla="*/ 154378 w 516118"/>
                  <a:gd name="connsiteY4" fmla="*/ 381838 h 287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118" h="2874074">
                    <a:moveTo>
                      <a:pt x="154378" y="381838"/>
                    </a:moveTo>
                    <a:lnTo>
                      <a:pt x="0" y="2874074"/>
                    </a:lnTo>
                    <a:lnTo>
                      <a:pt x="347041" y="2519101"/>
                    </a:lnTo>
                    <a:lnTo>
                      <a:pt x="516118" y="0"/>
                    </a:lnTo>
                    <a:lnTo>
                      <a:pt x="154378" y="381838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3" name="Freeform 82"/>
              <p:cNvSpPr/>
              <p:nvPr/>
            </p:nvSpPr>
            <p:spPr bwMode="gray">
              <a:xfrm>
                <a:off x="3436537" y="2110154"/>
                <a:ext cx="428258" cy="2805339"/>
              </a:xfrm>
              <a:custGeom>
                <a:avLst/>
                <a:gdLst>
                  <a:gd name="connsiteX0" fmla="*/ 0 w 422031"/>
                  <a:gd name="connsiteY0" fmla="*/ 0 h 2793442"/>
                  <a:gd name="connsiteX1" fmla="*/ 180871 w 422031"/>
                  <a:gd name="connsiteY1" fmla="*/ 2411604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2031"/>
                  <a:gd name="connsiteY0" fmla="*/ 0 h 2793442"/>
                  <a:gd name="connsiteX1" fmla="*/ 180871 w 422031"/>
                  <a:gd name="connsiteY1" fmla="*/ 2483018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3964"/>
                  <a:gd name="connsiteY0" fmla="*/ 0 h 2798077"/>
                  <a:gd name="connsiteX1" fmla="*/ 180871 w 423964"/>
                  <a:gd name="connsiteY1" fmla="*/ 2483018 h 2798077"/>
                  <a:gd name="connsiteX2" fmla="*/ 423964 w 423964"/>
                  <a:gd name="connsiteY2" fmla="*/ 2798077 h 2798077"/>
                  <a:gd name="connsiteX3" fmla="*/ 301451 w 423964"/>
                  <a:gd name="connsiteY3" fmla="*/ 341644 h 2798077"/>
                  <a:gd name="connsiteX4" fmla="*/ 0 w 423964"/>
                  <a:gd name="connsiteY4" fmla="*/ 0 h 2798077"/>
                  <a:gd name="connsiteX0" fmla="*/ 0 w 433937"/>
                  <a:gd name="connsiteY0" fmla="*/ 0 h 2807630"/>
                  <a:gd name="connsiteX1" fmla="*/ 180871 w 433937"/>
                  <a:gd name="connsiteY1" fmla="*/ 2483018 h 2807630"/>
                  <a:gd name="connsiteX2" fmla="*/ 433937 w 433937"/>
                  <a:gd name="connsiteY2" fmla="*/ 2807630 h 2807630"/>
                  <a:gd name="connsiteX3" fmla="*/ 301451 w 433937"/>
                  <a:gd name="connsiteY3" fmla="*/ 341644 h 2807630"/>
                  <a:gd name="connsiteX4" fmla="*/ 0 w 433937"/>
                  <a:gd name="connsiteY4" fmla="*/ 0 h 2807630"/>
                  <a:gd name="connsiteX0" fmla="*/ 0 w 428258"/>
                  <a:gd name="connsiteY0" fmla="*/ 0 h 2784474"/>
                  <a:gd name="connsiteX1" fmla="*/ 180871 w 428258"/>
                  <a:gd name="connsiteY1" fmla="*/ 2483018 h 2784474"/>
                  <a:gd name="connsiteX2" fmla="*/ 428258 w 428258"/>
                  <a:gd name="connsiteY2" fmla="*/ 2784474 h 2784474"/>
                  <a:gd name="connsiteX3" fmla="*/ 301451 w 428258"/>
                  <a:gd name="connsiteY3" fmla="*/ 341644 h 2784474"/>
                  <a:gd name="connsiteX4" fmla="*/ 0 w 428258"/>
                  <a:gd name="connsiteY4" fmla="*/ 0 h 2784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258" h="2784474">
                    <a:moveTo>
                      <a:pt x="0" y="0"/>
                    </a:moveTo>
                    <a:lnTo>
                      <a:pt x="180871" y="2483018"/>
                    </a:lnTo>
                    <a:lnTo>
                      <a:pt x="428258" y="2784474"/>
                    </a:lnTo>
                    <a:lnTo>
                      <a:pt x="301451" y="34164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4" name="Freeform 83"/>
              <p:cNvSpPr/>
              <p:nvPr/>
            </p:nvSpPr>
            <p:spPr bwMode="gray">
              <a:xfrm>
                <a:off x="3426488" y="1748413"/>
                <a:ext cx="1416817" cy="723482"/>
              </a:xfrm>
              <a:custGeom>
                <a:avLst/>
                <a:gdLst>
                  <a:gd name="connsiteX0" fmla="*/ 351692 w 1416817"/>
                  <a:gd name="connsiteY0" fmla="*/ 0 h 723482"/>
                  <a:gd name="connsiteX1" fmla="*/ 994787 w 1416817"/>
                  <a:gd name="connsiteY1" fmla="*/ 0 h 723482"/>
                  <a:gd name="connsiteX2" fmla="*/ 1416817 w 1416817"/>
                  <a:gd name="connsiteY2" fmla="*/ 331596 h 723482"/>
                  <a:gd name="connsiteX3" fmla="*/ 1045028 w 1416817"/>
                  <a:gd name="connsiteY3" fmla="*/ 723482 h 723482"/>
                  <a:gd name="connsiteX4" fmla="*/ 321547 w 1416817"/>
                  <a:gd name="connsiteY4" fmla="*/ 723482 h 723482"/>
                  <a:gd name="connsiteX5" fmla="*/ 0 w 1416817"/>
                  <a:gd name="connsiteY5" fmla="*/ 361741 h 723482"/>
                  <a:gd name="connsiteX6" fmla="*/ 351692 w 1416817"/>
                  <a:gd name="connsiteY6" fmla="*/ 0 h 723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6817" h="723482">
                    <a:moveTo>
                      <a:pt x="351692" y="0"/>
                    </a:moveTo>
                    <a:lnTo>
                      <a:pt x="994787" y="0"/>
                    </a:lnTo>
                    <a:lnTo>
                      <a:pt x="1416817" y="331596"/>
                    </a:lnTo>
                    <a:lnTo>
                      <a:pt x="1045028" y="723482"/>
                    </a:lnTo>
                    <a:lnTo>
                      <a:pt x="321547" y="723482"/>
                    </a:lnTo>
                    <a:lnTo>
                      <a:pt x="0" y="361741"/>
                    </a:lnTo>
                    <a:lnTo>
                      <a:pt x="351692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5" name="Freeform 84"/>
              <p:cNvSpPr/>
              <p:nvPr/>
            </p:nvSpPr>
            <p:spPr bwMode="gray">
              <a:xfrm>
                <a:off x="3748035" y="2461846"/>
                <a:ext cx="723481" cy="2447972"/>
              </a:xfrm>
              <a:custGeom>
                <a:avLst/>
                <a:gdLst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2756 w 723481"/>
                  <a:gd name="connsiteY2" fmla="*/ 2471895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4419 w 723481"/>
                  <a:gd name="connsiteY2" fmla="*/ 2446964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47972"/>
                  <a:gd name="connsiteX1" fmla="*/ 120580 w 723481"/>
                  <a:gd name="connsiteY1" fmla="*/ 2447972 h 2447972"/>
                  <a:gd name="connsiteX2" fmla="*/ 574419 w 723481"/>
                  <a:gd name="connsiteY2" fmla="*/ 2446964 h 2447972"/>
                  <a:gd name="connsiteX3" fmla="*/ 723481 w 723481"/>
                  <a:gd name="connsiteY3" fmla="*/ 0 h 2447972"/>
                  <a:gd name="connsiteX4" fmla="*/ 0 w 723481"/>
                  <a:gd name="connsiteY4" fmla="*/ 10049 h 24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3481" h="2447972">
                    <a:moveTo>
                      <a:pt x="0" y="10049"/>
                    </a:moveTo>
                    <a:lnTo>
                      <a:pt x="120580" y="2447972"/>
                    </a:lnTo>
                    <a:lnTo>
                      <a:pt x="574419" y="2446964"/>
                    </a:lnTo>
                    <a:lnTo>
                      <a:pt x="723481" y="0"/>
                    </a:lnTo>
                    <a:lnTo>
                      <a:pt x="0" y="1004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6" name="Freeform 85"/>
              <p:cNvSpPr/>
              <p:nvPr/>
            </p:nvSpPr>
            <p:spPr bwMode="gray">
              <a:xfrm>
                <a:off x="3620218" y="4557694"/>
                <a:ext cx="1053591" cy="939666"/>
              </a:xfrm>
              <a:custGeom>
                <a:avLst/>
                <a:gdLst>
                  <a:gd name="connsiteX0" fmla="*/ 0 w 1065125"/>
                  <a:gd name="connsiteY0" fmla="*/ 40193 h 854110"/>
                  <a:gd name="connsiteX1" fmla="*/ 180870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65125"/>
                  <a:gd name="connsiteY0" fmla="*/ 40193 h 854110"/>
                  <a:gd name="connsiteX1" fmla="*/ 252276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39207"/>
                  <a:gd name="connsiteY0" fmla="*/ 34885 h 848802"/>
                  <a:gd name="connsiteX1" fmla="*/ 252276 w 1039207"/>
                  <a:gd name="connsiteY1" fmla="*/ 848802 h 848802"/>
                  <a:gd name="connsiteX2" fmla="*/ 703385 w 1039207"/>
                  <a:gd name="connsiteY2" fmla="*/ 848802 h 848802"/>
                  <a:gd name="connsiteX3" fmla="*/ 1039207 w 1039207"/>
                  <a:gd name="connsiteY3" fmla="*/ 0 h 848802"/>
                  <a:gd name="connsiteX4" fmla="*/ 693336 w 1039207"/>
                  <a:gd name="connsiteY4" fmla="*/ 366481 h 848802"/>
                  <a:gd name="connsiteX5" fmla="*/ 211015 w 1039207"/>
                  <a:gd name="connsiteY5" fmla="*/ 346384 h 848802"/>
                  <a:gd name="connsiteX6" fmla="*/ 0 w 1039207"/>
                  <a:gd name="connsiteY6" fmla="*/ 34885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20644 w 1048836"/>
                  <a:gd name="connsiteY5" fmla="*/ 346384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42557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938903"/>
                  <a:gd name="connsiteX1" fmla="*/ 261905 w 1048836"/>
                  <a:gd name="connsiteY1" fmla="*/ 848802 h 938903"/>
                  <a:gd name="connsiteX2" fmla="*/ 480860 w 1048836"/>
                  <a:gd name="connsiteY2" fmla="*/ 938903 h 938903"/>
                  <a:gd name="connsiteX3" fmla="*/ 713014 w 1048836"/>
                  <a:gd name="connsiteY3" fmla="*/ 848802 h 938903"/>
                  <a:gd name="connsiteX4" fmla="*/ 1048836 w 1048836"/>
                  <a:gd name="connsiteY4" fmla="*/ 0 h 938903"/>
                  <a:gd name="connsiteX5" fmla="*/ 702965 w 1048836"/>
                  <a:gd name="connsiteY5" fmla="*/ 342557 h 938903"/>
                  <a:gd name="connsiteX6" fmla="*/ 254540 w 1048836"/>
                  <a:gd name="connsiteY6" fmla="*/ 345377 h 938903"/>
                  <a:gd name="connsiteX7" fmla="*/ 0 w 1048836"/>
                  <a:gd name="connsiteY7" fmla="*/ 50826 h 938903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713014 w 1048836"/>
                  <a:gd name="connsiteY3" fmla="*/ 848802 h 930109"/>
                  <a:gd name="connsiteX4" fmla="*/ 1048836 w 1048836"/>
                  <a:gd name="connsiteY4" fmla="*/ 0 h 930109"/>
                  <a:gd name="connsiteX5" fmla="*/ 702965 w 1048836"/>
                  <a:gd name="connsiteY5" fmla="*/ 342557 h 930109"/>
                  <a:gd name="connsiteX6" fmla="*/ 254540 w 1048836"/>
                  <a:gd name="connsiteY6" fmla="*/ 345377 h 930109"/>
                  <a:gd name="connsiteX7" fmla="*/ 0 w 1048836"/>
                  <a:gd name="connsiteY7" fmla="*/ 50826 h 930109"/>
                  <a:gd name="connsiteX0" fmla="*/ 0 w 1048836"/>
                  <a:gd name="connsiteY0" fmla="*/ 50826 h 934962"/>
                  <a:gd name="connsiteX1" fmla="*/ 261905 w 1048836"/>
                  <a:gd name="connsiteY1" fmla="*/ 848802 h 934962"/>
                  <a:gd name="connsiteX2" fmla="*/ 421820 w 1048836"/>
                  <a:gd name="connsiteY2" fmla="*/ 930109 h 934962"/>
                  <a:gd name="connsiteX3" fmla="*/ 545692 w 1048836"/>
                  <a:gd name="connsiteY3" fmla="*/ 934962 h 934962"/>
                  <a:gd name="connsiteX4" fmla="*/ 713014 w 1048836"/>
                  <a:gd name="connsiteY4" fmla="*/ 848802 h 934962"/>
                  <a:gd name="connsiteX5" fmla="*/ 1048836 w 1048836"/>
                  <a:gd name="connsiteY5" fmla="*/ 0 h 934962"/>
                  <a:gd name="connsiteX6" fmla="*/ 702965 w 1048836"/>
                  <a:gd name="connsiteY6" fmla="*/ 342557 h 934962"/>
                  <a:gd name="connsiteX7" fmla="*/ 254540 w 1048836"/>
                  <a:gd name="connsiteY7" fmla="*/ 345377 h 934962"/>
                  <a:gd name="connsiteX8" fmla="*/ 0 w 1048836"/>
                  <a:gd name="connsiteY8" fmla="*/ 50826 h 934962"/>
                  <a:gd name="connsiteX0" fmla="*/ 0 w 1048836"/>
                  <a:gd name="connsiteY0" fmla="*/ 50826 h 937329"/>
                  <a:gd name="connsiteX1" fmla="*/ 261905 w 1048836"/>
                  <a:gd name="connsiteY1" fmla="*/ 848802 h 937329"/>
                  <a:gd name="connsiteX2" fmla="*/ 421820 w 1048836"/>
                  <a:gd name="connsiteY2" fmla="*/ 930109 h 937329"/>
                  <a:gd name="connsiteX3" fmla="*/ 564745 w 1048836"/>
                  <a:gd name="connsiteY3" fmla="*/ 937329 h 937329"/>
                  <a:gd name="connsiteX4" fmla="*/ 713014 w 1048836"/>
                  <a:gd name="connsiteY4" fmla="*/ 848802 h 937329"/>
                  <a:gd name="connsiteX5" fmla="*/ 1048836 w 1048836"/>
                  <a:gd name="connsiteY5" fmla="*/ 0 h 937329"/>
                  <a:gd name="connsiteX6" fmla="*/ 702965 w 1048836"/>
                  <a:gd name="connsiteY6" fmla="*/ 342557 h 937329"/>
                  <a:gd name="connsiteX7" fmla="*/ 254540 w 1048836"/>
                  <a:gd name="connsiteY7" fmla="*/ 345377 h 937329"/>
                  <a:gd name="connsiteX8" fmla="*/ 0 w 1048836"/>
                  <a:gd name="connsiteY8" fmla="*/ 50826 h 93732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54540 w 1048836"/>
                  <a:gd name="connsiteY7" fmla="*/ 345377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78369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34542"/>
                  <a:gd name="connsiteY0" fmla="*/ 109651 h 930109"/>
                  <a:gd name="connsiteX1" fmla="*/ 247611 w 1034542"/>
                  <a:gd name="connsiteY1" fmla="*/ 848802 h 930109"/>
                  <a:gd name="connsiteX2" fmla="*/ 407526 w 1034542"/>
                  <a:gd name="connsiteY2" fmla="*/ 930109 h 930109"/>
                  <a:gd name="connsiteX3" fmla="*/ 550451 w 1034542"/>
                  <a:gd name="connsiteY3" fmla="*/ 927804 h 930109"/>
                  <a:gd name="connsiteX4" fmla="*/ 698720 w 1034542"/>
                  <a:gd name="connsiteY4" fmla="*/ 848802 h 930109"/>
                  <a:gd name="connsiteX5" fmla="*/ 1034542 w 1034542"/>
                  <a:gd name="connsiteY5" fmla="*/ 0 h 930109"/>
                  <a:gd name="connsiteX6" fmla="*/ 688671 w 1034542"/>
                  <a:gd name="connsiteY6" fmla="*/ 378369 h 930109"/>
                  <a:gd name="connsiteX7" fmla="*/ 252157 w 1034542"/>
                  <a:gd name="connsiteY7" fmla="*/ 381178 h 930109"/>
                  <a:gd name="connsiteX8" fmla="*/ 0 w 1034542"/>
                  <a:gd name="connsiteY8" fmla="*/ 109651 h 930109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52157 w 1017873"/>
                  <a:gd name="connsiteY7" fmla="*/ 337701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95816 w 1017873"/>
                  <a:gd name="connsiteY6" fmla="*/ 25302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41685"/>
                  <a:gd name="connsiteY0" fmla="*/ 188958 h 1009416"/>
                  <a:gd name="connsiteX1" fmla="*/ 247611 w 1041685"/>
                  <a:gd name="connsiteY1" fmla="*/ 928109 h 1009416"/>
                  <a:gd name="connsiteX2" fmla="*/ 407526 w 1041685"/>
                  <a:gd name="connsiteY2" fmla="*/ 1009416 h 1009416"/>
                  <a:gd name="connsiteX3" fmla="*/ 550451 w 1041685"/>
                  <a:gd name="connsiteY3" fmla="*/ 1007111 h 1009416"/>
                  <a:gd name="connsiteX4" fmla="*/ 698720 w 1041685"/>
                  <a:gd name="connsiteY4" fmla="*/ 928109 h 1009416"/>
                  <a:gd name="connsiteX5" fmla="*/ 1041685 w 1041685"/>
                  <a:gd name="connsiteY5" fmla="*/ 0 h 1009416"/>
                  <a:gd name="connsiteX6" fmla="*/ 695816 w 1041685"/>
                  <a:gd name="connsiteY6" fmla="*/ 375808 h 1009416"/>
                  <a:gd name="connsiteX7" fmla="*/ 233117 w 1041685"/>
                  <a:gd name="connsiteY7" fmla="*/ 376048 h 1009416"/>
                  <a:gd name="connsiteX8" fmla="*/ 0 w 1041685"/>
                  <a:gd name="connsiteY8" fmla="*/ 188958 h 1009416"/>
                  <a:gd name="connsiteX0" fmla="*/ 0 w 1053591"/>
                  <a:gd name="connsiteY0" fmla="*/ 58499 h 1009416"/>
                  <a:gd name="connsiteX1" fmla="*/ 259517 w 1053591"/>
                  <a:gd name="connsiteY1" fmla="*/ 928109 h 1009416"/>
                  <a:gd name="connsiteX2" fmla="*/ 419432 w 1053591"/>
                  <a:gd name="connsiteY2" fmla="*/ 1009416 h 1009416"/>
                  <a:gd name="connsiteX3" fmla="*/ 562357 w 1053591"/>
                  <a:gd name="connsiteY3" fmla="*/ 1007111 h 1009416"/>
                  <a:gd name="connsiteX4" fmla="*/ 710626 w 1053591"/>
                  <a:gd name="connsiteY4" fmla="*/ 928109 h 1009416"/>
                  <a:gd name="connsiteX5" fmla="*/ 1053591 w 1053591"/>
                  <a:gd name="connsiteY5" fmla="*/ 0 h 1009416"/>
                  <a:gd name="connsiteX6" fmla="*/ 707722 w 1053591"/>
                  <a:gd name="connsiteY6" fmla="*/ 375808 h 1009416"/>
                  <a:gd name="connsiteX7" fmla="*/ 245023 w 1053591"/>
                  <a:gd name="connsiteY7" fmla="*/ 376048 h 1009416"/>
                  <a:gd name="connsiteX8" fmla="*/ 0 w 1053591"/>
                  <a:gd name="connsiteY8" fmla="*/ 58499 h 100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3591" h="1009416">
                    <a:moveTo>
                      <a:pt x="0" y="58499"/>
                    </a:moveTo>
                    <a:lnTo>
                      <a:pt x="259517" y="928109"/>
                    </a:lnTo>
                    <a:lnTo>
                      <a:pt x="419432" y="1009416"/>
                    </a:lnTo>
                    <a:lnTo>
                      <a:pt x="562357" y="1007111"/>
                    </a:lnTo>
                    <a:lnTo>
                      <a:pt x="710626" y="928109"/>
                    </a:lnTo>
                    <a:lnTo>
                      <a:pt x="1053591" y="0"/>
                    </a:lnTo>
                    <a:lnTo>
                      <a:pt x="707722" y="375808"/>
                    </a:lnTo>
                    <a:lnTo>
                      <a:pt x="245023" y="376048"/>
                    </a:lnTo>
                    <a:lnTo>
                      <a:pt x="0" y="5849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7" name="Freeform 86"/>
              <p:cNvSpPr/>
              <p:nvPr/>
            </p:nvSpPr>
            <p:spPr bwMode="gray">
              <a:xfrm>
                <a:off x="3883819" y="5419725"/>
                <a:ext cx="447302" cy="466226"/>
              </a:xfrm>
              <a:custGeom>
                <a:avLst/>
                <a:gdLst>
                  <a:gd name="connsiteX0" fmla="*/ 0 w 422031"/>
                  <a:gd name="connsiteY0" fmla="*/ 10049 h 502418"/>
                  <a:gd name="connsiteX1" fmla="*/ 180871 w 422031"/>
                  <a:gd name="connsiteY1" fmla="*/ 502418 h 502418"/>
                  <a:gd name="connsiteX2" fmla="*/ 422031 w 422031"/>
                  <a:gd name="connsiteY2" fmla="*/ 0 h 502418"/>
                  <a:gd name="connsiteX3" fmla="*/ 0 w 422031"/>
                  <a:gd name="connsiteY3" fmla="*/ 10049 h 502418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0 w 422031"/>
                  <a:gd name="connsiteY3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96617 w 422031"/>
                  <a:gd name="connsiteY3" fmla="*/ 97658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54102 w 422031"/>
                  <a:gd name="connsiteY3" fmla="*/ 94373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3879 w 422031"/>
                  <a:gd name="connsiteY3" fmla="*/ 10517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54091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1682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0349 w 422031"/>
                  <a:gd name="connsiteY3" fmla="*/ 22877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13367"/>
                  <a:gd name="connsiteY0" fmla="*/ 71198 h 544201"/>
                  <a:gd name="connsiteX1" fmla="*/ 192593 w 413367"/>
                  <a:gd name="connsiteY1" fmla="*/ 544201 h 544201"/>
                  <a:gd name="connsiteX2" fmla="*/ 413367 w 413367"/>
                  <a:gd name="connsiteY2" fmla="*/ 0 h 544201"/>
                  <a:gd name="connsiteX3" fmla="*/ 280349 w 413367"/>
                  <a:gd name="connsiteY3" fmla="*/ 84026 h 544201"/>
                  <a:gd name="connsiteX4" fmla="*/ 149769 w 413367"/>
                  <a:gd name="connsiteY4" fmla="*/ 88814 h 544201"/>
                  <a:gd name="connsiteX5" fmla="*/ 0 w 413367"/>
                  <a:gd name="connsiteY5" fmla="*/ 71198 h 544201"/>
                  <a:gd name="connsiteX0" fmla="*/ 0 w 406869"/>
                  <a:gd name="connsiteY0" fmla="*/ 1711 h 544201"/>
                  <a:gd name="connsiteX1" fmla="*/ 186095 w 406869"/>
                  <a:gd name="connsiteY1" fmla="*/ 544201 h 544201"/>
                  <a:gd name="connsiteX2" fmla="*/ 406869 w 406869"/>
                  <a:gd name="connsiteY2" fmla="*/ 0 h 544201"/>
                  <a:gd name="connsiteX3" fmla="*/ 273851 w 406869"/>
                  <a:gd name="connsiteY3" fmla="*/ 84026 h 544201"/>
                  <a:gd name="connsiteX4" fmla="*/ 143271 w 406869"/>
                  <a:gd name="connsiteY4" fmla="*/ 88814 h 544201"/>
                  <a:gd name="connsiteX5" fmla="*/ 0 w 406869"/>
                  <a:gd name="connsiteY5" fmla="*/ 1711 h 544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6869" h="544201">
                    <a:moveTo>
                      <a:pt x="0" y="1711"/>
                    </a:moveTo>
                    <a:lnTo>
                      <a:pt x="186095" y="544201"/>
                    </a:lnTo>
                    <a:lnTo>
                      <a:pt x="406869" y="0"/>
                    </a:lnTo>
                    <a:lnTo>
                      <a:pt x="273851" y="84026"/>
                    </a:lnTo>
                    <a:lnTo>
                      <a:pt x="143271" y="88814"/>
                    </a:lnTo>
                    <a:lnTo>
                      <a:pt x="0" y="1711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8" name="Oval 87"/>
              <p:cNvSpPr/>
              <p:nvPr/>
            </p:nvSpPr>
            <p:spPr bwMode="gray">
              <a:xfrm>
                <a:off x="3929058" y="2000240"/>
                <a:ext cx="428628" cy="21431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0" name="Group 80"/>
            <p:cNvGrpSpPr/>
            <p:nvPr/>
          </p:nvGrpSpPr>
          <p:grpSpPr bwMode="gray">
            <a:xfrm rot="1587450">
              <a:off x="1070347" y="1418806"/>
              <a:ext cx="831122" cy="831402"/>
              <a:chOff x="3500430" y="1714488"/>
              <a:chExt cx="2357454" cy="2358248"/>
            </a:xfrm>
            <a:solidFill>
              <a:schemeClr val="tx2"/>
            </a:solidFill>
            <a:effectLst/>
          </p:grpSpPr>
          <p:sp>
            <p:nvSpPr>
              <p:cNvPr id="76" name="Oval 75"/>
              <p:cNvSpPr/>
              <p:nvPr/>
            </p:nvSpPr>
            <p:spPr bwMode="gray">
              <a:xfrm>
                <a:off x="3500430" y="1714488"/>
                <a:ext cx="2357454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Oval 76"/>
              <p:cNvSpPr/>
              <p:nvPr/>
            </p:nvSpPr>
            <p:spPr bwMode="gray">
              <a:xfrm>
                <a:off x="4071934" y="1714488"/>
                <a:ext cx="1214446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78" name="Straight Connector 77"/>
              <p:cNvCxnSpPr>
                <a:stCxn id="77" idx="0"/>
                <a:endCxn id="77" idx="4"/>
              </p:cNvCxnSpPr>
              <p:nvPr/>
            </p:nvCxnSpPr>
            <p:spPr bwMode="gray">
              <a:xfrm rot="162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6" idx="2"/>
                <a:endCxn id="76" idx="6"/>
              </p:cNvCxnSpPr>
              <p:nvPr/>
            </p:nvCxnSpPr>
            <p:spPr bwMode="gray">
              <a:xfrm rot="108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Freeform 79"/>
              <p:cNvSpPr/>
              <p:nvPr/>
            </p:nvSpPr>
            <p:spPr bwMode="gray">
              <a:xfrm>
                <a:off x="3790276" y="3436537"/>
                <a:ext cx="1736318" cy="261258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1" name="Freeform 80"/>
              <p:cNvSpPr/>
              <p:nvPr/>
            </p:nvSpPr>
            <p:spPr bwMode="gray">
              <a:xfrm flipV="1">
                <a:off x="3791004" y="2085373"/>
                <a:ext cx="1736318" cy="296085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1" name="Group 103"/>
            <p:cNvGrpSpPr/>
            <p:nvPr/>
          </p:nvGrpSpPr>
          <p:grpSpPr bwMode="gray">
            <a:xfrm rot="410022">
              <a:off x="7286644" y="1277197"/>
              <a:ext cx="285752" cy="525045"/>
              <a:chOff x="11690945" y="1105123"/>
              <a:chExt cx="991158" cy="1853398"/>
            </a:xfrm>
            <a:solidFill>
              <a:schemeClr val="tx2"/>
            </a:solidFill>
            <a:effectLst/>
          </p:grpSpPr>
          <p:sp>
            <p:nvSpPr>
              <p:cNvPr id="74" name="Freeform 73"/>
              <p:cNvSpPr/>
              <p:nvPr/>
            </p:nvSpPr>
            <p:spPr bwMode="gray">
              <a:xfrm>
                <a:off x="11690945" y="1105123"/>
                <a:ext cx="991158" cy="1351873"/>
              </a:xfrm>
              <a:custGeom>
                <a:avLst/>
                <a:gdLst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12874 w 941204"/>
                  <a:gd name="connsiteY0" fmla="*/ 257840 h 1345019"/>
                  <a:gd name="connsiteX1" fmla="*/ 332490 w 941204"/>
                  <a:gd name="connsiteY1" fmla="*/ 454542 h 1345019"/>
                  <a:gd name="connsiteX2" fmla="*/ 82625 w 941204"/>
                  <a:gd name="connsiteY2" fmla="*/ 523654 h 1345019"/>
                  <a:gd name="connsiteX3" fmla="*/ 79967 w 941204"/>
                  <a:gd name="connsiteY3" fmla="*/ 212651 h 1345019"/>
                  <a:gd name="connsiteX4" fmla="*/ 473372 w 941204"/>
                  <a:gd name="connsiteY4" fmla="*/ 0 h 1345019"/>
                  <a:gd name="connsiteX5" fmla="*/ 941204 w 941204"/>
                  <a:gd name="connsiteY5" fmla="*/ 276447 h 1345019"/>
                  <a:gd name="connsiteX6" fmla="*/ 853486 w 941204"/>
                  <a:gd name="connsiteY6" fmla="*/ 741621 h 1345019"/>
                  <a:gd name="connsiteX7" fmla="*/ 526535 w 941204"/>
                  <a:gd name="connsiteY7" fmla="*/ 1084521 h 1345019"/>
                  <a:gd name="connsiteX8" fmla="*/ 481346 w 941204"/>
                  <a:gd name="connsiteY8" fmla="*/ 1345019 h 1345019"/>
                  <a:gd name="connsiteX9" fmla="*/ 417551 w 941204"/>
                  <a:gd name="connsiteY9" fmla="*/ 1342361 h 1345019"/>
                  <a:gd name="connsiteX10" fmla="*/ 452107 w 941204"/>
                  <a:gd name="connsiteY10" fmla="*/ 1039333 h 1345019"/>
                  <a:gd name="connsiteX11" fmla="*/ 675390 w 941204"/>
                  <a:gd name="connsiteY11" fmla="*/ 685800 h 1345019"/>
                  <a:gd name="connsiteX12" fmla="*/ 731211 w 941204"/>
                  <a:gd name="connsiteY12" fmla="*/ 337584 h 1345019"/>
                  <a:gd name="connsiteX13" fmla="*/ 510586 w 941204"/>
                  <a:gd name="connsiteY13" fmla="*/ 93035 h 1345019"/>
                  <a:gd name="connsiteX14" fmla="*/ 212874 w 941204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06890 w 935220"/>
                  <a:gd name="connsiteY0" fmla="*/ 264694 h 1351873"/>
                  <a:gd name="connsiteX1" fmla="*/ 326506 w 935220"/>
                  <a:gd name="connsiteY1" fmla="*/ 461396 h 1351873"/>
                  <a:gd name="connsiteX2" fmla="*/ 76641 w 935220"/>
                  <a:gd name="connsiteY2" fmla="*/ 530508 h 1351873"/>
                  <a:gd name="connsiteX3" fmla="*/ 73983 w 935220"/>
                  <a:gd name="connsiteY3" fmla="*/ 219505 h 1351873"/>
                  <a:gd name="connsiteX4" fmla="*/ 467388 w 935220"/>
                  <a:gd name="connsiteY4" fmla="*/ 6854 h 1351873"/>
                  <a:gd name="connsiteX5" fmla="*/ 935220 w 935220"/>
                  <a:gd name="connsiteY5" fmla="*/ 283301 h 1351873"/>
                  <a:gd name="connsiteX6" fmla="*/ 847502 w 935220"/>
                  <a:gd name="connsiteY6" fmla="*/ 748475 h 1351873"/>
                  <a:gd name="connsiteX7" fmla="*/ 520551 w 935220"/>
                  <a:gd name="connsiteY7" fmla="*/ 1091375 h 1351873"/>
                  <a:gd name="connsiteX8" fmla="*/ 475362 w 935220"/>
                  <a:gd name="connsiteY8" fmla="*/ 1351873 h 1351873"/>
                  <a:gd name="connsiteX9" fmla="*/ 411567 w 935220"/>
                  <a:gd name="connsiteY9" fmla="*/ 1349215 h 1351873"/>
                  <a:gd name="connsiteX10" fmla="*/ 446123 w 935220"/>
                  <a:gd name="connsiteY10" fmla="*/ 1046187 h 1351873"/>
                  <a:gd name="connsiteX11" fmla="*/ 669406 w 935220"/>
                  <a:gd name="connsiteY11" fmla="*/ 692654 h 1351873"/>
                  <a:gd name="connsiteX12" fmla="*/ 725227 w 935220"/>
                  <a:gd name="connsiteY12" fmla="*/ 344438 h 1351873"/>
                  <a:gd name="connsiteX13" fmla="*/ 504602 w 935220"/>
                  <a:gd name="connsiteY13" fmla="*/ 99889 h 1351873"/>
                  <a:gd name="connsiteX14" fmla="*/ 206890 w 935220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17130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91158" h="1351873">
                    <a:moveTo>
                      <a:pt x="212542" y="264694"/>
                    </a:moveTo>
                    <a:cubicBezTo>
                      <a:pt x="203018" y="320293"/>
                      <a:pt x="339801" y="349345"/>
                      <a:pt x="332158" y="461396"/>
                    </a:cubicBezTo>
                    <a:cubicBezTo>
                      <a:pt x="324515" y="573447"/>
                      <a:pt x="164586" y="635082"/>
                      <a:pt x="82293" y="530508"/>
                    </a:cubicBezTo>
                    <a:cubicBezTo>
                      <a:pt x="0" y="425934"/>
                      <a:pt x="38877" y="315959"/>
                      <a:pt x="79635" y="219505"/>
                    </a:cubicBezTo>
                    <a:cubicBezTo>
                      <a:pt x="120393" y="123051"/>
                      <a:pt x="254632" y="13708"/>
                      <a:pt x="473040" y="6854"/>
                    </a:cubicBezTo>
                    <a:cubicBezTo>
                      <a:pt x="691448" y="0"/>
                      <a:pt x="890586" y="148302"/>
                      <a:pt x="940872" y="283301"/>
                    </a:cubicBezTo>
                    <a:cubicBezTo>
                      <a:pt x="991158" y="418300"/>
                      <a:pt x="983398" y="611037"/>
                      <a:pt x="853154" y="748475"/>
                    </a:cubicBezTo>
                    <a:cubicBezTo>
                      <a:pt x="744170" y="862775"/>
                      <a:pt x="559096" y="1023926"/>
                      <a:pt x="526203" y="1091375"/>
                    </a:cubicBezTo>
                    <a:cubicBezTo>
                      <a:pt x="493310" y="1158824"/>
                      <a:pt x="496077" y="1265040"/>
                      <a:pt x="481014" y="1351873"/>
                    </a:cubicBezTo>
                    <a:lnTo>
                      <a:pt x="417219" y="1349215"/>
                    </a:lnTo>
                    <a:cubicBezTo>
                      <a:pt x="428738" y="1248206"/>
                      <a:pt x="402933" y="1123819"/>
                      <a:pt x="451775" y="1046187"/>
                    </a:cubicBezTo>
                    <a:cubicBezTo>
                      <a:pt x="500617" y="968555"/>
                      <a:pt x="627323" y="803796"/>
                      <a:pt x="675058" y="692654"/>
                    </a:cubicBezTo>
                    <a:cubicBezTo>
                      <a:pt x="722793" y="581512"/>
                      <a:pt x="743399" y="445979"/>
                      <a:pt x="738186" y="379338"/>
                    </a:cubicBezTo>
                    <a:cubicBezTo>
                      <a:pt x="732973" y="312697"/>
                      <a:pt x="683909" y="107408"/>
                      <a:pt x="484336" y="99213"/>
                    </a:cubicBezTo>
                    <a:cubicBezTo>
                      <a:pt x="284763" y="91018"/>
                      <a:pt x="218744" y="172225"/>
                      <a:pt x="212542" y="264694"/>
                    </a:cubicBezTo>
                    <a:close/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5" name="Oval 74"/>
              <p:cNvSpPr/>
              <p:nvPr/>
            </p:nvSpPr>
            <p:spPr bwMode="gray">
              <a:xfrm>
                <a:off x="12007156" y="2676758"/>
                <a:ext cx="273787" cy="281763"/>
              </a:xfrm>
              <a:prstGeom prst="ellips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2" name="Group 147"/>
            <p:cNvGrpSpPr/>
            <p:nvPr/>
          </p:nvGrpSpPr>
          <p:grpSpPr bwMode="gray">
            <a:xfrm>
              <a:off x="5000593" y="1491511"/>
              <a:ext cx="558121" cy="764436"/>
              <a:chOff x="3090931" y="2231917"/>
              <a:chExt cx="1238104" cy="1695786"/>
            </a:xfrm>
            <a:solidFill>
              <a:schemeClr val="tx2"/>
            </a:solidFill>
            <a:effectLst/>
          </p:grpSpPr>
          <p:sp>
            <p:nvSpPr>
              <p:cNvPr id="62" name="Freeform 61"/>
              <p:cNvSpPr/>
              <p:nvPr/>
            </p:nvSpPr>
            <p:spPr bwMode="gray">
              <a:xfrm>
                <a:off x="3282937" y="2430109"/>
                <a:ext cx="829619" cy="1497594"/>
              </a:xfrm>
              <a:custGeom>
                <a:avLst/>
                <a:gdLst>
                  <a:gd name="connsiteX0" fmla="*/ 934497 w 2672862"/>
                  <a:gd name="connsiteY0" fmla="*/ 2803490 h 3637503"/>
                  <a:gd name="connsiteX1" fmla="*/ 924448 w 2672862"/>
                  <a:gd name="connsiteY1" fmla="*/ 2220686 h 3637503"/>
                  <a:gd name="connsiteX2" fmla="*/ 0 w 2672862"/>
                  <a:gd name="connsiteY2" fmla="*/ 1416818 h 3637503"/>
                  <a:gd name="connsiteX3" fmla="*/ 442128 w 2672862"/>
                  <a:gd name="connsiteY3" fmla="*/ 20097 h 3637503"/>
                  <a:gd name="connsiteX4" fmla="*/ 2069960 w 2672862"/>
                  <a:gd name="connsiteY4" fmla="*/ 0 h 3637503"/>
                  <a:gd name="connsiteX5" fmla="*/ 2672862 w 2672862"/>
                  <a:gd name="connsiteY5" fmla="*/ 1326382 h 3637503"/>
                  <a:gd name="connsiteX6" fmla="*/ 1497204 w 2672862"/>
                  <a:gd name="connsiteY6" fmla="*/ 2170444 h 3637503"/>
                  <a:gd name="connsiteX7" fmla="*/ 1497204 w 2672862"/>
                  <a:gd name="connsiteY7" fmla="*/ 2793442 h 3637503"/>
                  <a:gd name="connsiteX8" fmla="*/ 1657978 w 2672862"/>
                  <a:gd name="connsiteY8" fmla="*/ 2944167 h 3637503"/>
                  <a:gd name="connsiteX9" fmla="*/ 1517301 w 2672862"/>
                  <a:gd name="connsiteY9" fmla="*/ 3044651 h 3637503"/>
                  <a:gd name="connsiteX10" fmla="*/ 1678075 w 2672862"/>
                  <a:gd name="connsiteY10" fmla="*/ 3165231 h 3637503"/>
                  <a:gd name="connsiteX11" fmla="*/ 1547446 w 2672862"/>
                  <a:gd name="connsiteY11" fmla="*/ 3245618 h 3637503"/>
                  <a:gd name="connsiteX12" fmla="*/ 1678075 w 2672862"/>
                  <a:gd name="connsiteY12" fmla="*/ 3406391 h 3637503"/>
                  <a:gd name="connsiteX13" fmla="*/ 1527349 w 2672862"/>
                  <a:gd name="connsiteY13" fmla="*/ 3516923 h 3637503"/>
                  <a:gd name="connsiteX14" fmla="*/ 1527349 w 2672862"/>
                  <a:gd name="connsiteY14" fmla="*/ 3637503 h 3637503"/>
                  <a:gd name="connsiteX15" fmla="*/ 984738 w 2672862"/>
                  <a:gd name="connsiteY15" fmla="*/ 3637503 h 3637503"/>
                  <a:gd name="connsiteX16" fmla="*/ 984738 w 2672862"/>
                  <a:gd name="connsiteY16" fmla="*/ 3486778 h 3637503"/>
                  <a:gd name="connsiteX17" fmla="*/ 783771 w 2672862"/>
                  <a:gd name="connsiteY17" fmla="*/ 3456633 h 3637503"/>
                  <a:gd name="connsiteX18" fmla="*/ 954593 w 2672862"/>
                  <a:gd name="connsiteY18" fmla="*/ 3346101 h 3637503"/>
                  <a:gd name="connsiteX19" fmla="*/ 753626 w 2672862"/>
                  <a:gd name="connsiteY19" fmla="*/ 3275763 h 3637503"/>
                  <a:gd name="connsiteX20" fmla="*/ 914400 w 2672862"/>
                  <a:gd name="connsiteY20" fmla="*/ 3175279 h 3637503"/>
                  <a:gd name="connsiteX21" fmla="*/ 693336 w 2672862"/>
                  <a:gd name="connsiteY21" fmla="*/ 3084844 h 3637503"/>
                  <a:gd name="connsiteX22" fmla="*/ 934497 w 2672862"/>
                  <a:gd name="connsiteY22" fmla="*/ 2803490 h 3637503"/>
                  <a:gd name="connsiteX0" fmla="*/ 934497 w 2672862"/>
                  <a:gd name="connsiteY0" fmla="*/ 3021204 h 3855217"/>
                  <a:gd name="connsiteX1" fmla="*/ 924448 w 2672862"/>
                  <a:gd name="connsiteY1" fmla="*/ 2438400 h 3855217"/>
                  <a:gd name="connsiteX2" fmla="*/ 0 w 2672862"/>
                  <a:gd name="connsiteY2" fmla="*/ 1634532 h 3855217"/>
                  <a:gd name="connsiteX3" fmla="*/ 442128 w 2672862"/>
                  <a:gd name="connsiteY3" fmla="*/ 237811 h 3855217"/>
                  <a:gd name="connsiteX4" fmla="*/ 2069960 w 2672862"/>
                  <a:gd name="connsiteY4" fmla="*/ 217714 h 3855217"/>
                  <a:gd name="connsiteX5" fmla="*/ 2672862 w 2672862"/>
                  <a:gd name="connsiteY5" fmla="*/ 1544096 h 3855217"/>
                  <a:gd name="connsiteX6" fmla="*/ 1497204 w 2672862"/>
                  <a:gd name="connsiteY6" fmla="*/ 2388158 h 3855217"/>
                  <a:gd name="connsiteX7" fmla="*/ 1497204 w 2672862"/>
                  <a:gd name="connsiteY7" fmla="*/ 3011156 h 3855217"/>
                  <a:gd name="connsiteX8" fmla="*/ 1657978 w 2672862"/>
                  <a:gd name="connsiteY8" fmla="*/ 3161881 h 3855217"/>
                  <a:gd name="connsiteX9" fmla="*/ 1517301 w 2672862"/>
                  <a:gd name="connsiteY9" fmla="*/ 3262365 h 3855217"/>
                  <a:gd name="connsiteX10" fmla="*/ 1678075 w 2672862"/>
                  <a:gd name="connsiteY10" fmla="*/ 3382945 h 3855217"/>
                  <a:gd name="connsiteX11" fmla="*/ 1547446 w 2672862"/>
                  <a:gd name="connsiteY11" fmla="*/ 3463332 h 3855217"/>
                  <a:gd name="connsiteX12" fmla="*/ 1678075 w 2672862"/>
                  <a:gd name="connsiteY12" fmla="*/ 3624105 h 3855217"/>
                  <a:gd name="connsiteX13" fmla="*/ 1527349 w 2672862"/>
                  <a:gd name="connsiteY13" fmla="*/ 3734637 h 3855217"/>
                  <a:gd name="connsiteX14" fmla="*/ 1527349 w 2672862"/>
                  <a:gd name="connsiteY14" fmla="*/ 3855217 h 3855217"/>
                  <a:gd name="connsiteX15" fmla="*/ 984738 w 2672862"/>
                  <a:gd name="connsiteY15" fmla="*/ 3855217 h 3855217"/>
                  <a:gd name="connsiteX16" fmla="*/ 984738 w 2672862"/>
                  <a:gd name="connsiteY16" fmla="*/ 3704492 h 3855217"/>
                  <a:gd name="connsiteX17" fmla="*/ 783771 w 2672862"/>
                  <a:gd name="connsiteY17" fmla="*/ 3674347 h 3855217"/>
                  <a:gd name="connsiteX18" fmla="*/ 954593 w 2672862"/>
                  <a:gd name="connsiteY18" fmla="*/ 3563815 h 3855217"/>
                  <a:gd name="connsiteX19" fmla="*/ 753626 w 2672862"/>
                  <a:gd name="connsiteY19" fmla="*/ 3493477 h 3855217"/>
                  <a:gd name="connsiteX20" fmla="*/ 914400 w 2672862"/>
                  <a:gd name="connsiteY20" fmla="*/ 3392993 h 3855217"/>
                  <a:gd name="connsiteX21" fmla="*/ 693336 w 2672862"/>
                  <a:gd name="connsiteY21" fmla="*/ 3302558 h 3855217"/>
                  <a:gd name="connsiteX22" fmla="*/ 934497 w 2672862"/>
                  <a:gd name="connsiteY22" fmla="*/ 3021204 h 3855217"/>
                  <a:gd name="connsiteX0" fmla="*/ 934497 w 2768321"/>
                  <a:gd name="connsiteY0" fmla="*/ 3021204 h 3855217"/>
                  <a:gd name="connsiteX1" fmla="*/ 924448 w 2768321"/>
                  <a:gd name="connsiteY1" fmla="*/ 2438400 h 3855217"/>
                  <a:gd name="connsiteX2" fmla="*/ 0 w 2768321"/>
                  <a:gd name="connsiteY2" fmla="*/ 1634532 h 3855217"/>
                  <a:gd name="connsiteX3" fmla="*/ 442128 w 2768321"/>
                  <a:gd name="connsiteY3" fmla="*/ 237811 h 3855217"/>
                  <a:gd name="connsiteX4" fmla="*/ 2069960 w 2768321"/>
                  <a:gd name="connsiteY4" fmla="*/ 217714 h 3855217"/>
                  <a:gd name="connsiteX5" fmla="*/ 2672862 w 2768321"/>
                  <a:gd name="connsiteY5" fmla="*/ 1544096 h 3855217"/>
                  <a:gd name="connsiteX6" fmla="*/ 1497204 w 2768321"/>
                  <a:gd name="connsiteY6" fmla="*/ 2388158 h 3855217"/>
                  <a:gd name="connsiteX7" fmla="*/ 1497204 w 2768321"/>
                  <a:gd name="connsiteY7" fmla="*/ 3011156 h 3855217"/>
                  <a:gd name="connsiteX8" fmla="*/ 1657978 w 2768321"/>
                  <a:gd name="connsiteY8" fmla="*/ 3161881 h 3855217"/>
                  <a:gd name="connsiteX9" fmla="*/ 1517301 w 2768321"/>
                  <a:gd name="connsiteY9" fmla="*/ 3262365 h 3855217"/>
                  <a:gd name="connsiteX10" fmla="*/ 1678075 w 2768321"/>
                  <a:gd name="connsiteY10" fmla="*/ 3382945 h 3855217"/>
                  <a:gd name="connsiteX11" fmla="*/ 1547446 w 2768321"/>
                  <a:gd name="connsiteY11" fmla="*/ 3463332 h 3855217"/>
                  <a:gd name="connsiteX12" fmla="*/ 1678075 w 2768321"/>
                  <a:gd name="connsiteY12" fmla="*/ 3624105 h 3855217"/>
                  <a:gd name="connsiteX13" fmla="*/ 1527349 w 2768321"/>
                  <a:gd name="connsiteY13" fmla="*/ 3734637 h 3855217"/>
                  <a:gd name="connsiteX14" fmla="*/ 1527349 w 2768321"/>
                  <a:gd name="connsiteY14" fmla="*/ 3855217 h 3855217"/>
                  <a:gd name="connsiteX15" fmla="*/ 984738 w 2768321"/>
                  <a:gd name="connsiteY15" fmla="*/ 3855217 h 3855217"/>
                  <a:gd name="connsiteX16" fmla="*/ 984738 w 2768321"/>
                  <a:gd name="connsiteY16" fmla="*/ 3704492 h 3855217"/>
                  <a:gd name="connsiteX17" fmla="*/ 783771 w 2768321"/>
                  <a:gd name="connsiteY17" fmla="*/ 3674347 h 3855217"/>
                  <a:gd name="connsiteX18" fmla="*/ 954593 w 2768321"/>
                  <a:gd name="connsiteY18" fmla="*/ 3563815 h 3855217"/>
                  <a:gd name="connsiteX19" fmla="*/ 753626 w 2768321"/>
                  <a:gd name="connsiteY19" fmla="*/ 3493477 h 3855217"/>
                  <a:gd name="connsiteX20" fmla="*/ 914400 w 2768321"/>
                  <a:gd name="connsiteY20" fmla="*/ 3392993 h 3855217"/>
                  <a:gd name="connsiteX21" fmla="*/ 693336 w 2768321"/>
                  <a:gd name="connsiteY21" fmla="*/ 3302558 h 3855217"/>
                  <a:gd name="connsiteX22" fmla="*/ 934497 w 2768321"/>
                  <a:gd name="connsiteY22" fmla="*/ 3021204 h 3855217"/>
                  <a:gd name="connsiteX0" fmla="*/ 1014884 w 2848708"/>
                  <a:gd name="connsiteY0" fmla="*/ 3021204 h 3855217"/>
                  <a:gd name="connsiteX1" fmla="*/ 1004835 w 2848708"/>
                  <a:gd name="connsiteY1" fmla="*/ 2438400 h 3855217"/>
                  <a:gd name="connsiteX2" fmla="*/ 80387 w 2848708"/>
                  <a:gd name="connsiteY2" fmla="*/ 1634532 h 3855217"/>
                  <a:gd name="connsiteX3" fmla="*/ 522515 w 2848708"/>
                  <a:gd name="connsiteY3" fmla="*/ 237811 h 3855217"/>
                  <a:gd name="connsiteX4" fmla="*/ 2150347 w 2848708"/>
                  <a:gd name="connsiteY4" fmla="*/ 217714 h 3855217"/>
                  <a:gd name="connsiteX5" fmla="*/ 2753249 w 2848708"/>
                  <a:gd name="connsiteY5" fmla="*/ 1544096 h 3855217"/>
                  <a:gd name="connsiteX6" fmla="*/ 1577591 w 2848708"/>
                  <a:gd name="connsiteY6" fmla="*/ 2388158 h 3855217"/>
                  <a:gd name="connsiteX7" fmla="*/ 1577591 w 2848708"/>
                  <a:gd name="connsiteY7" fmla="*/ 3011156 h 3855217"/>
                  <a:gd name="connsiteX8" fmla="*/ 1738365 w 2848708"/>
                  <a:gd name="connsiteY8" fmla="*/ 3161881 h 3855217"/>
                  <a:gd name="connsiteX9" fmla="*/ 1597688 w 2848708"/>
                  <a:gd name="connsiteY9" fmla="*/ 3262365 h 3855217"/>
                  <a:gd name="connsiteX10" fmla="*/ 1758462 w 2848708"/>
                  <a:gd name="connsiteY10" fmla="*/ 3382945 h 3855217"/>
                  <a:gd name="connsiteX11" fmla="*/ 1627833 w 2848708"/>
                  <a:gd name="connsiteY11" fmla="*/ 3463332 h 3855217"/>
                  <a:gd name="connsiteX12" fmla="*/ 1758462 w 2848708"/>
                  <a:gd name="connsiteY12" fmla="*/ 3624105 h 3855217"/>
                  <a:gd name="connsiteX13" fmla="*/ 1607736 w 2848708"/>
                  <a:gd name="connsiteY13" fmla="*/ 3734637 h 3855217"/>
                  <a:gd name="connsiteX14" fmla="*/ 1607736 w 2848708"/>
                  <a:gd name="connsiteY14" fmla="*/ 3855217 h 3855217"/>
                  <a:gd name="connsiteX15" fmla="*/ 1065125 w 2848708"/>
                  <a:gd name="connsiteY15" fmla="*/ 3855217 h 3855217"/>
                  <a:gd name="connsiteX16" fmla="*/ 1065125 w 2848708"/>
                  <a:gd name="connsiteY16" fmla="*/ 3704492 h 3855217"/>
                  <a:gd name="connsiteX17" fmla="*/ 864158 w 2848708"/>
                  <a:gd name="connsiteY17" fmla="*/ 3674347 h 3855217"/>
                  <a:gd name="connsiteX18" fmla="*/ 1034980 w 2848708"/>
                  <a:gd name="connsiteY18" fmla="*/ 3563815 h 3855217"/>
                  <a:gd name="connsiteX19" fmla="*/ 834013 w 2848708"/>
                  <a:gd name="connsiteY19" fmla="*/ 3493477 h 3855217"/>
                  <a:gd name="connsiteX20" fmla="*/ 994787 w 2848708"/>
                  <a:gd name="connsiteY20" fmla="*/ 3392993 h 3855217"/>
                  <a:gd name="connsiteX21" fmla="*/ 773723 w 2848708"/>
                  <a:gd name="connsiteY21" fmla="*/ 3302558 h 3855217"/>
                  <a:gd name="connsiteX22" fmla="*/ 1014884 w 2848708"/>
                  <a:gd name="connsiteY22" fmla="*/ 3021204 h 3855217"/>
                  <a:gd name="connsiteX0" fmla="*/ 1014884 w 2848708"/>
                  <a:gd name="connsiteY0" fmla="*/ 3233867 h 4067880"/>
                  <a:gd name="connsiteX1" fmla="*/ 1004835 w 2848708"/>
                  <a:gd name="connsiteY1" fmla="*/ 2651063 h 4067880"/>
                  <a:gd name="connsiteX2" fmla="*/ 80387 w 2848708"/>
                  <a:gd name="connsiteY2" fmla="*/ 1847195 h 4067880"/>
                  <a:gd name="connsiteX3" fmla="*/ 522515 w 2848708"/>
                  <a:gd name="connsiteY3" fmla="*/ 236136 h 4067880"/>
                  <a:gd name="connsiteX4" fmla="*/ 2150347 w 2848708"/>
                  <a:gd name="connsiteY4" fmla="*/ 430377 h 4067880"/>
                  <a:gd name="connsiteX5" fmla="*/ 2753249 w 2848708"/>
                  <a:gd name="connsiteY5" fmla="*/ 1756759 h 4067880"/>
                  <a:gd name="connsiteX6" fmla="*/ 1577591 w 2848708"/>
                  <a:gd name="connsiteY6" fmla="*/ 2600821 h 4067880"/>
                  <a:gd name="connsiteX7" fmla="*/ 1577591 w 2848708"/>
                  <a:gd name="connsiteY7" fmla="*/ 3223819 h 4067880"/>
                  <a:gd name="connsiteX8" fmla="*/ 1738365 w 2848708"/>
                  <a:gd name="connsiteY8" fmla="*/ 3374544 h 4067880"/>
                  <a:gd name="connsiteX9" fmla="*/ 1597688 w 2848708"/>
                  <a:gd name="connsiteY9" fmla="*/ 3475028 h 4067880"/>
                  <a:gd name="connsiteX10" fmla="*/ 1758462 w 2848708"/>
                  <a:gd name="connsiteY10" fmla="*/ 3595608 h 4067880"/>
                  <a:gd name="connsiteX11" fmla="*/ 1627833 w 2848708"/>
                  <a:gd name="connsiteY11" fmla="*/ 3675995 h 4067880"/>
                  <a:gd name="connsiteX12" fmla="*/ 1758462 w 2848708"/>
                  <a:gd name="connsiteY12" fmla="*/ 3836768 h 4067880"/>
                  <a:gd name="connsiteX13" fmla="*/ 1607736 w 2848708"/>
                  <a:gd name="connsiteY13" fmla="*/ 3947300 h 4067880"/>
                  <a:gd name="connsiteX14" fmla="*/ 1607736 w 2848708"/>
                  <a:gd name="connsiteY14" fmla="*/ 4067880 h 4067880"/>
                  <a:gd name="connsiteX15" fmla="*/ 1065125 w 2848708"/>
                  <a:gd name="connsiteY15" fmla="*/ 4067880 h 4067880"/>
                  <a:gd name="connsiteX16" fmla="*/ 1065125 w 2848708"/>
                  <a:gd name="connsiteY16" fmla="*/ 3917155 h 4067880"/>
                  <a:gd name="connsiteX17" fmla="*/ 864158 w 2848708"/>
                  <a:gd name="connsiteY17" fmla="*/ 3887010 h 4067880"/>
                  <a:gd name="connsiteX18" fmla="*/ 1034980 w 2848708"/>
                  <a:gd name="connsiteY18" fmla="*/ 3776478 h 4067880"/>
                  <a:gd name="connsiteX19" fmla="*/ 834013 w 2848708"/>
                  <a:gd name="connsiteY19" fmla="*/ 3706140 h 4067880"/>
                  <a:gd name="connsiteX20" fmla="*/ 994787 w 2848708"/>
                  <a:gd name="connsiteY20" fmla="*/ 3605656 h 4067880"/>
                  <a:gd name="connsiteX21" fmla="*/ 773723 w 2848708"/>
                  <a:gd name="connsiteY21" fmla="*/ 3515221 h 4067880"/>
                  <a:gd name="connsiteX22" fmla="*/ 1014884 w 2848708"/>
                  <a:gd name="connsiteY22" fmla="*/ 3233867 h 4067880"/>
                  <a:gd name="connsiteX0" fmla="*/ 1014884 w 2848708"/>
                  <a:gd name="connsiteY0" fmla="*/ 3342703 h 4176716"/>
                  <a:gd name="connsiteX1" fmla="*/ 1004835 w 2848708"/>
                  <a:gd name="connsiteY1" fmla="*/ 2759899 h 4176716"/>
                  <a:gd name="connsiteX2" fmla="*/ 80387 w 2848708"/>
                  <a:gd name="connsiteY2" fmla="*/ 1956031 h 4176716"/>
                  <a:gd name="connsiteX3" fmla="*/ 522515 w 2848708"/>
                  <a:gd name="connsiteY3" fmla="*/ 344972 h 4176716"/>
                  <a:gd name="connsiteX4" fmla="*/ 2150347 w 2848708"/>
                  <a:gd name="connsiteY4" fmla="*/ 253437 h 4176716"/>
                  <a:gd name="connsiteX5" fmla="*/ 2753249 w 2848708"/>
                  <a:gd name="connsiteY5" fmla="*/ 1865595 h 4176716"/>
                  <a:gd name="connsiteX6" fmla="*/ 1577591 w 2848708"/>
                  <a:gd name="connsiteY6" fmla="*/ 2709657 h 4176716"/>
                  <a:gd name="connsiteX7" fmla="*/ 1577591 w 2848708"/>
                  <a:gd name="connsiteY7" fmla="*/ 3332655 h 4176716"/>
                  <a:gd name="connsiteX8" fmla="*/ 1738365 w 2848708"/>
                  <a:gd name="connsiteY8" fmla="*/ 3483380 h 4176716"/>
                  <a:gd name="connsiteX9" fmla="*/ 1597688 w 2848708"/>
                  <a:gd name="connsiteY9" fmla="*/ 3583864 h 4176716"/>
                  <a:gd name="connsiteX10" fmla="*/ 1758462 w 2848708"/>
                  <a:gd name="connsiteY10" fmla="*/ 3704444 h 4176716"/>
                  <a:gd name="connsiteX11" fmla="*/ 1627833 w 2848708"/>
                  <a:gd name="connsiteY11" fmla="*/ 3784831 h 4176716"/>
                  <a:gd name="connsiteX12" fmla="*/ 1758462 w 2848708"/>
                  <a:gd name="connsiteY12" fmla="*/ 3945604 h 4176716"/>
                  <a:gd name="connsiteX13" fmla="*/ 1607736 w 2848708"/>
                  <a:gd name="connsiteY13" fmla="*/ 4056136 h 4176716"/>
                  <a:gd name="connsiteX14" fmla="*/ 1607736 w 2848708"/>
                  <a:gd name="connsiteY14" fmla="*/ 4176716 h 4176716"/>
                  <a:gd name="connsiteX15" fmla="*/ 1065125 w 2848708"/>
                  <a:gd name="connsiteY15" fmla="*/ 4176716 h 4176716"/>
                  <a:gd name="connsiteX16" fmla="*/ 1065125 w 2848708"/>
                  <a:gd name="connsiteY16" fmla="*/ 4025991 h 4176716"/>
                  <a:gd name="connsiteX17" fmla="*/ 864158 w 2848708"/>
                  <a:gd name="connsiteY17" fmla="*/ 3995846 h 4176716"/>
                  <a:gd name="connsiteX18" fmla="*/ 1034980 w 2848708"/>
                  <a:gd name="connsiteY18" fmla="*/ 3885314 h 4176716"/>
                  <a:gd name="connsiteX19" fmla="*/ 834013 w 2848708"/>
                  <a:gd name="connsiteY19" fmla="*/ 3814976 h 4176716"/>
                  <a:gd name="connsiteX20" fmla="*/ 994787 w 2848708"/>
                  <a:gd name="connsiteY20" fmla="*/ 3714492 h 4176716"/>
                  <a:gd name="connsiteX21" fmla="*/ 773723 w 2848708"/>
                  <a:gd name="connsiteY21" fmla="*/ 3624057 h 4176716"/>
                  <a:gd name="connsiteX22" fmla="*/ 1014884 w 2848708"/>
                  <a:gd name="connsiteY22" fmla="*/ 3342703 h 4176716"/>
                  <a:gd name="connsiteX0" fmla="*/ 1014884 w 2450693"/>
                  <a:gd name="connsiteY0" fmla="*/ 3342703 h 4176716"/>
                  <a:gd name="connsiteX1" fmla="*/ 1004835 w 2450693"/>
                  <a:gd name="connsiteY1" fmla="*/ 2759899 h 4176716"/>
                  <a:gd name="connsiteX2" fmla="*/ 80387 w 2450693"/>
                  <a:gd name="connsiteY2" fmla="*/ 1956031 h 4176716"/>
                  <a:gd name="connsiteX3" fmla="*/ 522515 w 2450693"/>
                  <a:gd name="connsiteY3" fmla="*/ 344972 h 4176716"/>
                  <a:gd name="connsiteX4" fmla="*/ 2150347 w 2450693"/>
                  <a:gd name="connsiteY4" fmla="*/ 253437 h 4176716"/>
                  <a:gd name="connsiteX5" fmla="*/ 2324589 w 2450693"/>
                  <a:gd name="connsiteY5" fmla="*/ 1865595 h 4176716"/>
                  <a:gd name="connsiteX6" fmla="*/ 1577591 w 2450693"/>
                  <a:gd name="connsiteY6" fmla="*/ 2709657 h 4176716"/>
                  <a:gd name="connsiteX7" fmla="*/ 1577591 w 2450693"/>
                  <a:gd name="connsiteY7" fmla="*/ 3332655 h 4176716"/>
                  <a:gd name="connsiteX8" fmla="*/ 1738365 w 2450693"/>
                  <a:gd name="connsiteY8" fmla="*/ 3483380 h 4176716"/>
                  <a:gd name="connsiteX9" fmla="*/ 1597688 w 2450693"/>
                  <a:gd name="connsiteY9" fmla="*/ 3583864 h 4176716"/>
                  <a:gd name="connsiteX10" fmla="*/ 1758462 w 2450693"/>
                  <a:gd name="connsiteY10" fmla="*/ 3704444 h 4176716"/>
                  <a:gd name="connsiteX11" fmla="*/ 1627833 w 2450693"/>
                  <a:gd name="connsiteY11" fmla="*/ 3784831 h 4176716"/>
                  <a:gd name="connsiteX12" fmla="*/ 1758462 w 2450693"/>
                  <a:gd name="connsiteY12" fmla="*/ 3945604 h 4176716"/>
                  <a:gd name="connsiteX13" fmla="*/ 1607736 w 2450693"/>
                  <a:gd name="connsiteY13" fmla="*/ 4056136 h 4176716"/>
                  <a:gd name="connsiteX14" fmla="*/ 1607736 w 2450693"/>
                  <a:gd name="connsiteY14" fmla="*/ 4176716 h 4176716"/>
                  <a:gd name="connsiteX15" fmla="*/ 1065125 w 2450693"/>
                  <a:gd name="connsiteY15" fmla="*/ 4176716 h 4176716"/>
                  <a:gd name="connsiteX16" fmla="*/ 1065125 w 2450693"/>
                  <a:gd name="connsiteY16" fmla="*/ 4025991 h 4176716"/>
                  <a:gd name="connsiteX17" fmla="*/ 864158 w 2450693"/>
                  <a:gd name="connsiteY17" fmla="*/ 3995846 h 4176716"/>
                  <a:gd name="connsiteX18" fmla="*/ 1034980 w 2450693"/>
                  <a:gd name="connsiteY18" fmla="*/ 3885314 h 4176716"/>
                  <a:gd name="connsiteX19" fmla="*/ 834013 w 2450693"/>
                  <a:gd name="connsiteY19" fmla="*/ 3814976 h 4176716"/>
                  <a:gd name="connsiteX20" fmla="*/ 994787 w 2450693"/>
                  <a:gd name="connsiteY20" fmla="*/ 3714492 h 4176716"/>
                  <a:gd name="connsiteX21" fmla="*/ 773723 w 2450693"/>
                  <a:gd name="connsiteY21" fmla="*/ 3624057 h 4176716"/>
                  <a:gd name="connsiteX22" fmla="*/ 1014884 w 2450693"/>
                  <a:gd name="connsiteY22" fmla="*/ 3342703 h 4176716"/>
                  <a:gd name="connsiteX0" fmla="*/ 1014884 w 2450693"/>
                  <a:gd name="connsiteY0" fmla="*/ 3342703 h 4176716"/>
                  <a:gd name="connsiteX1" fmla="*/ 1004835 w 2450693"/>
                  <a:gd name="connsiteY1" fmla="*/ 2759899 h 4176716"/>
                  <a:gd name="connsiteX2" fmla="*/ 80387 w 2450693"/>
                  <a:gd name="connsiteY2" fmla="*/ 1956031 h 4176716"/>
                  <a:gd name="connsiteX3" fmla="*/ 522515 w 2450693"/>
                  <a:gd name="connsiteY3" fmla="*/ 344972 h 4176716"/>
                  <a:gd name="connsiteX4" fmla="*/ 2150347 w 2450693"/>
                  <a:gd name="connsiteY4" fmla="*/ 253437 h 4176716"/>
                  <a:gd name="connsiteX5" fmla="*/ 2324589 w 2450693"/>
                  <a:gd name="connsiteY5" fmla="*/ 1865595 h 4176716"/>
                  <a:gd name="connsiteX6" fmla="*/ 1577591 w 2450693"/>
                  <a:gd name="connsiteY6" fmla="*/ 2709657 h 4176716"/>
                  <a:gd name="connsiteX7" fmla="*/ 1577591 w 2450693"/>
                  <a:gd name="connsiteY7" fmla="*/ 3332655 h 4176716"/>
                  <a:gd name="connsiteX8" fmla="*/ 1738365 w 2450693"/>
                  <a:gd name="connsiteY8" fmla="*/ 3483380 h 4176716"/>
                  <a:gd name="connsiteX9" fmla="*/ 1597688 w 2450693"/>
                  <a:gd name="connsiteY9" fmla="*/ 3583864 h 4176716"/>
                  <a:gd name="connsiteX10" fmla="*/ 1758462 w 2450693"/>
                  <a:gd name="connsiteY10" fmla="*/ 3704444 h 4176716"/>
                  <a:gd name="connsiteX11" fmla="*/ 1627833 w 2450693"/>
                  <a:gd name="connsiteY11" fmla="*/ 3784831 h 4176716"/>
                  <a:gd name="connsiteX12" fmla="*/ 1758462 w 2450693"/>
                  <a:gd name="connsiteY12" fmla="*/ 3945604 h 4176716"/>
                  <a:gd name="connsiteX13" fmla="*/ 1607736 w 2450693"/>
                  <a:gd name="connsiteY13" fmla="*/ 4056136 h 4176716"/>
                  <a:gd name="connsiteX14" fmla="*/ 1607736 w 2450693"/>
                  <a:gd name="connsiteY14" fmla="*/ 4176716 h 4176716"/>
                  <a:gd name="connsiteX15" fmla="*/ 1065125 w 2450693"/>
                  <a:gd name="connsiteY15" fmla="*/ 4176716 h 4176716"/>
                  <a:gd name="connsiteX16" fmla="*/ 1065125 w 2450693"/>
                  <a:gd name="connsiteY16" fmla="*/ 4025991 h 4176716"/>
                  <a:gd name="connsiteX17" fmla="*/ 864158 w 2450693"/>
                  <a:gd name="connsiteY17" fmla="*/ 3995846 h 4176716"/>
                  <a:gd name="connsiteX18" fmla="*/ 1034980 w 2450693"/>
                  <a:gd name="connsiteY18" fmla="*/ 3885314 h 4176716"/>
                  <a:gd name="connsiteX19" fmla="*/ 834013 w 2450693"/>
                  <a:gd name="connsiteY19" fmla="*/ 3814976 h 4176716"/>
                  <a:gd name="connsiteX20" fmla="*/ 994787 w 2450693"/>
                  <a:gd name="connsiteY20" fmla="*/ 3714492 h 4176716"/>
                  <a:gd name="connsiteX21" fmla="*/ 773723 w 2450693"/>
                  <a:gd name="connsiteY21" fmla="*/ 3624057 h 4176716"/>
                  <a:gd name="connsiteX22" fmla="*/ 1014884 w 2450693"/>
                  <a:gd name="connsiteY22" fmla="*/ 3342703 h 4176716"/>
                  <a:gd name="connsiteX0" fmla="*/ 789742 w 2225551"/>
                  <a:gd name="connsiteY0" fmla="*/ 3342703 h 4176716"/>
                  <a:gd name="connsiteX1" fmla="*/ 779693 w 2225551"/>
                  <a:gd name="connsiteY1" fmla="*/ 2759899 h 4176716"/>
                  <a:gd name="connsiteX2" fmla="*/ 140965 w 2225551"/>
                  <a:gd name="connsiteY2" fmla="*/ 1956031 h 4176716"/>
                  <a:gd name="connsiteX3" fmla="*/ 297373 w 2225551"/>
                  <a:gd name="connsiteY3" fmla="*/ 344972 h 4176716"/>
                  <a:gd name="connsiteX4" fmla="*/ 1925205 w 2225551"/>
                  <a:gd name="connsiteY4" fmla="*/ 253437 h 4176716"/>
                  <a:gd name="connsiteX5" fmla="*/ 2099447 w 2225551"/>
                  <a:gd name="connsiteY5" fmla="*/ 1865595 h 4176716"/>
                  <a:gd name="connsiteX6" fmla="*/ 1352449 w 2225551"/>
                  <a:gd name="connsiteY6" fmla="*/ 2709657 h 4176716"/>
                  <a:gd name="connsiteX7" fmla="*/ 1352449 w 2225551"/>
                  <a:gd name="connsiteY7" fmla="*/ 3332655 h 4176716"/>
                  <a:gd name="connsiteX8" fmla="*/ 1513223 w 2225551"/>
                  <a:gd name="connsiteY8" fmla="*/ 3483380 h 4176716"/>
                  <a:gd name="connsiteX9" fmla="*/ 1372546 w 2225551"/>
                  <a:gd name="connsiteY9" fmla="*/ 3583864 h 4176716"/>
                  <a:gd name="connsiteX10" fmla="*/ 1533320 w 2225551"/>
                  <a:gd name="connsiteY10" fmla="*/ 3704444 h 4176716"/>
                  <a:gd name="connsiteX11" fmla="*/ 1402691 w 2225551"/>
                  <a:gd name="connsiteY11" fmla="*/ 3784831 h 4176716"/>
                  <a:gd name="connsiteX12" fmla="*/ 1533320 w 2225551"/>
                  <a:gd name="connsiteY12" fmla="*/ 3945604 h 4176716"/>
                  <a:gd name="connsiteX13" fmla="*/ 1382594 w 2225551"/>
                  <a:gd name="connsiteY13" fmla="*/ 4056136 h 4176716"/>
                  <a:gd name="connsiteX14" fmla="*/ 1382594 w 2225551"/>
                  <a:gd name="connsiteY14" fmla="*/ 4176716 h 4176716"/>
                  <a:gd name="connsiteX15" fmla="*/ 839983 w 2225551"/>
                  <a:gd name="connsiteY15" fmla="*/ 4176716 h 4176716"/>
                  <a:gd name="connsiteX16" fmla="*/ 839983 w 2225551"/>
                  <a:gd name="connsiteY16" fmla="*/ 4025991 h 4176716"/>
                  <a:gd name="connsiteX17" fmla="*/ 639016 w 2225551"/>
                  <a:gd name="connsiteY17" fmla="*/ 3995846 h 4176716"/>
                  <a:gd name="connsiteX18" fmla="*/ 809838 w 2225551"/>
                  <a:gd name="connsiteY18" fmla="*/ 3885314 h 4176716"/>
                  <a:gd name="connsiteX19" fmla="*/ 608871 w 2225551"/>
                  <a:gd name="connsiteY19" fmla="*/ 3814976 h 4176716"/>
                  <a:gd name="connsiteX20" fmla="*/ 769645 w 2225551"/>
                  <a:gd name="connsiteY20" fmla="*/ 3714492 h 4176716"/>
                  <a:gd name="connsiteX21" fmla="*/ 548581 w 2225551"/>
                  <a:gd name="connsiteY21" fmla="*/ 3624057 h 4176716"/>
                  <a:gd name="connsiteX22" fmla="*/ 789742 w 2225551"/>
                  <a:gd name="connsiteY22" fmla="*/ 3342703 h 4176716"/>
                  <a:gd name="connsiteX0" fmla="*/ 888075 w 2323884"/>
                  <a:gd name="connsiteY0" fmla="*/ 3342703 h 4176716"/>
                  <a:gd name="connsiteX1" fmla="*/ 878026 w 2323884"/>
                  <a:gd name="connsiteY1" fmla="*/ 2759899 h 4176716"/>
                  <a:gd name="connsiteX2" fmla="*/ 239298 w 2323884"/>
                  <a:gd name="connsiteY2" fmla="*/ 1956031 h 4176716"/>
                  <a:gd name="connsiteX3" fmla="*/ 395706 w 2323884"/>
                  <a:gd name="connsiteY3" fmla="*/ 344972 h 4176716"/>
                  <a:gd name="connsiteX4" fmla="*/ 2023538 w 2323884"/>
                  <a:gd name="connsiteY4" fmla="*/ 253437 h 4176716"/>
                  <a:gd name="connsiteX5" fmla="*/ 2197780 w 2323884"/>
                  <a:gd name="connsiteY5" fmla="*/ 1865595 h 4176716"/>
                  <a:gd name="connsiteX6" fmla="*/ 1450782 w 2323884"/>
                  <a:gd name="connsiteY6" fmla="*/ 2709657 h 4176716"/>
                  <a:gd name="connsiteX7" fmla="*/ 1450782 w 2323884"/>
                  <a:gd name="connsiteY7" fmla="*/ 3332655 h 4176716"/>
                  <a:gd name="connsiteX8" fmla="*/ 1611556 w 2323884"/>
                  <a:gd name="connsiteY8" fmla="*/ 3483380 h 4176716"/>
                  <a:gd name="connsiteX9" fmla="*/ 1470879 w 2323884"/>
                  <a:gd name="connsiteY9" fmla="*/ 3583864 h 4176716"/>
                  <a:gd name="connsiteX10" fmla="*/ 1631653 w 2323884"/>
                  <a:gd name="connsiteY10" fmla="*/ 3704444 h 4176716"/>
                  <a:gd name="connsiteX11" fmla="*/ 1501024 w 2323884"/>
                  <a:gd name="connsiteY11" fmla="*/ 3784831 h 4176716"/>
                  <a:gd name="connsiteX12" fmla="*/ 1631653 w 2323884"/>
                  <a:gd name="connsiteY12" fmla="*/ 3945604 h 4176716"/>
                  <a:gd name="connsiteX13" fmla="*/ 1480927 w 2323884"/>
                  <a:gd name="connsiteY13" fmla="*/ 4056136 h 4176716"/>
                  <a:gd name="connsiteX14" fmla="*/ 1480927 w 2323884"/>
                  <a:gd name="connsiteY14" fmla="*/ 4176716 h 4176716"/>
                  <a:gd name="connsiteX15" fmla="*/ 938316 w 2323884"/>
                  <a:gd name="connsiteY15" fmla="*/ 4176716 h 4176716"/>
                  <a:gd name="connsiteX16" fmla="*/ 938316 w 2323884"/>
                  <a:gd name="connsiteY16" fmla="*/ 4025991 h 4176716"/>
                  <a:gd name="connsiteX17" fmla="*/ 737349 w 2323884"/>
                  <a:gd name="connsiteY17" fmla="*/ 3995846 h 4176716"/>
                  <a:gd name="connsiteX18" fmla="*/ 908171 w 2323884"/>
                  <a:gd name="connsiteY18" fmla="*/ 3885314 h 4176716"/>
                  <a:gd name="connsiteX19" fmla="*/ 707204 w 2323884"/>
                  <a:gd name="connsiteY19" fmla="*/ 3814976 h 4176716"/>
                  <a:gd name="connsiteX20" fmla="*/ 867978 w 2323884"/>
                  <a:gd name="connsiteY20" fmla="*/ 3714492 h 4176716"/>
                  <a:gd name="connsiteX21" fmla="*/ 646914 w 2323884"/>
                  <a:gd name="connsiteY21" fmla="*/ 3624057 h 4176716"/>
                  <a:gd name="connsiteX22" fmla="*/ 888075 w 2323884"/>
                  <a:gd name="connsiteY22" fmla="*/ 3342703 h 4176716"/>
                  <a:gd name="connsiteX0" fmla="*/ 789742 w 2225551"/>
                  <a:gd name="connsiteY0" fmla="*/ 3495835 h 4329848"/>
                  <a:gd name="connsiteX1" fmla="*/ 779693 w 2225551"/>
                  <a:gd name="connsiteY1" fmla="*/ 2913031 h 4329848"/>
                  <a:gd name="connsiteX2" fmla="*/ 140965 w 2225551"/>
                  <a:gd name="connsiteY2" fmla="*/ 2109163 h 4329848"/>
                  <a:gd name="connsiteX3" fmla="*/ 297373 w 2225551"/>
                  <a:gd name="connsiteY3" fmla="*/ 283766 h 4329848"/>
                  <a:gd name="connsiteX4" fmla="*/ 1925205 w 2225551"/>
                  <a:gd name="connsiteY4" fmla="*/ 406569 h 4329848"/>
                  <a:gd name="connsiteX5" fmla="*/ 2099447 w 2225551"/>
                  <a:gd name="connsiteY5" fmla="*/ 2018727 h 4329848"/>
                  <a:gd name="connsiteX6" fmla="*/ 1352449 w 2225551"/>
                  <a:gd name="connsiteY6" fmla="*/ 2862789 h 4329848"/>
                  <a:gd name="connsiteX7" fmla="*/ 1352449 w 2225551"/>
                  <a:gd name="connsiteY7" fmla="*/ 3485787 h 4329848"/>
                  <a:gd name="connsiteX8" fmla="*/ 1513223 w 2225551"/>
                  <a:gd name="connsiteY8" fmla="*/ 3636512 h 4329848"/>
                  <a:gd name="connsiteX9" fmla="*/ 1372546 w 2225551"/>
                  <a:gd name="connsiteY9" fmla="*/ 3736996 h 4329848"/>
                  <a:gd name="connsiteX10" fmla="*/ 1533320 w 2225551"/>
                  <a:gd name="connsiteY10" fmla="*/ 3857576 h 4329848"/>
                  <a:gd name="connsiteX11" fmla="*/ 1402691 w 2225551"/>
                  <a:gd name="connsiteY11" fmla="*/ 3937963 h 4329848"/>
                  <a:gd name="connsiteX12" fmla="*/ 1533320 w 2225551"/>
                  <a:gd name="connsiteY12" fmla="*/ 4098736 h 4329848"/>
                  <a:gd name="connsiteX13" fmla="*/ 1382594 w 2225551"/>
                  <a:gd name="connsiteY13" fmla="*/ 4209268 h 4329848"/>
                  <a:gd name="connsiteX14" fmla="*/ 1382594 w 2225551"/>
                  <a:gd name="connsiteY14" fmla="*/ 4329848 h 4329848"/>
                  <a:gd name="connsiteX15" fmla="*/ 839983 w 2225551"/>
                  <a:gd name="connsiteY15" fmla="*/ 4329848 h 4329848"/>
                  <a:gd name="connsiteX16" fmla="*/ 839983 w 2225551"/>
                  <a:gd name="connsiteY16" fmla="*/ 4179123 h 4329848"/>
                  <a:gd name="connsiteX17" fmla="*/ 639016 w 2225551"/>
                  <a:gd name="connsiteY17" fmla="*/ 4148978 h 4329848"/>
                  <a:gd name="connsiteX18" fmla="*/ 809838 w 2225551"/>
                  <a:gd name="connsiteY18" fmla="*/ 4038446 h 4329848"/>
                  <a:gd name="connsiteX19" fmla="*/ 608871 w 2225551"/>
                  <a:gd name="connsiteY19" fmla="*/ 3968108 h 4329848"/>
                  <a:gd name="connsiteX20" fmla="*/ 769645 w 2225551"/>
                  <a:gd name="connsiteY20" fmla="*/ 3867624 h 4329848"/>
                  <a:gd name="connsiteX21" fmla="*/ 548581 w 2225551"/>
                  <a:gd name="connsiteY21" fmla="*/ 3777189 h 4329848"/>
                  <a:gd name="connsiteX22" fmla="*/ 789742 w 2225551"/>
                  <a:gd name="connsiteY22" fmla="*/ 3495835 h 4329848"/>
                  <a:gd name="connsiteX0" fmla="*/ 1064041 w 2499850"/>
                  <a:gd name="connsiteY0" fmla="*/ 3764765 h 4598778"/>
                  <a:gd name="connsiteX1" fmla="*/ 1053992 w 2499850"/>
                  <a:gd name="connsiteY1" fmla="*/ 3181961 h 4598778"/>
                  <a:gd name="connsiteX2" fmla="*/ 415264 w 2499850"/>
                  <a:gd name="connsiteY2" fmla="*/ 2378093 h 4598778"/>
                  <a:gd name="connsiteX3" fmla="*/ 571672 w 2499850"/>
                  <a:gd name="connsiteY3" fmla="*/ 552696 h 4598778"/>
                  <a:gd name="connsiteX4" fmla="*/ 2199504 w 2499850"/>
                  <a:gd name="connsiteY4" fmla="*/ 675499 h 4598778"/>
                  <a:gd name="connsiteX5" fmla="*/ 2373746 w 2499850"/>
                  <a:gd name="connsiteY5" fmla="*/ 2287657 h 4598778"/>
                  <a:gd name="connsiteX6" fmla="*/ 1626748 w 2499850"/>
                  <a:gd name="connsiteY6" fmla="*/ 3131719 h 4598778"/>
                  <a:gd name="connsiteX7" fmla="*/ 1626748 w 2499850"/>
                  <a:gd name="connsiteY7" fmla="*/ 3754717 h 4598778"/>
                  <a:gd name="connsiteX8" fmla="*/ 1787522 w 2499850"/>
                  <a:gd name="connsiteY8" fmla="*/ 3905442 h 4598778"/>
                  <a:gd name="connsiteX9" fmla="*/ 1646845 w 2499850"/>
                  <a:gd name="connsiteY9" fmla="*/ 4005926 h 4598778"/>
                  <a:gd name="connsiteX10" fmla="*/ 1807619 w 2499850"/>
                  <a:gd name="connsiteY10" fmla="*/ 4126506 h 4598778"/>
                  <a:gd name="connsiteX11" fmla="*/ 1676990 w 2499850"/>
                  <a:gd name="connsiteY11" fmla="*/ 4206893 h 4598778"/>
                  <a:gd name="connsiteX12" fmla="*/ 1807619 w 2499850"/>
                  <a:gd name="connsiteY12" fmla="*/ 4367666 h 4598778"/>
                  <a:gd name="connsiteX13" fmla="*/ 1656893 w 2499850"/>
                  <a:gd name="connsiteY13" fmla="*/ 4478198 h 4598778"/>
                  <a:gd name="connsiteX14" fmla="*/ 1656893 w 2499850"/>
                  <a:gd name="connsiteY14" fmla="*/ 4598778 h 4598778"/>
                  <a:gd name="connsiteX15" fmla="*/ 1114282 w 2499850"/>
                  <a:gd name="connsiteY15" fmla="*/ 4598778 h 4598778"/>
                  <a:gd name="connsiteX16" fmla="*/ 1114282 w 2499850"/>
                  <a:gd name="connsiteY16" fmla="*/ 4448053 h 4598778"/>
                  <a:gd name="connsiteX17" fmla="*/ 913315 w 2499850"/>
                  <a:gd name="connsiteY17" fmla="*/ 4417908 h 4598778"/>
                  <a:gd name="connsiteX18" fmla="*/ 1084137 w 2499850"/>
                  <a:gd name="connsiteY18" fmla="*/ 4307376 h 4598778"/>
                  <a:gd name="connsiteX19" fmla="*/ 883170 w 2499850"/>
                  <a:gd name="connsiteY19" fmla="*/ 4237038 h 4598778"/>
                  <a:gd name="connsiteX20" fmla="*/ 1043944 w 2499850"/>
                  <a:gd name="connsiteY20" fmla="*/ 4136554 h 4598778"/>
                  <a:gd name="connsiteX21" fmla="*/ 822880 w 2499850"/>
                  <a:gd name="connsiteY21" fmla="*/ 4046119 h 4598778"/>
                  <a:gd name="connsiteX22" fmla="*/ 1064041 w 2499850"/>
                  <a:gd name="connsiteY22" fmla="*/ 3764765 h 4598778"/>
                  <a:gd name="connsiteX0" fmla="*/ 1064041 w 2499850"/>
                  <a:gd name="connsiteY0" fmla="*/ 3764765 h 4598778"/>
                  <a:gd name="connsiteX1" fmla="*/ 1053992 w 2499850"/>
                  <a:gd name="connsiteY1" fmla="*/ 3181961 h 4598778"/>
                  <a:gd name="connsiteX2" fmla="*/ 415264 w 2499850"/>
                  <a:gd name="connsiteY2" fmla="*/ 2378093 h 4598778"/>
                  <a:gd name="connsiteX3" fmla="*/ 571672 w 2499850"/>
                  <a:gd name="connsiteY3" fmla="*/ 552696 h 4598778"/>
                  <a:gd name="connsiteX4" fmla="*/ 2199504 w 2499850"/>
                  <a:gd name="connsiteY4" fmla="*/ 675499 h 4598778"/>
                  <a:gd name="connsiteX5" fmla="*/ 2373746 w 2499850"/>
                  <a:gd name="connsiteY5" fmla="*/ 2287657 h 4598778"/>
                  <a:gd name="connsiteX6" fmla="*/ 1626748 w 2499850"/>
                  <a:gd name="connsiteY6" fmla="*/ 3131719 h 4598778"/>
                  <a:gd name="connsiteX7" fmla="*/ 1626748 w 2499850"/>
                  <a:gd name="connsiteY7" fmla="*/ 3754717 h 4598778"/>
                  <a:gd name="connsiteX8" fmla="*/ 1787522 w 2499850"/>
                  <a:gd name="connsiteY8" fmla="*/ 3905442 h 4598778"/>
                  <a:gd name="connsiteX9" fmla="*/ 1646845 w 2499850"/>
                  <a:gd name="connsiteY9" fmla="*/ 4005926 h 4598778"/>
                  <a:gd name="connsiteX10" fmla="*/ 1807619 w 2499850"/>
                  <a:gd name="connsiteY10" fmla="*/ 4126506 h 4598778"/>
                  <a:gd name="connsiteX11" fmla="*/ 1676990 w 2499850"/>
                  <a:gd name="connsiteY11" fmla="*/ 4206893 h 4598778"/>
                  <a:gd name="connsiteX12" fmla="*/ 1807619 w 2499850"/>
                  <a:gd name="connsiteY12" fmla="*/ 4367666 h 4598778"/>
                  <a:gd name="connsiteX13" fmla="*/ 1656893 w 2499850"/>
                  <a:gd name="connsiteY13" fmla="*/ 4478198 h 4598778"/>
                  <a:gd name="connsiteX14" fmla="*/ 1656893 w 2499850"/>
                  <a:gd name="connsiteY14" fmla="*/ 4598778 h 4598778"/>
                  <a:gd name="connsiteX15" fmla="*/ 1114282 w 2499850"/>
                  <a:gd name="connsiteY15" fmla="*/ 4598778 h 4598778"/>
                  <a:gd name="connsiteX16" fmla="*/ 1114282 w 2499850"/>
                  <a:gd name="connsiteY16" fmla="*/ 4448053 h 4598778"/>
                  <a:gd name="connsiteX17" fmla="*/ 913315 w 2499850"/>
                  <a:gd name="connsiteY17" fmla="*/ 4417908 h 4598778"/>
                  <a:gd name="connsiteX18" fmla="*/ 1084137 w 2499850"/>
                  <a:gd name="connsiteY18" fmla="*/ 4307376 h 4598778"/>
                  <a:gd name="connsiteX19" fmla="*/ 883170 w 2499850"/>
                  <a:gd name="connsiteY19" fmla="*/ 4237038 h 4598778"/>
                  <a:gd name="connsiteX20" fmla="*/ 1043944 w 2499850"/>
                  <a:gd name="connsiteY20" fmla="*/ 4136554 h 4598778"/>
                  <a:gd name="connsiteX21" fmla="*/ 822880 w 2499850"/>
                  <a:gd name="connsiteY21" fmla="*/ 4046119 h 4598778"/>
                  <a:gd name="connsiteX22" fmla="*/ 1064041 w 2499850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965724 w 2497151"/>
                  <a:gd name="connsiteY21" fmla="*/ 3974657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66574 w 2497151"/>
                  <a:gd name="connsiteY20" fmla="*/ 4091329 h 4598778"/>
                  <a:gd name="connsiteX21" fmla="*/ 965724 w 2497151"/>
                  <a:gd name="connsiteY21" fmla="*/ 3974657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0099 w 2497151"/>
                  <a:gd name="connsiteY10" fmla="*/ 414157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46845 w 2497151"/>
                  <a:gd name="connsiteY9" fmla="*/ 4005926 h 4598778"/>
                  <a:gd name="connsiteX10" fmla="*/ 1800099 w 2497151"/>
                  <a:gd name="connsiteY10" fmla="*/ 414157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46845 w 2497151"/>
                  <a:gd name="connsiteY9" fmla="*/ 4005926 h 4598778"/>
                  <a:gd name="connsiteX10" fmla="*/ 1724751 w 2497151"/>
                  <a:gd name="connsiteY10" fmla="*/ 417171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54400 w 2497151"/>
                  <a:gd name="connsiteY11" fmla="*/ 4267181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54400 w 2497151"/>
                  <a:gd name="connsiteY11" fmla="*/ 4267181 h 4598778"/>
                  <a:gd name="connsiteX12" fmla="*/ 1739807 w 2497151"/>
                  <a:gd name="connsiteY12" fmla="*/ 4382734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749500"/>
                  <a:gd name="connsiteX1" fmla="*/ 1053992 w 2497151"/>
                  <a:gd name="connsiteY1" fmla="*/ 3181961 h 4749500"/>
                  <a:gd name="connsiteX2" fmla="*/ 415264 w 2497151"/>
                  <a:gd name="connsiteY2" fmla="*/ 2378093 h 4749500"/>
                  <a:gd name="connsiteX3" fmla="*/ 571672 w 2497151"/>
                  <a:gd name="connsiteY3" fmla="*/ 552696 h 4749500"/>
                  <a:gd name="connsiteX4" fmla="*/ 2199504 w 2497151"/>
                  <a:gd name="connsiteY4" fmla="*/ 675499 h 4749500"/>
                  <a:gd name="connsiteX5" fmla="*/ 2373746 w 2497151"/>
                  <a:gd name="connsiteY5" fmla="*/ 2287657 h 4749500"/>
                  <a:gd name="connsiteX6" fmla="*/ 1626748 w 2497151"/>
                  <a:gd name="connsiteY6" fmla="*/ 3131719 h 4749500"/>
                  <a:gd name="connsiteX7" fmla="*/ 1483840 w 2497151"/>
                  <a:gd name="connsiteY7" fmla="*/ 3754717 h 4749500"/>
                  <a:gd name="connsiteX8" fmla="*/ 1704618 w 2497151"/>
                  <a:gd name="connsiteY8" fmla="*/ 3882834 h 4749500"/>
                  <a:gd name="connsiteX9" fmla="*/ 1609179 w 2497151"/>
                  <a:gd name="connsiteY9" fmla="*/ 4043602 h 4749500"/>
                  <a:gd name="connsiteX10" fmla="*/ 1724751 w 2497151"/>
                  <a:gd name="connsiteY10" fmla="*/ 4171716 h 4749500"/>
                  <a:gd name="connsiteX11" fmla="*/ 1654400 w 2497151"/>
                  <a:gd name="connsiteY11" fmla="*/ 4267181 h 4749500"/>
                  <a:gd name="connsiteX12" fmla="*/ 1739807 w 2497151"/>
                  <a:gd name="connsiteY12" fmla="*/ 4382734 h 4749500"/>
                  <a:gd name="connsiteX13" fmla="*/ 1656893 w 2497151"/>
                  <a:gd name="connsiteY13" fmla="*/ 4478198 h 4749500"/>
                  <a:gd name="connsiteX14" fmla="*/ 1656893 w 2497151"/>
                  <a:gd name="connsiteY14" fmla="*/ 4598778 h 4749500"/>
                  <a:gd name="connsiteX15" fmla="*/ 1114282 w 2497151"/>
                  <a:gd name="connsiteY15" fmla="*/ 4598778 h 4749500"/>
                  <a:gd name="connsiteX16" fmla="*/ 1114282 w 2497151"/>
                  <a:gd name="connsiteY16" fmla="*/ 4448053 h 4749500"/>
                  <a:gd name="connsiteX17" fmla="*/ 996217 w 2497151"/>
                  <a:gd name="connsiteY17" fmla="*/ 4380224 h 4749500"/>
                  <a:gd name="connsiteX18" fmla="*/ 1084137 w 2497151"/>
                  <a:gd name="connsiteY18" fmla="*/ 4307376 h 4749500"/>
                  <a:gd name="connsiteX19" fmla="*/ 950999 w 2497151"/>
                  <a:gd name="connsiteY19" fmla="*/ 4221963 h 4749500"/>
                  <a:gd name="connsiteX20" fmla="*/ 1066574 w 2497151"/>
                  <a:gd name="connsiteY20" fmla="*/ 4091329 h 4749500"/>
                  <a:gd name="connsiteX21" fmla="*/ 973284 w 2497151"/>
                  <a:gd name="connsiteY21" fmla="*/ 3936968 h 4749500"/>
                  <a:gd name="connsiteX22" fmla="*/ 1206885 w 2497151"/>
                  <a:gd name="connsiteY22" fmla="*/ 3764765 h 4749500"/>
                  <a:gd name="connsiteX0" fmla="*/ 1206885 w 2497151"/>
                  <a:gd name="connsiteY0" fmla="*/ 3764765 h 4749500"/>
                  <a:gd name="connsiteX1" fmla="*/ 1053992 w 2497151"/>
                  <a:gd name="connsiteY1" fmla="*/ 3181961 h 4749500"/>
                  <a:gd name="connsiteX2" fmla="*/ 415264 w 2497151"/>
                  <a:gd name="connsiteY2" fmla="*/ 2378093 h 4749500"/>
                  <a:gd name="connsiteX3" fmla="*/ 571672 w 2497151"/>
                  <a:gd name="connsiteY3" fmla="*/ 552696 h 4749500"/>
                  <a:gd name="connsiteX4" fmla="*/ 2199504 w 2497151"/>
                  <a:gd name="connsiteY4" fmla="*/ 675499 h 4749500"/>
                  <a:gd name="connsiteX5" fmla="*/ 2373746 w 2497151"/>
                  <a:gd name="connsiteY5" fmla="*/ 2287657 h 4749500"/>
                  <a:gd name="connsiteX6" fmla="*/ 1626748 w 2497151"/>
                  <a:gd name="connsiteY6" fmla="*/ 3131719 h 4749500"/>
                  <a:gd name="connsiteX7" fmla="*/ 1483840 w 2497151"/>
                  <a:gd name="connsiteY7" fmla="*/ 3754717 h 4749500"/>
                  <a:gd name="connsiteX8" fmla="*/ 1704618 w 2497151"/>
                  <a:gd name="connsiteY8" fmla="*/ 3882834 h 4749500"/>
                  <a:gd name="connsiteX9" fmla="*/ 1609179 w 2497151"/>
                  <a:gd name="connsiteY9" fmla="*/ 4043602 h 4749500"/>
                  <a:gd name="connsiteX10" fmla="*/ 1724751 w 2497151"/>
                  <a:gd name="connsiteY10" fmla="*/ 4171716 h 4749500"/>
                  <a:gd name="connsiteX11" fmla="*/ 1654400 w 2497151"/>
                  <a:gd name="connsiteY11" fmla="*/ 4267181 h 4749500"/>
                  <a:gd name="connsiteX12" fmla="*/ 1739807 w 2497151"/>
                  <a:gd name="connsiteY12" fmla="*/ 4382734 h 4749500"/>
                  <a:gd name="connsiteX13" fmla="*/ 1656893 w 2497151"/>
                  <a:gd name="connsiteY13" fmla="*/ 4478198 h 4749500"/>
                  <a:gd name="connsiteX14" fmla="*/ 1656893 w 2497151"/>
                  <a:gd name="connsiteY14" fmla="*/ 4598778 h 4749500"/>
                  <a:gd name="connsiteX15" fmla="*/ 1114282 w 2497151"/>
                  <a:gd name="connsiteY15" fmla="*/ 4598778 h 4749500"/>
                  <a:gd name="connsiteX16" fmla="*/ 1114282 w 2497151"/>
                  <a:gd name="connsiteY16" fmla="*/ 4448053 h 4749500"/>
                  <a:gd name="connsiteX17" fmla="*/ 996217 w 2497151"/>
                  <a:gd name="connsiteY17" fmla="*/ 4380224 h 4749500"/>
                  <a:gd name="connsiteX18" fmla="*/ 1084137 w 2497151"/>
                  <a:gd name="connsiteY18" fmla="*/ 4307376 h 4749500"/>
                  <a:gd name="connsiteX19" fmla="*/ 950999 w 2497151"/>
                  <a:gd name="connsiteY19" fmla="*/ 4221963 h 4749500"/>
                  <a:gd name="connsiteX20" fmla="*/ 1066574 w 2497151"/>
                  <a:gd name="connsiteY20" fmla="*/ 4091329 h 4749500"/>
                  <a:gd name="connsiteX21" fmla="*/ 973284 w 2497151"/>
                  <a:gd name="connsiteY21" fmla="*/ 3936968 h 4749500"/>
                  <a:gd name="connsiteX22" fmla="*/ 1206885 w 2497151"/>
                  <a:gd name="connsiteY22" fmla="*/ 3764765 h 4749500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0999 w 2497151"/>
                  <a:gd name="connsiteY19" fmla="*/ 4221963 h 4689207"/>
                  <a:gd name="connsiteX20" fmla="*/ 1066574 w 2497151"/>
                  <a:gd name="connsiteY20" fmla="*/ 4091329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0999 w 2497151"/>
                  <a:gd name="connsiteY19" fmla="*/ 4221963 h 4689207"/>
                  <a:gd name="connsiteX20" fmla="*/ 1066574 w 2497151"/>
                  <a:gd name="connsiteY20" fmla="*/ 4091329 h 4689207"/>
                  <a:gd name="connsiteX21" fmla="*/ 1027547 w 2497151"/>
                  <a:gd name="connsiteY21" fmla="*/ 4073381 h 4689207"/>
                  <a:gd name="connsiteX22" fmla="*/ 973284 w 2497151"/>
                  <a:gd name="connsiteY22" fmla="*/ 3936968 h 4689207"/>
                  <a:gd name="connsiteX23" fmla="*/ 1206885 w 2497151"/>
                  <a:gd name="connsiteY23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88703 w 2497151"/>
                  <a:gd name="connsiteY19" fmla="*/ 4139054 h 4689207"/>
                  <a:gd name="connsiteX20" fmla="*/ 1066574 w 2497151"/>
                  <a:gd name="connsiteY20" fmla="*/ 4091329 h 4689207"/>
                  <a:gd name="connsiteX21" fmla="*/ 1027547 w 2497151"/>
                  <a:gd name="connsiteY21" fmla="*/ 4073381 h 4689207"/>
                  <a:gd name="connsiteX22" fmla="*/ 973284 w 2497151"/>
                  <a:gd name="connsiteY22" fmla="*/ 3936968 h 4689207"/>
                  <a:gd name="connsiteX23" fmla="*/ 1206885 w 2497151"/>
                  <a:gd name="connsiteY23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88703 w 2497151"/>
                  <a:gd name="connsiteY19" fmla="*/ 4139054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96261 w 2497151"/>
                  <a:gd name="connsiteY19" fmla="*/ 4244561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1066 w 2497151"/>
                  <a:gd name="connsiteY19" fmla="*/ 4199334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549908"/>
                  <a:gd name="connsiteY0" fmla="*/ 3764765 h 4689207"/>
                  <a:gd name="connsiteX1" fmla="*/ 1053992 w 2549908"/>
                  <a:gd name="connsiteY1" fmla="*/ 3181961 h 4689207"/>
                  <a:gd name="connsiteX2" fmla="*/ 415264 w 2549908"/>
                  <a:gd name="connsiteY2" fmla="*/ 2378093 h 4689207"/>
                  <a:gd name="connsiteX3" fmla="*/ 571672 w 2549908"/>
                  <a:gd name="connsiteY3" fmla="*/ 552696 h 4689207"/>
                  <a:gd name="connsiteX4" fmla="*/ 2199504 w 2549908"/>
                  <a:gd name="connsiteY4" fmla="*/ 675499 h 4689207"/>
                  <a:gd name="connsiteX5" fmla="*/ 2373746 w 2549908"/>
                  <a:gd name="connsiteY5" fmla="*/ 2287657 h 4689207"/>
                  <a:gd name="connsiteX6" fmla="*/ 1626748 w 2549908"/>
                  <a:gd name="connsiteY6" fmla="*/ 3131719 h 4689207"/>
                  <a:gd name="connsiteX7" fmla="*/ 1483840 w 2549908"/>
                  <a:gd name="connsiteY7" fmla="*/ 3754717 h 4689207"/>
                  <a:gd name="connsiteX8" fmla="*/ 1704618 w 2549908"/>
                  <a:gd name="connsiteY8" fmla="*/ 3882834 h 4689207"/>
                  <a:gd name="connsiteX9" fmla="*/ 1609179 w 2549908"/>
                  <a:gd name="connsiteY9" fmla="*/ 4043602 h 4689207"/>
                  <a:gd name="connsiteX10" fmla="*/ 1724751 w 2549908"/>
                  <a:gd name="connsiteY10" fmla="*/ 4171716 h 4689207"/>
                  <a:gd name="connsiteX11" fmla="*/ 1654400 w 2549908"/>
                  <a:gd name="connsiteY11" fmla="*/ 4267181 h 4689207"/>
                  <a:gd name="connsiteX12" fmla="*/ 1739807 w 2549908"/>
                  <a:gd name="connsiteY12" fmla="*/ 4382734 h 4689207"/>
                  <a:gd name="connsiteX13" fmla="*/ 1656893 w 2549908"/>
                  <a:gd name="connsiteY13" fmla="*/ 4478198 h 4689207"/>
                  <a:gd name="connsiteX14" fmla="*/ 1656893 w 2549908"/>
                  <a:gd name="connsiteY14" fmla="*/ 4598778 h 4689207"/>
                  <a:gd name="connsiteX15" fmla="*/ 1114282 w 2549908"/>
                  <a:gd name="connsiteY15" fmla="*/ 4598778 h 4689207"/>
                  <a:gd name="connsiteX16" fmla="*/ 1114282 w 2549908"/>
                  <a:gd name="connsiteY16" fmla="*/ 4448053 h 4689207"/>
                  <a:gd name="connsiteX17" fmla="*/ 996217 w 2549908"/>
                  <a:gd name="connsiteY17" fmla="*/ 4380224 h 4689207"/>
                  <a:gd name="connsiteX18" fmla="*/ 1084137 w 2549908"/>
                  <a:gd name="connsiteY18" fmla="*/ 4307376 h 4689207"/>
                  <a:gd name="connsiteX19" fmla="*/ 951066 w 2549908"/>
                  <a:gd name="connsiteY19" fmla="*/ 4199334 h 4689207"/>
                  <a:gd name="connsiteX20" fmla="*/ 1027547 w 2549908"/>
                  <a:gd name="connsiteY20" fmla="*/ 4073381 h 4689207"/>
                  <a:gd name="connsiteX21" fmla="*/ 973284 w 2549908"/>
                  <a:gd name="connsiteY21" fmla="*/ 3936968 h 4689207"/>
                  <a:gd name="connsiteX22" fmla="*/ 1206885 w 2549908"/>
                  <a:gd name="connsiteY22" fmla="*/ 3764765 h 4689207"/>
                  <a:gd name="connsiteX0" fmla="*/ 1206885 w 2625716"/>
                  <a:gd name="connsiteY0" fmla="*/ 3764765 h 4689207"/>
                  <a:gd name="connsiteX1" fmla="*/ 1053992 w 2625716"/>
                  <a:gd name="connsiteY1" fmla="*/ 3181961 h 4689207"/>
                  <a:gd name="connsiteX2" fmla="*/ 415264 w 2625716"/>
                  <a:gd name="connsiteY2" fmla="*/ 2378093 h 4689207"/>
                  <a:gd name="connsiteX3" fmla="*/ 571672 w 2625716"/>
                  <a:gd name="connsiteY3" fmla="*/ 552696 h 4689207"/>
                  <a:gd name="connsiteX4" fmla="*/ 2199504 w 2625716"/>
                  <a:gd name="connsiteY4" fmla="*/ 675499 h 4689207"/>
                  <a:gd name="connsiteX5" fmla="*/ 2373746 w 2625716"/>
                  <a:gd name="connsiteY5" fmla="*/ 2287657 h 4689207"/>
                  <a:gd name="connsiteX6" fmla="*/ 1626748 w 2625716"/>
                  <a:gd name="connsiteY6" fmla="*/ 3131719 h 4689207"/>
                  <a:gd name="connsiteX7" fmla="*/ 1483840 w 2625716"/>
                  <a:gd name="connsiteY7" fmla="*/ 3754717 h 4689207"/>
                  <a:gd name="connsiteX8" fmla="*/ 1704618 w 2625716"/>
                  <a:gd name="connsiteY8" fmla="*/ 3882834 h 4689207"/>
                  <a:gd name="connsiteX9" fmla="*/ 1609179 w 2625716"/>
                  <a:gd name="connsiteY9" fmla="*/ 4043602 h 4689207"/>
                  <a:gd name="connsiteX10" fmla="*/ 1724751 w 2625716"/>
                  <a:gd name="connsiteY10" fmla="*/ 4171716 h 4689207"/>
                  <a:gd name="connsiteX11" fmla="*/ 1654400 w 2625716"/>
                  <a:gd name="connsiteY11" fmla="*/ 4267181 h 4689207"/>
                  <a:gd name="connsiteX12" fmla="*/ 1739807 w 2625716"/>
                  <a:gd name="connsiteY12" fmla="*/ 4382734 h 4689207"/>
                  <a:gd name="connsiteX13" fmla="*/ 1656893 w 2625716"/>
                  <a:gd name="connsiteY13" fmla="*/ 4478198 h 4689207"/>
                  <a:gd name="connsiteX14" fmla="*/ 1656893 w 2625716"/>
                  <a:gd name="connsiteY14" fmla="*/ 4598778 h 4689207"/>
                  <a:gd name="connsiteX15" fmla="*/ 1114282 w 2625716"/>
                  <a:gd name="connsiteY15" fmla="*/ 4598778 h 4689207"/>
                  <a:gd name="connsiteX16" fmla="*/ 1114282 w 2625716"/>
                  <a:gd name="connsiteY16" fmla="*/ 4448053 h 4689207"/>
                  <a:gd name="connsiteX17" fmla="*/ 996217 w 2625716"/>
                  <a:gd name="connsiteY17" fmla="*/ 4380224 h 4689207"/>
                  <a:gd name="connsiteX18" fmla="*/ 1084137 w 2625716"/>
                  <a:gd name="connsiteY18" fmla="*/ 4307376 h 4689207"/>
                  <a:gd name="connsiteX19" fmla="*/ 951066 w 2625716"/>
                  <a:gd name="connsiteY19" fmla="*/ 4199334 h 4689207"/>
                  <a:gd name="connsiteX20" fmla="*/ 1027547 w 2625716"/>
                  <a:gd name="connsiteY20" fmla="*/ 4073381 h 4689207"/>
                  <a:gd name="connsiteX21" fmla="*/ 973284 w 2625716"/>
                  <a:gd name="connsiteY21" fmla="*/ 3936968 h 4689207"/>
                  <a:gd name="connsiteX22" fmla="*/ 1206885 w 2625716"/>
                  <a:gd name="connsiteY22" fmla="*/ 3764765 h 4689207"/>
                  <a:gd name="connsiteX0" fmla="*/ 1206885 w 2625716"/>
                  <a:gd name="connsiteY0" fmla="*/ 3764765 h 4689207"/>
                  <a:gd name="connsiteX1" fmla="*/ 1053992 w 2625716"/>
                  <a:gd name="connsiteY1" fmla="*/ 3181961 h 4689207"/>
                  <a:gd name="connsiteX2" fmla="*/ 415264 w 2625716"/>
                  <a:gd name="connsiteY2" fmla="*/ 2378093 h 4689207"/>
                  <a:gd name="connsiteX3" fmla="*/ 571672 w 2625716"/>
                  <a:gd name="connsiteY3" fmla="*/ 552696 h 4689207"/>
                  <a:gd name="connsiteX4" fmla="*/ 2199504 w 2625716"/>
                  <a:gd name="connsiteY4" fmla="*/ 675499 h 4689207"/>
                  <a:gd name="connsiteX5" fmla="*/ 2373746 w 2625716"/>
                  <a:gd name="connsiteY5" fmla="*/ 2287657 h 4689207"/>
                  <a:gd name="connsiteX6" fmla="*/ 1626748 w 2625716"/>
                  <a:gd name="connsiteY6" fmla="*/ 3131719 h 4689207"/>
                  <a:gd name="connsiteX7" fmla="*/ 1483840 w 2625716"/>
                  <a:gd name="connsiteY7" fmla="*/ 3754717 h 4689207"/>
                  <a:gd name="connsiteX8" fmla="*/ 1704618 w 2625716"/>
                  <a:gd name="connsiteY8" fmla="*/ 3882834 h 4689207"/>
                  <a:gd name="connsiteX9" fmla="*/ 1609179 w 2625716"/>
                  <a:gd name="connsiteY9" fmla="*/ 4043602 h 4689207"/>
                  <a:gd name="connsiteX10" fmla="*/ 1724751 w 2625716"/>
                  <a:gd name="connsiteY10" fmla="*/ 4171716 h 4689207"/>
                  <a:gd name="connsiteX11" fmla="*/ 1654400 w 2625716"/>
                  <a:gd name="connsiteY11" fmla="*/ 4267181 h 4689207"/>
                  <a:gd name="connsiteX12" fmla="*/ 1739807 w 2625716"/>
                  <a:gd name="connsiteY12" fmla="*/ 4382734 h 4689207"/>
                  <a:gd name="connsiteX13" fmla="*/ 1656893 w 2625716"/>
                  <a:gd name="connsiteY13" fmla="*/ 4478198 h 4689207"/>
                  <a:gd name="connsiteX14" fmla="*/ 1656893 w 2625716"/>
                  <a:gd name="connsiteY14" fmla="*/ 4598778 h 4689207"/>
                  <a:gd name="connsiteX15" fmla="*/ 1114282 w 2625716"/>
                  <a:gd name="connsiteY15" fmla="*/ 4598778 h 4689207"/>
                  <a:gd name="connsiteX16" fmla="*/ 1114282 w 2625716"/>
                  <a:gd name="connsiteY16" fmla="*/ 4448053 h 4689207"/>
                  <a:gd name="connsiteX17" fmla="*/ 996217 w 2625716"/>
                  <a:gd name="connsiteY17" fmla="*/ 4380224 h 4689207"/>
                  <a:gd name="connsiteX18" fmla="*/ 1084137 w 2625716"/>
                  <a:gd name="connsiteY18" fmla="*/ 4307376 h 4689207"/>
                  <a:gd name="connsiteX19" fmla="*/ 951066 w 2625716"/>
                  <a:gd name="connsiteY19" fmla="*/ 4199334 h 4689207"/>
                  <a:gd name="connsiteX20" fmla="*/ 1027547 w 2625716"/>
                  <a:gd name="connsiteY20" fmla="*/ 4073381 h 4689207"/>
                  <a:gd name="connsiteX21" fmla="*/ 973284 w 2625716"/>
                  <a:gd name="connsiteY21" fmla="*/ 3936968 h 4689207"/>
                  <a:gd name="connsiteX22" fmla="*/ 1206885 w 2625716"/>
                  <a:gd name="connsiteY22" fmla="*/ 3764765 h 4689207"/>
                  <a:gd name="connsiteX0" fmla="*/ 1206885 w 2625716"/>
                  <a:gd name="connsiteY0" fmla="*/ 3764765 h 4689234"/>
                  <a:gd name="connsiteX1" fmla="*/ 1053992 w 2625716"/>
                  <a:gd name="connsiteY1" fmla="*/ 3181961 h 4689234"/>
                  <a:gd name="connsiteX2" fmla="*/ 415264 w 2625716"/>
                  <a:gd name="connsiteY2" fmla="*/ 2378093 h 4689234"/>
                  <a:gd name="connsiteX3" fmla="*/ 571672 w 2625716"/>
                  <a:gd name="connsiteY3" fmla="*/ 552696 h 4689234"/>
                  <a:gd name="connsiteX4" fmla="*/ 2199504 w 2625716"/>
                  <a:gd name="connsiteY4" fmla="*/ 675499 h 4689234"/>
                  <a:gd name="connsiteX5" fmla="*/ 2373746 w 2625716"/>
                  <a:gd name="connsiteY5" fmla="*/ 2287657 h 4689234"/>
                  <a:gd name="connsiteX6" fmla="*/ 1626748 w 2625716"/>
                  <a:gd name="connsiteY6" fmla="*/ 3131719 h 4689234"/>
                  <a:gd name="connsiteX7" fmla="*/ 1483840 w 2625716"/>
                  <a:gd name="connsiteY7" fmla="*/ 3754717 h 4689234"/>
                  <a:gd name="connsiteX8" fmla="*/ 1704618 w 2625716"/>
                  <a:gd name="connsiteY8" fmla="*/ 3882834 h 4689234"/>
                  <a:gd name="connsiteX9" fmla="*/ 1609179 w 2625716"/>
                  <a:gd name="connsiteY9" fmla="*/ 4043602 h 4689234"/>
                  <a:gd name="connsiteX10" fmla="*/ 1724751 w 2625716"/>
                  <a:gd name="connsiteY10" fmla="*/ 4171716 h 4689234"/>
                  <a:gd name="connsiteX11" fmla="*/ 1654400 w 2625716"/>
                  <a:gd name="connsiteY11" fmla="*/ 4267181 h 4689234"/>
                  <a:gd name="connsiteX12" fmla="*/ 1739807 w 2625716"/>
                  <a:gd name="connsiteY12" fmla="*/ 4382734 h 4689234"/>
                  <a:gd name="connsiteX13" fmla="*/ 1656893 w 2625716"/>
                  <a:gd name="connsiteY13" fmla="*/ 4478198 h 4689234"/>
                  <a:gd name="connsiteX14" fmla="*/ 1656893 w 2625716"/>
                  <a:gd name="connsiteY14" fmla="*/ 4598778 h 4689234"/>
                  <a:gd name="connsiteX15" fmla="*/ 911622 w 2625716"/>
                  <a:gd name="connsiteY15" fmla="*/ 4598807 h 4689234"/>
                  <a:gd name="connsiteX16" fmla="*/ 1114282 w 2625716"/>
                  <a:gd name="connsiteY16" fmla="*/ 4448053 h 4689234"/>
                  <a:gd name="connsiteX17" fmla="*/ 996217 w 2625716"/>
                  <a:gd name="connsiteY17" fmla="*/ 4380224 h 4689234"/>
                  <a:gd name="connsiteX18" fmla="*/ 1084137 w 2625716"/>
                  <a:gd name="connsiteY18" fmla="*/ 4307376 h 4689234"/>
                  <a:gd name="connsiteX19" fmla="*/ 951066 w 2625716"/>
                  <a:gd name="connsiteY19" fmla="*/ 4199334 h 4689234"/>
                  <a:gd name="connsiteX20" fmla="*/ 1027547 w 2625716"/>
                  <a:gd name="connsiteY20" fmla="*/ 4073381 h 4689234"/>
                  <a:gd name="connsiteX21" fmla="*/ 973284 w 2625716"/>
                  <a:gd name="connsiteY21" fmla="*/ 3936968 h 4689234"/>
                  <a:gd name="connsiteX22" fmla="*/ 1206885 w 2625716"/>
                  <a:gd name="connsiteY22" fmla="*/ 3764765 h 4689234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11622 w 2625716"/>
                  <a:gd name="connsiteY15" fmla="*/ 4598807 h 4739835"/>
                  <a:gd name="connsiteX16" fmla="*/ 1114282 w 2625716"/>
                  <a:gd name="connsiteY16" fmla="*/ 4448053 h 4739835"/>
                  <a:gd name="connsiteX17" fmla="*/ 996217 w 2625716"/>
                  <a:gd name="connsiteY17" fmla="*/ 4380224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27547 w 2625716"/>
                  <a:gd name="connsiteY20" fmla="*/ 4073381 h 4739835"/>
                  <a:gd name="connsiteX21" fmla="*/ 973284 w 2625716"/>
                  <a:gd name="connsiteY21" fmla="*/ 3936968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96217 w 2625716"/>
                  <a:gd name="connsiteY17" fmla="*/ 4380224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99334 h 4739833"/>
                  <a:gd name="connsiteX20" fmla="*/ 1027547 w 2625716"/>
                  <a:gd name="connsiteY20" fmla="*/ 4073381 h 4739833"/>
                  <a:gd name="connsiteX21" fmla="*/ 973284 w 2625716"/>
                  <a:gd name="connsiteY21" fmla="*/ 3936968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96217 w 2625716"/>
                  <a:gd name="connsiteY17" fmla="*/ 4380224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27547 w 2625716"/>
                  <a:gd name="connsiteY20" fmla="*/ 4073381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99334 h 4739833"/>
                  <a:gd name="connsiteX20" fmla="*/ 1027547 w 2625716"/>
                  <a:gd name="connsiteY20" fmla="*/ 4073381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51066 w 2625716"/>
                  <a:gd name="connsiteY19" fmla="*/ 4166681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43807 w 2625716"/>
                  <a:gd name="connsiteY19" fmla="*/ 4137647 h 4739835"/>
                  <a:gd name="connsiteX20" fmla="*/ 1060199 w 2625716"/>
                  <a:gd name="connsiteY20" fmla="*/ 4018948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22751 w 2625716"/>
                  <a:gd name="connsiteY8" fmla="*/ 3871941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43807 w 2625716"/>
                  <a:gd name="connsiteY19" fmla="*/ 4137647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22751 w 2625716"/>
                  <a:gd name="connsiteY8" fmla="*/ 3871941 h 4739835"/>
                  <a:gd name="connsiteX9" fmla="*/ 1627314 w 2625716"/>
                  <a:gd name="connsiteY9" fmla="*/ 4007311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43807 w 2625716"/>
                  <a:gd name="connsiteY19" fmla="*/ 4137647 h 4739835"/>
                  <a:gd name="connsiteX20" fmla="*/ 1060199 w 2625716"/>
                  <a:gd name="connsiteY20" fmla="*/ 4018948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22751 w 2625716"/>
                  <a:gd name="connsiteY8" fmla="*/ 3871941 h 4739833"/>
                  <a:gd name="connsiteX9" fmla="*/ 1627314 w 2625716"/>
                  <a:gd name="connsiteY9" fmla="*/ 4007311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86 w 2625716"/>
                  <a:gd name="connsiteY13" fmla="*/ 4503584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43807 w 2625716"/>
                  <a:gd name="connsiteY19" fmla="*/ 4137647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625716" h="4739833">
                    <a:moveTo>
                      <a:pt x="1206885" y="3764765"/>
                    </a:moveTo>
                    <a:cubicBezTo>
                      <a:pt x="1203535" y="3570497"/>
                      <a:pt x="1185929" y="3413073"/>
                      <a:pt x="1053992" y="3181961"/>
                    </a:cubicBezTo>
                    <a:cubicBezTo>
                      <a:pt x="922055" y="2950849"/>
                      <a:pt x="749346" y="2893517"/>
                      <a:pt x="415264" y="2378093"/>
                    </a:cubicBezTo>
                    <a:cubicBezTo>
                      <a:pt x="81182" y="1862669"/>
                      <a:pt x="0" y="1105392"/>
                      <a:pt x="571672" y="552696"/>
                    </a:cubicBezTo>
                    <a:cubicBezTo>
                      <a:pt x="1143344" y="0"/>
                      <a:pt x="1902457" y="314572"/>
                      <a:pt x="2199504" y="675499"/>
                    </a:cubicBezTo>
                    <a:cubicBezTo>
                      <a:pt x="2496551" y="1036426"/>
                      <a:pt x="2625716" y="1863875"/>
                      <a:pt x="2373746" y="2287657"/>
                    </a:cubicBezTo>
                    <a:cubicBezTo>
                      <a:pt x="2121776" y="2711439"/>
                      <a:pt x="1775066" y="2887209"/>
                      <a:pt x="1626748" y="3131719"/>
                    </a:cubicBezTo>
                    <a:cubicBezTo>
                      <a:pt x="1478430" y="3376229"/>
                      <a:pt x="1483840" y="3547051"/>
                      <a:pt x="1483840" y="3754717"/>
                    </a:cubicBezTo>
                    <a:lnTo>
                      <a:pt x="1722751" y="3871941"/>
                    </a:lnTo>
                    <a:lnTo>
                      <a:pt x="1627314" y="4007311"/>
                    </a:lnTo>
                    <a:lnTo>
                      <a:pt x="1742885" y="4135424"/>
                    </a:lnTo>
                    <a:lnTo>
                      <a:pt x="1654400" y="4267181"/>
                    </a:lnTo>
                    <a:lnTo>
                      <a:pt x="1739807" y="4382734"/>
                    </a:lnTo>
                    <a:lnTo>
                      <a:pt x="1656886" y="4503584"/>
                    </a:lnTo>
                    <a:lnTo>
                      <a:pt x="1732848" y="4649414"/>
                    </a:lnTo>
                    <a:cubicBezTo>
                      <a:pt x="1604772" y="4739834"/>
                      <a:pt x="1135771" y="4725519"/>
                      <a:pt x="962419" y="4635090"/>
                    </a:cubicBezTo>
                    <a:lnTo>
                      <a:pt x="1041714" y="4502465"/>
                    </a:lnTo>
                    <a:lnTo>
                      <a:pt x="949050" y="4380225"/>
                    </a:lnTo>
                    <a:lnTo>
                      <a:pt x="1055109" y="4260198"/>
                    </a:lnTo>
                    <a:lnTo>
                      <a:pt x="943807" y="4137647"/>
                    </a:lnTo>
                    <a:lnTo>
                      <a:pt x="1060199" y="4018948"/>
                    </a:lnTo>
                    <a:lnTo>
                      <a:pt x="958766" y="3882529"/>
                    </a:lnTo>
                    <a:lnTo>
                      <a:pt x="1206885" y="3764765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3" name="Freeform 62"/>
              <p:cNvSpPr/>
              <p:nvPr/>
            </p:nvSpPr>
            <p:spPr bwMode="gray">
              <a:xfrm>
                <a:off x="3634320" y="3707248"/>
                <a:ext cx="143138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4" name="Freeform 63"/>
              <p:cNvSpPr/>
              <p:nvPr/>
            </p:nvSpPr>
            <p:spPr bwMode="gray">
              <a:xfrm>
                <a:off x="3649655" y="3781833"/>
                <a:ext cx="133694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5" name="Freeform 64"/>
              <p:cNvSpPr/>
              <p:nvPr/>
            </p:nvSpPr>
            <p:spPr bwMode="gray">
              <a:xfrm>
                <a:off x="3650266" y="3838125"/>
                <a:ext cx="141107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6" name="Freeform 65"/>
              <p:cNvSpPr/>
              <p:nvPr/>
            </p:nvSpPr>
            <p:spPr bwMode="gray">
              <a:xfrm>
                <a:off x="3508887" y="2782295"/>
                <a:ext cx="403220" cy="841776"/>
              </a:xfrm>
              <a:custGeom>
                <a:avLst/>
                <a:gdLst>
                  <a:gd name="connsiteX0" fmla="*/ 248444 w 492522"/>
                  <a:gd name="connsiteY0" fmla="*/ 880269 h 881460"/>
                  <a:gd name="connsiteX1" fmla="*/ 207963 w 492522"/>
                  <a:gd name="connsiteY1" fmla="*/ 601663 h 881460"/>
                  <a:gd name="connsiteX2" fmla="*/ 15081 w 492522"/>
                  <a:gd name="connsiteY2" fmla="*/ 273050 h 881460"/>
                  <a:gd name="connsiteX3" fmla="*/ 117475 w 492522"/>
                  <a:gd name="connsiteY3" fmla="*/ 53975 h 881460"/>
                  <a:gd name="connsiteX4" fmla="*/ 319881 w 492522"/>
                  <a:gd name="connsiteY4" fmla="*/ 161131 h 881460"/>
                  <a:gd name="connsiteX5" fmla="*/ 203200 w 492522"/>
                  <a:gd name="connsiteY5" fmla="*/ 306388 h 881460"/>
                  <a:gd name="connsiteX6" fmla="*/ 184150 w 492522"/>
                  <a:gd name="connsiteY6" fmla="*/ 120650 h 881460"/>
                  <a:gd name="connsiteX7" fmla="*/ 377031 w 492522"/>
                  <a:gd name="connsiteY7" fmla="*/ 23019 h 881460"/>
                  <a:gd name="connsiteX8" fmla="*/ 474663 w 492522"/>
                  <a:gd name="connsiteY8" fmla="*/ 258763 h 881460"/>
                  <a:gd name="connsiteX9" fmla="*/ 269875 w 492522"/>
                  <a:gd name="connsiteY9" fmla="*/ 608806 h 881460"/>
                  <a:gd name="connsiteX10" fmla="*/ 248444 w 492522"/>
                  <a:gd name="connsiteY10" fmla="*/ 880269 h 881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2522" h="881460">
                    <a:moveTo>
                      <a:pt x="248444" y="880269"/>
                    </a:moveTo>
                    <a:cubicBezTo>
                      <a:pt x="238125" y="879079"/>
                      <a:pt x="246857" y="702866"/>
                      <a:pt x="207963" y="601663"/>
                    </a:cubicBezTo>
                    <a:cubicBezTo>
                      <a:pt x="169069" y="500460"/>
                      <a:pt x="30162" y="364331"/>
                      <a:pt x="15081" y="273050"/>
                    </a:cubicBezTo>
                    <a:cubicBezTo>
                      <a:pt x="0" y="181769"/>
                      <a:pt x="66675" y="72628"/>
                      <a:pt x="117475" y="53975"/>
                    </a:cubicBezTo>
                    <a:cubicBezTo>
                      <a:pt x="168275" y="35322"/>
                      <a:pt x="305594" y="119062"/>
                      <a:pt x="319881" y="161131"/>
                    </a:cubicBezTo>
                    <a:cubicBezTo>
                      <a:pt x="334168" y="203200"/>
                      <a:pt x="225822" y="313135"/>
                      <a:pt x="203200" y="306388"/>
                    </a:cubicBezTo>
                    <a:cubicBezTo>
                      <a:pt x="180578" y="299641"/>
                      <a:pt x="155178" y="167878"/>
                      <a:pt x="184150" y="120650"/>
                    </a:cubicBezTo>
                    <a:cubicBezTo>
                      <a:pt x="213122" y="73422"/>
                      <a:pt x="328612" y="0"/>
                      <a:pt x="377031" y="23019"/>
                    </a:cubicBezTo>
                    <a:cubicBezTo>
                      <a:pt x="425450" y="46038"/>
                      <a:pt x="492522" y="161132"/>
                      <a:pt x="474663" y="258763"/>
                    </a:cubicBezTo>
                    <a:cubicBezTo>
                      <a:pt x="456804" y="356394"/>
                      <a:pt x="306784" y="505222"/>
                      <a:pt x="269875" y="608806"/>
                    </a:cubicBezTo>
                    <a:cubicBezTo>
                      <a:pt x="232966" y="712390"/>
                      <a:pt x="258763" y="881460"/>
                      <a:pt x="248444" y="880269"/>
                    </a:cubicBez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67" name="Straight Connector 66"/>
              <p:cNvCxnSpPr/>
              <p:nvPr/>
            </p:nvCxnSpPr>
            <p:spPr bwMode="gray">
              <a:xfrm rot="10800000" flipV="1">
                <a:off x="3130251" y="3014791"/>
                <a:ext cx="143673" cy="65152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 bwMode="gray">
              <a:xfrm rot="16200000" flipV="1">
                <a:off x="3267839" y="2368849"/>
                <a:ext cx="142876" cy="142876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 bwMode="gray">
              <a:xfrm rot="10800000">
                <a:off x="3090931" y="2694261"/>
                <a:ext cx="213475" cy="71741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 bwMode="gray">
              <a:xfrm rot="16200000" flipV="1">
                <a:off x="3612322" y="2325658"/>
                <a:ext cx="189834" cy="2352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 rot="5400000">
                <a:off x="3997289" y="2391260"/>
                <a:ext cx="142876" cy="142876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 bwMode="gray">
              <a:xfrm>
                <a:off x="4116083" y="2943769"/>
                <a:ext cx="203491" cy="72463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 bwMode="gray">
              <a:xfrm flipV="1">
                <a:off x="4092992" y="2696399"/>
                <a:ext cx="236043" cy="30753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Donut 15"/>
            <p:cNvSpPr/>
            <p:nvPr/>
          </p:nvSpPr>
          <p:spPr bwMode="gray">
            <a:xfrm>
              <a:off x="5072066" y="3063147"/>
              <a:ext cx="1244108" cy="1265102"/>
            </a:xfrm>
            <a:prstGeom prst="donut">
              <a:avLst>
                <a:gd name="adj" fmla="val 12913"/>
              </a:avLst>
            </a:prstGeom>
            <a:noFill/>
            <a:ln w="571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Oval 6"/>
            <p:cNvSpPr/>
            <p:nvPr/>
          </p:nvSpPr>
          <p:spPr bwMode="gray">
            <a:xfrm>
              <a:off x="1428720" y="21620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Chord 24"/>
            <p:cNvSpPr/>
            <p:nvPr/>
          </p:nvSpPr>
          <p:spPr bwMode="gray">
            <a:xfrm>
              <a:off x="2285984" y="1552421"/>
              <a:ext cx="1733536" cy="1939353"/>
            </a:xfrm>
            <a:prstGeom prst="chord">
              <a:avLst>
                <a:gd name="adj1" fmla="val 8622354"/>
                <a:gd name="adj2" fmla="val 2119521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Oval 25"/>
            <p:cNvSpPr/>
            <p:nvPr/>
          </p:nvSpPr>
          <p:spPr bwMode="gray">
            <a:xfrm>
              <a:off x="2343120" y="3838422"/>
              <a:ext cx="6858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Oval 26"/>
            <p:cNvSpPr/>
            <p:nvPr/>
          </p:nvSpPr>
          <p:spPr bwMode="gray">
            <a:xfrm>
              <a:off x="2114520" y="1704822"/>
              <a:ext cx="457200" cy="457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Oval 27"/>
            <p:cNvSpPr/>
            <p:nvPr/>
          </p:nvSpPr>
          <p:spPr bwMode="gray">
            <a:xfrm>
              <a:off x="7905720" y="1781022"/>
              <a:ext cx="6096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Oval 28"/>
            <p:cNvSpPr/>
            <p:nvPr/>
          </p:nvSpPr>
          <p:spPr bwMode="gray">
            <a:xfrm>
              <a:off x="6686520" y="2771622"/>
              <a:ext cx="6858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Donut 29"/>
            <p:cNvSpPr/>
            <p:nvPr/>
          </p:nvSpPr>
          <p:spPr bwMode="gray">
            <a:xfrm>
              <a:off x="285720" y="2390622"/>
              <a:ext cx="2438400" cy="2479548"/>
            </a:xfrm>
            <a:prstGeom prst="donut">
              <a:avLst>
                <a:gd name="adj" fmla="val 9682"/>
              </a:avLst>
            </a:prstGeom>
            <a:noFill/>
            <a:ln w="762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 bwMode="gray">
            <a:xfrm>
              <a:off x="3028920" y="2085822"/>
              <a:ext cx="2590800" cy="2590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Oval 31"/>
            <p:cNvSpPr/>
            <p:nvPr/>
          </p:nvSpPr>
          <p:spPr bwMode="gray">
            <a:xfrm>
              <a:off x="5185317" y="2009621"/>
              <a:ext cx="1729803" cy="17774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3" name="Oval 32"/>
            <p:cNvSpPr/>
            <p:nvPr/>
          </p:nvSpPr>
          <p:spPr bwMode="gray">
            <a:xfrm>
              <a:off x="6229320" y="3228822"/>
              <a:ext cx="838200" cy="838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4" name="Oval 33"/>
            <p:cNvSpPr/>
            <p:nvPr/>
          </p:nvSpPr>
          <p:spPr bwMode="gray">
            <a:xfrm>
              <a:off x="7143720" y="23144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5" name="Oval 34"/>
            <p:cNvSpPr/>
            <p:nvPr/>
          </p:nvSpPr>
          <p:spPr bwMode="gray">
            <a:xfrm>
              <a:off x="438120" y="17810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6" name="Oval 35"/>
            <p:cNvSpPr/>
            <p:nvPr/>
          </p:nvSpPr>
          <p:spPr bwMode="gray">
            <a:xfrm>
              <a:off x="590520" y="2771614"/>
              <a:ext cx="838208" cy="8382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7" name="Donut 36"/>
            <p:cNvSpPr/>
            <p:nvPr/>
          </p:nvSpPr>
          <p:spPr bwMode="gray">
            <a:xfrm>
              <a:off x="6215074" y="1920139"/>
              <a:ext cx="768286" cy="801957"/>
            </a:xfrm>
            <a:prstGeom prst="donut">
              <a:avLst>
                <a:gd name="adj" fmla="val 10752"/>
              </a:avLst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 bwMode="gray">
            <a:xfrm>
              <a:off x="2038320" y="2847822"/>
              <a:ext cx="1219200" cy="121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9" name="Oval 38"/>
            <p:cNvSpPr/>
            <p:nvPr/>
          </p:nvSpPr>
          <p:spPr bwMode="gray">
            <a:xfrm>
              <a:off x="1047720" y="2924022"/>
              <a:ext cx="1143000" cy="1143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0" name="Oval 39"/>
            <p:cNvSpPr/>
            <p:nvPr/>
          </p:nvSpPr>
          <p:spPr bwMode="gray">
            <a:xfrm>
              <a:off x="6991320" y="3000222"/>
              <a:ext cx="1143000" cy="121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1" name="Freeform 29"/>
            <p:cNvSpPr>
              <a:spLocks/>
            </p:cNvSpPr>
            <p:nvPr/>
          </p:nvSpPr>
          <p:spPr bwMode="gray">
            <a:xfrm>
              <a:off x="4927570" y="2600172"/>
              <a:ext cx="260350" cy="214313"/>
            </a:xfrm>
            <a:custGeom>
              <a:avLst/>
              <a:gdLst/>
              <a:ahLst/>
              <a:cxnLst>
                <a:cxn ang="0">
                  <a:pos x="164" y="72"/>
                </a:cxn>
                <a:cxn ang="0">
                  <a:pos x="161" y="58"/>
                </a:cxn>
                <a:cxn ang="0">
                  <a:pos x="156" y="44"/>
                </a:cxn>
                <a:cxn ang="0">
                  <a:pos x="148" y="32"/>
                </a:cxn>
                <a:cxn ang="0">
                  <a:pos x="138" y="20"/>
                </a:cxn>
                <a:cxn ang="0">
                  <a:pos x="123" y="12"/>
                </a:cxn>
                <a:cxn ang="0">
                  <a:pos x="108" y="6"/>
                </a:cxn>
                <a:cxn ang="0">
                  <a:pos x="91" y="2"/>
                </a:cxn>
                <a:cxn ang="0">
                  <a:pos x="73" y="0"/>
                </a:cxn>
                <a:cxn ang="0">
                  <a:pos x="50" y="2"/>
                </a:cxn>
                <a:cxn ang="0">
                  <a:pos x="30" y="8"/>
                </a:cxn>
                <a:cxn ang="0">
                  <a:pos x="13" y="18"/>
                </a:cxn>
                <a:cxn ang="0">
                  <a:pos x="0" y="30"/>
                </a:cxn>
                <a:cxn ang="0">
                  <a:pos x="10" y="26"/>
                </a:cxn>
                <a:cxn ang="0">
                  <a:pos x="20" y="24"/>
                </a:cxn>
                <a:cxn ang="0">
                  <a:pos x="33" y="22"/>
                </a:cxn>
                <a:cxn ang="0">
                  <a:pos x="43" y="22"/>
                </a:cxn>
                <a:cxn ang="0">
                  <a:pos x="60" y="24"/>
                </a:cxn>
                <a:cxn ang="0">
                  <a:pos x="78" y="28"/>
                </a:cxn>
                <a:cxn ang="0">
                  <a:pos x="93" y="34"/>
                </a:cxn>
                <a:cxn ang="0">
                  <a:pos x="108" y="42"/>
                </a:cxn>
                <a:cxn ang="0">
                  <a:pos x="118" y="54"/>
                </a:cxn>
                <a:cxn ang="0">
                  <a:pos x="126" y="66"/>
                </a:cxn>
                <a:cxn ang="0">
                  <a:pos x="131" y="79"/>
                </a:cxn>
                <a:cxn ang="0">
                  <a:pos x="133" y="93"/>
                </a:cxn>
                <a:cxn ang="0">
                  <a:pos x="131" y="105"/>
                </a:cxn>
                <a:cxn ang="0">
                  <a:pos x="128" y="115"/>
                </a:cxn>
                <a:cxn ang="0">
                  <a:pos x="123" y="125"/>
                </a:cxn>
                <a:cxn ang="0">
                  <a:pos x="116" y="135"/>
                </a:cxn>
                <a:cxn ang="0">
                  <a:pos x="136" y="123"/>
                </a:cxn>
                <a:cxn ang="0">
                  <a:pos x="151" y="109"/>
                </a:cxn>
                <a:cxn ang="0">
                  <a:pos x="161" y="91"/>
                </a:cxn>
                <a:cxn ang="0">
                  <a:pos x="164" y="72"/>
                </a:cxn>
              </a:cxnLst>
              <a:rect l="0" t="0" r="r" b="b"/>
              <a:pathLst>
                <a:path w="164" h="135">
                  <a:moveTo>
                    <a:pt x="164" y="72"/>
                  </a:moveTo>
                  <a:lnTo>
                    <a:pt x="161" y="58"/>
                  </a:lnTo>
                  <a:lnTo>
                    <a:pt x="156" y="44"/>
                  </a:lnTo>
                  <a:lnTo>
                    <a:pt x="148" y="32"/>
                  </a:lnTo>
                  <a:lnTo>
                    <a:pt x="138" y="20"/>
                  </a:lnTo>
                  <a:lnTo>
                    <a:pt x="123" y="12"/>
                  </a:lnTo>
                  <a:lnTo>
                    <a:pt x="108" y="6"/>
                  </a:lnTo>
                  <a:lnTo>
                    <a:pt x="91" y="2"/>
                  </a:lnTo>
                  <a:lnTo>
                    <a:pt x="73" y="0"/>
                  </a:lnTo>
                  <a:lnTo>
                    <a:pt x="50" y="2"/>
                  </a:lnTo>
                  <a:lnTo>
                    <a:pt x="30" y="8"/>
                  </a:lnTo>
                  <a:lnTo>
                    <a:pt x="13" y="18"/>
                  </a:lnTo>
                  <a:lnTo>
                    <a:pt x="0" y="30"/>
                  </a:lnTo>
                  <a:lnTo>
                    <a:pt x="10" y="26"/>
                  </a:lnTo>
                  <a:lnTo>
                    <a:pt x="20" y="24"/>
                  </a:lnTo>
                  <a:lnTo>
                    <a:pt x="33" y="22"/>
                  </a:lnTo>
                  <a:lnTo>
                    <a:pt x="43" y="22"/>
                  </a:lnTo>
                  <a:lnTo>
                    <a:pt x="60" y="24"/>
                  </a:lnTo>
                  <a:lnTo>
                    <a:pt x="78" y="28"/>
                  </a:lnTo>
                  <a:lnTo>
                    <a:pt x="93" y="34"/>
                  </a:lnTo>
                  <a:lnTo>
                    <a:pt x="108" y="42"/>
                  </a:lnTo>
                  <a:lnTo>
                    <a:pt x="118" y="54"/>
                  </a:lnTo>
                  <a:lnTo>
                    <a:pt x="126" y="66"/>
                  </a:lnTo>
                  <a:lnTo>
                    <a:pt x="131" y="79"/>
                  </a:lnTo>
                  <a:lnTo>
                    <a:pt x="133" y="93"/>
                  </a:lnTo>
                  <a:lnTo>
                    <a:pt x="131" y="105"/>
                  </a:lnTo>
                  <a:lnTo>
                    <a:pt x="128" y="115"/>
                  </a:lnTo>
                  <a:lnTo>
                    <a:pt x="123" y="125"/>
                  </a:lnTo>
                  <a:lnTo>
                    <a:pt x="116" y="135"/>
                  </a:lnTo>
                  <a:lnTo>
                    <a:pt x="136" y="123"/>
                  </a:lnTo>
                  <a:lnTo>
                    <a:pt x="151" y="109"/>
                  </a:lnTo>
                  <a:lnTo>
                    <a:pt x="161" y="91"/>
                  </a:lnTo>
                  <a:lnTo>
                    <a:pt x="164" y="7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Oval 41"/>
            <p:cNvSpPr/>
            <p:nvPr/>
          </p:nvSpPr>
          <p:spPr bwMode="gray">
            <a:xfrm>
              <a:off x="5391120" y="3305022"/>
              <a:ext cx="647730" cy="72869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3" name="Oval 41"/>
            <p:cNvSpPr/>
            <p:nvPr/>
          </p:nvSpPr>
          <p:spPr bwMode="gray">
            <a:xfrm>
              <a:off x="548117" y="171465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4" name="Oval 42"/>
            <p:cNvSpPr/>
            <p:nvPr/>
          </p:nvSpPr>
          <p:spPr bwMode="gray">
            <a:xfrm>
              <a:off x="7918080" y="3939727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45" name="Group 189"/>
            <p:cNvGrpSpPr/>
            <p:nvPr/>
          </p:nvGrpSpPr>
          <p:grpSpPr bwMode="gray">
            <a:xfrm rot="21443857">
              <a:off x="8156683" y="3290239"/>
              <a:ext cx="575929" cy="576123"/>
              <a:chOff x="3500430" y="1714488"/>
              <a:chExt cx="2357454" cy="2358248"/>
            </a:xfrm>
            <a:solidFill>
              <a:schemeClr val="tx2"/>
            </a:solidFill>
            <a:effectLst/>
          </p:grpSpPr>
          <p:sp>
            <p:nvSpPr>
              <p:cNvPr id="56" name="Oval 55"/>
              <p:cNvSpPr/>
              <p:nvPr/>
            </p:nvSpPr>
            <p:spPr bwMode="gray">
              <a:xfrm>
                <a:off x="3500430" y="1714488"/>
                <a:ext cx="2357454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7" name="Oval 56"/>
              <p:cNvSpPr/>
              <p:nvPr/>
            </p:nvSpPr>
            <p:spPr bwMode="gray">
              <a:xfrm>
                <a:off x="4071934" y="1714488"/>
                <a:ext cx="1214446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58" name="Straight Connector 57"/>
              <p:cNvCxnSpPr>
                <a:stCxn id="57" idx="0"/>
                <a:endCxn id="57" idx="4"/>
              </p:cNvCxnSpPr>
              <p:nvPr/>
            </p:nvCxnSpPr>
            <p:spPr bwMode="gray">
              <a:xfrm rot="162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6" idx="2"/>
                <a:endCxn id="56" idx="6"/>
              </p:cNvCxnSpPr>
              <p:nvPr/>
            </p:nvCxnSpPr>
            <p:spPr bwMode="gray">
              <a:xfrm rot="108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Freeform 59"/>
              <p:cNvSpPr/>
              <p:nvPr/>
            </p:nvSpPr>
            <p:spPr bwMode="gray">
              <a:xfrm>
                <a:off x="3790276" y="3436537"/>
                <a:ext cx="1736318" cy="261258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1" name="Freeform 60"/>
              <p:cNvSpPr/>
              <p:nvPr/>
            </p:nvSpPr>
            <p:spPr bwMode="gray">
              <a:xfrm flipV="1">
                <a:off x="3791004" y="2085373"/>
                <a:ext cx="1736318" cy="296085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6" name="Oval 38"/>
            <p:cNvSpPr/>
            <p:nvPr/>
          </p:nvSpPr>
          <p:spPr bwMode="gray">
            <a:xfrm>
              <a:off x="6715140" y="2491643"/>
              <a:ext cx="6096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102"/>
            <p:cNvSpPr>
              <a:spLocks/>
            </p:cNvSpPr>
            <p:nvPr/>
          </p:nvSpPr>
          <p:spPr bwMode="gray">
            <a:xfrm>
              <a:off x="3071802" y="991445"/>
              <a:ext cx="914737" cy="757555"/>
            </a:xfrm>
            <a:custGeom>
              <a:avLst/>
              <a:gdLst/>
              <a:ahLst/>
              <a:cxnLst>
                <a:cxn ang="0">
                  <a:pos x="2529" y="1601"/>
                </a:cxn>
                <a:cxn ang="0">
                  <a:pos x="3456" y="1800"/>
                </a:cxn>
                <a:cxn ang="0">
                  <a:pos x="1218" y="2904"/>
                </a:cxn>
                <a:cxn ang="0">
                  <a:pos x="2582" y="3078"/>
                </a:cxn>
                <a:cxn ang="0">
                  <a:pos x="0" y="5263"/>
                </a:cxn>
                <a:cxn ang="0">
                  <a:pos x="4356" y="2880"/>
                </a:cxn>
                <a:cxn ang="0">
                  <a:pos x="3866" y="2755"/>
                </a:cxn>
                <a:cxn ang="0">
                  <a:pos x="5508" y="1899"/>
                </a:cxn>
                <a:cxn ang="0">
                  <a:pos x="4303" y="1564"/>
                </a:cxn>
                <a:cxn ang="0">
                  <a:pos x="6355" y="0"/>
                </a:cxn>
                <a:cxn ang="0">
                  <a:pos x="2529" y="1601"/>
                </a:cxn>
              </a:cxnLst>
              <a:rect l="0" t="0" r="r" b="b"/>
              <a:pathLst>
                <a:path w="6355" h="5263">
                  <a:moveTo>
                    <a:pt x="2529" y="1601"/>
                  </a:moveTo>
                  <a:lnTo>
                    <a:pt x="3456" y="1800"/>
                  </a:lnTo>
                  <a:lnTo>
                    <a:pt x="1218" y="2904"/>
                  </a:lnTo>
                  <a:lnTo>
                    <a:pt x="2582" y="3078"/>
                  </a:lnTo>
                  <a:lnTo>
                    <a:pt x="0" y="5263"/>
                  </a:lnTo>
                  <a:lnTo>
                    <a:pt x="4356" y="2880"/>
                  </a:lnTo>
                  <a:lnTo>
                    <a:pt x="3866" y="2755"/>
                  </a:lnTo>
                  <a:lnTo>
                    <a:pt x="5508" y="1899"/>
                  </a:lnTo>
                  <a:lnTo>
                    <a:pt x="4303" y="1564"/>
                  </a:lnTo>
                  <a:lnTo>
                    <a:pt x="6355" y="0"/>
                  </a:lnTo>
                  <a:lnTo>
                    <a:pt x="2529" y="160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grpSp>
          <p:nvGrpSpPr>
            <p:cNvPr id="48" name="Group 196"/>
            <p:cNvGrpSpPr/>
            <p:nvPr/>
          </p:nvGrpSpPr>
          <p:grpSpPr bwMode="gray">
            <a:xfrm>
              <a:off x="6635727" y="4002103"/>
              <a:ext cx="886799" cy="632678"/>
              <a:chOff x="849116" y="1364258"/>
              <a:chExt cx="5156249" cy="3678677"/>
            </a:xfrm>
            <a:solidFill>
              <a:schemeClr val="tx2"/>
            </a:solidFill>
            <a:effectLst/>
          </p:grpSpPr>
          <p:sp>
            <p:nvSpPr>
              <p:cNvPr id="52" name="Freeform 51"/>
              <p:cNvSpPr/>
              <p:nvPr/>
            </p:nvSpPr>
            <p:spPr bwMode="gray">
              <a:xfrm rot="2141029">
                <a:off x="2136999" y="3692238"/>
                <a:ext cx="3585725" cy="1222454"/>
              </a:xfrm>
              <a:custGeom>
                <a:avLst/>
                <a:gdLst>
                  <a:gd name="connsiteX0" fmla="*/ 0 w 3571900"/>
                  <a:gd name="connsiteY0" fmla="*/ 1178727 h 2357454"/>
                  <a:gd name="connsiteX1" fmla="*/ 802175 w 3571900"/>
                  <a:gd name="connsiteY1" fmla="*/ 194952 h 2357454"/>
                  <a:gd name="connsiteX2" fmla="*/ 1785952 w 3571900"/>
                  <a:gd name="connsiteY2" fmla="*/ 3 h 2357454"/>
                  <a:gd name="connsiteX3" fmla="*/ 2769729 w 3571900"/>
                  <a:gd name="connsiteY3" fmla="*/ 194954 h 2357454"/>
                  <a:gd name="connsiteX4" fmla="*/ 3571900 w 3571900"/>
                  <a:gd name="connsiteY4" fmla="*/ 1178733 h 2357454"/>
                  <a:gd name="connsiteX5" fmla="*/ 2769726 w 3571900"/>
                  <a:gd name="connsiteY5" fmla="*/ 2162510 h 2357454"/>
                  <a:gd name="connsiteX6" fmla="*/ 1785949 w 3571900"/>
                  <a:gd name="connsiteY6" fmla="*/ 2357460 h 2357454"/>
                  <a:gd name="connsiteX7" fmla="*/ 802172 w 3571900"/>
                  <a:gd name="connsiteY7" fmla="*/ 2162509 h 2357454"/>
                  <a:gd name="connsiteX8" fmla="*/ 0 w 3571900"/>
                  <a:gd name="connsiteY8" fmla="*/ 1178731 h 2357454"/>
                  <a:gd name="connsiteX9" fmla="*/ 0 w 3571900"/>
                  <a:gd name="connsiteY9" fmla="*/ 1178727 h 2357454"/>
                  <a:gd name="connsiteX0" fmla="*/ 2769730 w 3571903"/>
                  <a:gd name="connsiteY0" fmla="*/ 194952 h 2357458"/>
                  <a:gd name="connsiteX1" fmla="*/ 3571901 w 3571903"/>
                  <a:gd name="connsiteY1" fmla="*/ 1178731 h 2357458"/>
                  <a:gd name="connsiteX2" fmla="*/ 2769727 w 3571903"/>
                  <a:gd name="connsiteY2" fmla="*/ 2162508 h 2357458"/>
                  <a:gd name="connsiteX3" fmla="*/ 1785950 w 3571903"/>
                  <a:gd name="connsiteY3" fmla="*/ 2357458 h 2357458"/>
                  <a:gd name="connsiteX4" fmla="*/ 802173 w 3571903"/>
                  <a:gd name="connsiteY4" fmla="*/ 2162507 h 2357458"/>
                  <a:gd name="connsiteX5" fmla="*/ 1 w 3571903"/>
                  <a:gd name="connsiteY5" fmla="*/ 1178729 h 2357458"/>
                  <a:gd name="connsiteX6" fmla="*/ 1 w 3571903"/>
                  <a:gd name="connsiteY6" fmla="*/ 1178725 h 2357458"/>
                  <a:gd name="connsiteX7" fmla="*/ 802176 w 3571903"/>
                  <a:gd name="connsiteY7" fmla="*/ 194950 h 2357458"/>
                  <a:gd name="connsiteX8" fmla="*/ 1877393 w 3571903"/>
                  <a:gd name="connsiteY8" fmla="*/ 91441 h 2357458"/>
                  <a:gd name="connsiteX0" fmla="*/ 2769730 w 3571903"/>
                  <a:gd name="connsiteY0" fmla="*/ 103511 h 2266017"/>
                  <a:gd name="connsiteX1" fmla="*/ 3571901 w 3571903"/>
                  <a:gd name="connsiteY1" fmla="*/ 1087290 h 2266017"/>
                  <a:gd name="connsiteX2" fmla="*/ 2769727 w 3571903"/>
                  <a:gd name="connsiteY2" fmla="*/ 2071067 h 2266017"/>
                  <a:gd name="connsiteX3" fmla="*/ 1785950 w 3571903"/>
                  <a:gd name="connsiteY3" fmla="*/ 2266017 h 2266017"/>
                  <a:gd name="connsiteX4" fmla="*/ 802173 w 3571903"/>
                  <a:gd name="connsiteY4" fmla="*/ 2071066 h 2266017"/>
                  <a:gd name="connsiteX5" fmla="*/ 1 w 3571903"/>
                  <a:gd name="connsiteY5" fmla="*/ 1087288 h 2266017"/>
                  <a:gd name="connsiteX6" fmla="*/ 1 w 3571903"/>
                  <a:gd name="connsiteY6" fmla="*/ 1087284 h 2266017"/>
                  <a:gd name="connsiteX7" fmla="*/ 1877393 w 3571903"/>
                  <a:gd name="connsiteY7" fmla="*/ 0 h 2266017"/>
                  <a:gd name="connsiteX0" fmla="*/ 2769730 w 3571903"/>
                  <a:gd name="connsiteY0" fmla="*/ 0 h 2162506"/>
                  <a:gd name="connsiteX1" fmla="*/ 3571901 w 3571903"/>
                  <a:gd name="connsiteY1" fmla="*/ 983779 h 2162506"/>
                  <a:gd name="connsiteX2" fmla="*/ 2769727 w 3571903"/>
                  <a:gd name="connsiteY2" fmla="*/ 1967556 h 2162506"/>
                  <a:gd name="connsiteX3" fmla="*/ 1785950 w 3571903"/>
                  <a:gd name="connsiteY3" fmla="*/ 2162506 h 2162506"/>
                  <a:gd name="connsiteX4" fmla="*/ 802173 w 3571903"/>
                  <a:gd name="connsiteY4" fmla="*/ 1967555 h 2162506"/>
                  <a:gd name="connsiteX5" fmla="*/ 1 w 3571903"/>
                  <a:gd name="connsiteY5" fmla="*/ 983777 h 2162506"/>
                  <a:gd name="connsiteX6" fmla="*/ 1 w 3571903"/>
                  <a:gd name="connsiteY6" fmla="*/ 983773 h 2162506"/>
                  <a:gd name="connsiteX0" fmla="*/ 3571901 w 3571901"/>
                  <a:gd name="connsiteY0" fmla="*/ 6 h 1178733"/>
                  <a:gd name="connsiteX1" fmla="*/ 2769727 w 3571901"/>
                  <a:gd name="connsiteY1" fmla="*/ 983783 h 1178733"/>
                  <a:gd name="connsiteX2" fmla="*/ 1785950 w 3571901"/>
                  <a:gd name="connsiteY2" fmla="*/ 1178733 h 1178733"/>
                  <a:gd name="connsiteX3" fmla="*/ 802173 w 3571901"/>
                  <a:gd name="connsiteY3" fmla="*/ 983782 h 1178733"/>
                  <a:gd name="connsiteX4" fmla="*/ 1 w 3571901"/>
                  <a:gd name="connsiteY4" fmla="*/ 4 h 1178733"/>
                  <a:gd name="connsiteX5" fmla="*/ 1 w 3571901"/>
                  <a:gd name="connsiteY5" fmla="*/ 0 h 1178733"/>
                  <a:gd name="connsiteX0" fmla="*/ 3670562 w 3670562"/>
                  <a:gd name="connsiteY0" fmla="*/ 16711 h 1178733"/>
                  <a:gd name="connsiteX1" fmla="*/ 2769727 w 3670562"/>
                  <a:gd name="connsiteY1" fmla="*/ 983783 h 1178733"/>
                  <a:gd name="connsiteX2" fmla="*/ 1785950 w 3670562"/>
                  <a:gd name="connsiteY2" fmla="*/ 1178733 h 1178733"/>
                  <a:gd name="connsiteX3" fmla="*/ 802173 w 3670562"/>
                  <a:gd name="connsiteY3" fmla="*/ 983782 h 1178733"/>
                  <a:gd name="connsiteX4" fmla="*/ 1 w 3670562"/>
                  <a:gd name="connsiteY4" fmla="*/ 4 h 1178733"/>
                  <a:gd name="connsiteX5" fmla="*/ 1 w 3670562"/>
                  <a:gd name="connsiteY5" fmla="*/ 0 h 1178733"/>
                  <a:gd name="connsiteX0" fmla="*/ 3670562 w 3700197"/>
                  <a:gd name="connsiteY0" fmla="*/ 16711 h 1178733"/>
                  <a:gd name="connsiteX1" fmla="*/ 2769727 w 3700197"/>
                  <a:gd name="connsiteY1" fmla="*/ 983783 h 1178733"/>
                  <a:gd name="connsiteX2" fmla="*/ 1785950 w 3700197"/>
                  <a:gd name="connsiteY2" fmla="*/ 1178733 h 1178733"/>
                  <a:gd name="connsiteX3" fmla="*/ 802173 w 3700197"/>
                  <a:gd name="connsiteY3" fmla="*/ 983782 h 1178733"/>
                  <a:gd name="connsiteX4" fmla="*/ 1 w 3700197"/>
                  <a:gd name="connsiteY4" fmla="*/ 4 h 1178733"/>
                  <a:gd name="connsiteX5" fmla="*/ 1 w 3700197"/>
                  <a:gd name="connsiteY5" fmla="*/ 0 h 1178733"/>
                  <a:gd name="connsiteX0" fmla="*/ 2769727 w 2769726"/>
                  <a:gd name="connsiteY0" fmla="*/ 983783 h 1178733"/>
                  <a:gd name="connsiteX1" fmla="*/ 1785950 w 2769726"/>
                  <a:gd name="connsiteY1" fmla="*/ 1178733 h 1178733"/>
                  <a:gd name="connsiteX2" fmla="*/ 802173 w 2769726"/>
                  <a:gd name="connsiteY2" fmla="*/ 983782 h 1178733"/>
                  <a:gd name="connsiteX3" fmla="*/ 1 w 2769726"/>
                  <a:gd name="connsiteY3" fmla="*/ 4 h 1178733"/>
                  <a:gd name="connsiteX4" fmla="*/ 1 w 2769726"/>
                  <a:gd name="connsiteY4" fmla="*/ 0 h 1178733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8199" h="1357351">
                    <a:moveTo>
                      <a:pt x="3688199" y="252162"/>
                    </a:moveTo>
                    <a:cubicBezTo>
                      <a:pt x="3430394" y="927488"/>
                      <a:pt x="2479538" y="1186557"/>
                      <a:pt x="2121841" y="1235414"/>
                    </a:cubicBezTo>
                    <a:cubicBezTo>
                      <a:pt x="1640837" y="1357351"/>
                      <a:pt x="1094099" y="1110945"/>
                      <a:pt x="802173" y="983782"/>
                    </a:cubicBezTo>
                    <a:cubicBezTo>
                      <a:pt x="301350" y="765623"/>
                      <a:pt x="0" y="396049"/>
                      <a:pt x="1" y="4"/>
                    </a:cubicBezTo>
                    <a:lnTo>
                      <a:pt x="1" y="0"/>
                    </a:lnTo>
                  </a:path>
                </a:pathLst>
              </a:custGeom>
              <a:noFill/>
              <a:ln w="38100" cap="flat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3" name="Freeform 52"/>
              <p:cNvSpPr/>
              <p:nvPr/>
            </p:nvSpPr>
            <p:spPr bwMode="gray">
              <a:xfrm>
                <a:off x="3094892" y="2571744"/>
                <a:ext cx="834166" cy="1578225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4352" h="1627833">
                    <a:moveTo>
                      <a:pt x="0" y="1627833"/>
                    </a:moveTo>
                    <a:cubicBezTo>
                      <a:pt x="35169" y="1356527"/>
                      <a:pt x="70339" y="1085222"/>
                      <a:pt x="221064" y="813917"/>
                    </a:cubicBezTo>
                    <a:cubicBezTo>
                      <a:pt x="371789" y="542612"/>
                      <a:pt x="638070" y="271306"/>
                      <a:pt x="904352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/>
              </a:p>
            </p:txBody>
          </p:sp>
          <p:sp>
            <p:nvSpPr>
              <p:cNvPr id="54" name="Freeform 53"/>
              <p:cNvSpPr/>
              <p:nvPr/>
            </p:nvSpPr>
            <p:spPr bwMode="gray">
              <a:xfrm rot="2141029">
                <a:off x="2400570" y="2790473"/>
                <a:ext cx="3604795" cy="2252462"/>
              </a:xfrm>
              <a:custGeom>
                <a:avLst/>
                <a:gdLst>
                  <a:gd name="connsiteX0" fmla="*/ 0 w 3653178"/>
                  <a:gd name="connsiteY0" fmla="*/ 1178727 h 2357454"/>
                  <a:gd name="connsiteX1" fmla="*/ 836180 w 3653178"/>
                  <a:gd name="connsiteY1" fmla="*/ 188318 h 2357454"/>
                  <a:gd name="connsiteX2" fmla="*/ 1826591 w 3653178"/>
                  <a:gd name="connsiteY2" fmla="*/ 2 h 2357454"/>
                  <a:gd name="connsiteX3" fmla="*/ 2817002 w 3653178"/>
                  <a:gd name="connsiteY3" fmla="*/ 188319 h 2357454"/>
                  <a:gd name="connsiteX4" fmla="*/ 3653178 w 3653178"/>
                  <a:gd name="connsiteY4" fmla="*/ 1178732 h 2357454"/>
                  <a:gd name="connsiteX5" fmla="*/ 2816999 w 3653178"/>
                  <a:gd name="connsiteY5" fmla="*/ 2169143 h 2357454"/>
                  <a:gd name="connsiteX6" fmla="*/ 1826588 w 3653178"/>
                  <a:gd name="connsiteY6" fmla="*/ 2357459 h 2357454"/>
                  <a:gd name="connsiteX7" fmla="*/ 836177 w 3653178"/>
                  <a:gd name="connsiteY7" fmla="*/ 2169142 h 2357454"/>
                  <a:gd name="connsiteX8" fmla="*/ 0 w 3653178"/>
                  <a:gd name="connsiteY8" fmla="*/ 1178730 h 2357454"/>
                  <a:gd name="connsiteX9" fmla="*/ 0 w 3653178"/>
                  <a:gd name="connsiteY9" fmla="*/ 1178727 h 235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53178" h="2357454">
                    <a:moveTo>
                      <a:pt x="0" y="1178727"/>
                    </a:moveTo>
                    <a:cubicBezTo>
                      <a:pt x="1" y="778376"/>
                      <a:pt x="314901" y="405395"/>
                      <a:pt x="836180" y="188318"/>
                    </a:cubicBezTo>
                    <a:cubicBezTo>
                      <a:pt x="1131382" y="65387"/>
                      <a:pt x="1475259" y="2"/>
                      <a:pt x="1826591" y="2"/>
                    </a:cubicBezTo>
                    <a:cubicBezTo>
                      <a:pt x="2177923" y="2"/>
                      <a:pt x="2521800" y="65387"/>
                      <a:pt x="2817002" y="188319"/>
                    </a:cubicBezTo>
                    <a:cubicBezTo>
                      <a:pt x="3338282" y="405397"/>
                      <a:pt x="3653180" y="778380"/>
                      <a:pt x="3653178" y="1178732"/>
                    </a:cubicBezTo>
                    <a:cubicBezTo>
                      <a:pt x="3653178" y="1579083"/>
                      <a:pt x="3338279" y="1952065"/>
                      <a:pt x="2816999" y="2169143"/>
                    </a:cubicBezTo>
                    <a:cubicBezTo>
                      <a:pt x="2521797" y="2292075"/>
                      <a:pt x="2177920" y="2357459"/>
                      <a:pt x="1826588" y="2357459"/>
                    </a:cubicBezTo>
                    <a:cubicBezTo>
                      <a:pt x="1475256" y="2357459"/>
                      <a:pt x="1131379" y="2292074"/>
                      <a:pt x="836177" y="2169142"/>
                    </a:cubicBezTo>
                    <a:cubicBezTo>
                      <a:pt x="314897" y="1952064"/>
                      <a:pt x="-1" y="1579081"/>
                      <a:pt x="0" y="1178730"/>
                    </a:cubicBezTo>
                    <a:lnTo>
                      <a:pt x="0" y="1178727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5" name="Freeform 54"/>
              <p:cNvSpPr/>
              <p:nvPr/>
            </p:nvSpPr>
            <p:spPr bwMode="gray">
              <a:xfrm rot="16950252">
                <a:off x="1458422" y="754952"/>
                <a:ext cx="1568382" cy="2786994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  <a:gd name="connsiteX0" fmla="*/ 0 w 915901"/>
                  <a:gd name="connsiteY0" fmla="*/ 1627833 h 1627833"/>
                  <a:gd name="connsiteX1" fmla="*/ 221064 w 915901"/>
                  <a:gd name="connsiteY1" fmla="*/ 813917 h 1627833"/>
                  <a:gd name="connsiteX2" fmla="*/ 915901 w 915901"/>
                  <a:gd name="connsiteY2" fmla="*/ 572541 h 1627833"/>
                  <a:gd name="connsiteX3" fmla="*/ 904352 w 915901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915901 w 1047133"/>
                  <a:gd name="connsiteY2" fmla="*/ 572541 h 1627833"/>
                  <a:gd name="connsiteX3" fmla="*/ 904352 w 1047133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410353 w 1047133"/>
                  <a:gd name="connsiteY2" fmla="*/ 126887 h 1627833"/>
                  <a:gd name="connsiteX3" fmla="*/ 904352 w 1047133"/>
                  <a:gd name="connsiteY3" fmla="*/ 0 h 1627833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700345"/>
                  <a:gd name="connsiteY0" fmla="*/ 2874598 h 2874598"/>
                  <a:gd name="connsiteX1" fmla="*/ 1033070 w 1700345"/>
                  <a:gd name="connsiteY1" fmla="*/ 1350117 h 2874598"/>
                  <a:gd name="connsiteX2" fmla="*/ 870377 w 1700345"/>
                  <a:gd name="connsiteY2" fmla="*/ 312162 h 2874598"/>
                  <a:gd name="connsiteX3" fmla="*/ 1700345 w 1700345"/>
                  <a:gd name="connsiteY3" fmla="*/ 0 h 2874598"/>
                  <a:gd name="connsiteX0" fmla="*/ 0 w 1700345"/>
                  <a:gd name="connsiteY0" fmla="*/ 2874598 h 2874598"/>
                  <a:gd name="connsiteX1" fmla="*/ 723847 w 1700345"/>
                  <a:gd name="connsiteY1" fmla="*/ 1431590 h 2874598"/>
                  <a:gd name="connsiteX2" fmla="*/ 870377 w 1700345"/>
                  <a:gd name="connsiteY2" fmla="*/ 312162 h 2874598"/>
                  <a:gd name="connsiteX3" fmla="*/ 1700345 w 1700345"/>
                  <a:gd name="connsiteY3" fmla="*/ 0 h 2874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0345" h="2874598">
                    <a:moveTo>
                      <a:pt x="0" y="2874598"/>
                    </a:moveTo>
                    <a:cubicBezTo>
                      <a:pt x="35169" y="2603292"/>
                      <a:pt x="578784" y="1858663"/>
                      <a:pt x="723847" y="1431590"/>
                    </a:cubicBezTo>
                    <a:cubicBezTo>
                      <a:pt x="868910" y="1004517"/>
                      <a:pt x="756496" y="447815"/>
                      <a:pt x="870377" y="312162"/>
                    </a:cubicBezTo>
                    <a:cubicBezTo>
                      <a:pt x="1147033" y="208108"/>
                      <a:pt x="1620139" y="512318"/>
                      <a:pt x="1700345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/>
              </a:p>
            </p:txBody>
          </p:sp>
        </p:grpSp>
        <p:grpSp>
          <p:nvGrpSpPr>
            <p:cNvPr id="49" name="Group 93"/>
            <p:cNvGrpSpPr/>
            <p:nvPr/>
          </p:nvGrpSpPr>
          <p:grpSpPr bwMode="gray">
            <a:xfrm>
              <a:off x="7178127" y="1745054"/>
              <a:ext cx="945549" cy="721910"/>
              <a:chOff x="7178127" y="1745054"/>
              <a:chExt cx="945549" cy="721910"/>
            </a:xfrm>
          </p:grpSpPr>
          <p:sp>
            <p:nvSpPr>
              <p:cNvPr id="50" name="Freeform 42"/>
              <p:cNvSpPr/>
              <p:nvPr/>
            </p:nvSpPr>
            <p:spPr bwMode="gray">
              <a:xfrm rot="19892593">
                <a:off x="7202962" y="1745054"/>
                <a:ext cx="873867" cy="631830"/>
              </a:xfrm>
              <a:custGeom>
                <a:avLst/>
                <a:gdLst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396231 w 1874827"/>
                  <a:gd name="connsiteY5" fmla="*/ 1248398 h 1354036"/>
                  <a:gd name="connsiteX6" fmla="*/ 1874827 w 1874827"/>
                  <a:gd name="connsiteY6" fmla="*/ 451909 h 1354036"/>
                  <a:gd name="connsiteX7" fmla="*/ 1046344 w 1874827"/>
                  <a:gd name="connsiteY7" fmla="*/ 454978 h 135403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74827" h="1417746">
                    <a:moveTo>
                      <a:pt x="1046344" y="454978"/>
                    </a:moveTo>
                    <a:cubicBezTo>
                      <a:pt x="953325" y="252796"/>
                      <a:pt x="726804" y="0"/>
                      <a:pt x="331393" y="53010"/>
                    </a:cubicBezTo>
                    <a:lnTo>
                      <a:pt x="0" y="912178"/>
                    </a:lnTo>
                    <a:cubicBezTo>
                      <a:pt x="397938" y="743190"/>
                      <a:pt x="635512" y="1040820"/>
                      <a:pt x="791662" y="1133107"/>
                    </a:cubicBezTo>
                    <a:cubicBezTo>
                      <a:pt x="1071427" y="1099716"/>
                      <a:pt x="1393387" y="1154357"/>
                      <a:pt x="1425492" y="1417746"/>
                    </a:cubicBezTo>
                    <a:lnTo>
                      <a:pt x="1396231" y="1248398"/>
                    </a:lnTo>
                    <a:lnTo>
                      <a:pt x="1874827" y="451909"/>
                    </a:lnTo>
                    <a:cubicBezTo>
                      <a:pt x="1709918" y="373807"/>
                      <a:pt x="1526196" y="202996"/>
                      <a:pt x="1046344" y="454978"/>
                    </a:cubicBezTo>
                    <a:close/>
                  </a:path>
                </a:pathLst>
              </a:custGeom>
              <a:solidFill>
                <a:schemeClr val="tx2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1" name="Freeform 50"/>
              <p:cNvSpPr/>
              <p:nvPr/>
            </p:nvSpPr>
            <p:spPr bwMode="gray">
              <a:xfrm rot="19892593">
                <a:off x="7178127" y="1770853"/>
                <a:ext cx="945549" cy="696111"/>
              </a:xfrm>
              <a:custGeom>
                <a:avLst/>
                <a:gdLst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4475 w 2046767"/>
                  <a:gd name="connsiteY8" fmla="*/ 355846 h 1440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6767" h="1440712">
                    <a:moveTo>
                      <a:pt x="427960" y="0"/>
                    </a:moveTo>
                    <a:lnTo>
                      <a:pt x="364165" y="29240"/>
                    </a:lnTo>
                    <a:lnTo>
                      <a:pt x="0" y="986170"/>
                    </a:lnTo>
                    <a:lnTo>
                      <a:pt x="18607" y="1073888"/>
                    </a:lnTo>
                    <a:lnTo>
                      <a:pt x="781493" y="1150974"/>
                    </a:lnTo>
                    <a:cubicBezTo>
                      <a:pt x="809426" y="1348211"/>
                      <a:pt x="985194" y="1279985"/>
                      <a:pt x="1004776" y="1201479"/>
                    </a:cubicBezTo>
                    <a:lnTo>
                      <a:pt x="1610832" y="1440712"/>
                    </a:lnTo>
                    <a:lnTo>
                      <a:pt x="2046767" y="725672"/>
                    </a:lnTo>
                    <a:lnTo>
                      <a:pt x="2004475" y="355846"/>
                    </a:lnTo>
                  </a:path>
                </a:pathLst>
              </a:cu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914400" y="2414017"/>
            <a:ext cx="10363200" cy="147002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926336" y="5870448"/>
            <a:ext cx="85344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02EB8EEA-F6D9-4530-8B47-D47AE8291B00}" type="datetime1">
              <a:rPr lang="ko-KR" altLang="en-US" smtClean="0"/>
              <a:t>2014-11-08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08247299-CB97-468C-8B61-E06ABA729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04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FDAFEF6-5C74-4504-9971-6462D89385EB}" type="datetime1">
              <a:rPr lang="ko-KR" altLang="en-US" smtClean="0"/>
              <a:t>2014-11-08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8247299-CB97-468C-8B61-E06ABA729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13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06"/>
          <p:cNvGrpSpPr/>
          <p:nvPr/>
        </p:nvGrpSpPr>
        <p:grpSpPr bwMode="gray">
          <a:xfrm rot="314262">
            <a:off x="905744" y="732603"/>
            <a:ext cx="582833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7" name="Freeform 73"/>
            <p:cNvSpPr/>
            <p:nvPr/>
          </p:nvSpPr>
          <p:spPr bwMode="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Oval 74"/>
            <p:cNvSpPr/>
            <p:nvPr/>
          </p:nvSpPr>
          <p:spPr bwMode="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9" name="Group 250"/>
          <p:cNvGrpSpPr/>
          <p:nvPr/>
        </p:nvGrpSpPr>
        <p:grpSpPr bwMode="gray">
          <a:xfrm rot="2127411">
            <a:off x="7681391" y="5763523"/>
            <a:ext cx="1172215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30" name="Freeform 7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Freeform 7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2" name="Freeform 102"/>
          <p:cNvSpPr>
            <a:spLocks/>
          </p:cNvSpPr>
          <p:nvPr/>
        </p:nvSpPr>
        <p:spPr bwMode="gray">
          <a:xfrm flipH="1">
            <a:off x="3619483" y="5357827"/>
            <a:ext cx="1619261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10" name="Group 98"/>
          <p:cNvGrpSpPr/>
          <p:nvPr/>
        </p:nvGrpSpPr>
        <p:grpSpPr bwMode="gray">
          <a:xfrm rot="2704937">
            <a:off x="4330347" y="598338"/>
            <a:ext cx="521671" cy="974779"/>
            <a:chOff x="3090931" y="2231917"/>
            <a:chExt cx="1238104" cy="1735114"/>
          </a:xfrm>
          <a:effectLst/>
        </p:grpSpPr>
        <p:sp>
          <p:nvSpPr>
            <p:cNvPr id="34" name="Freeform 83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5" name="Freeform 84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6" name="Freeform 85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7" name="Freeform 86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8" name="Freeform 87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39" name="Straight Connector 88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89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90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91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92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93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94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89"/>
          <p:cNvGrpSpPr/>
          <p:nvPr/>
        </p:nvGrpSpPr>
        <p:grpSpPr bwMode="gray">
          <a:xfrm rot="19651015" flipH="1">
            <a:off x="1190902" y="3670104"/>
            <a:ext cx="109031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47" name="Freeform 9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9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9" name="Freeform 102"/>
          <p:cNvSpPr>
            <a:spLocks/>
          </p:cNvSpPr>
          <p:nvPr/>
        </p:nvSpPr>
        <p:spPr bwMode="gray">
          <a:xfrm>
            <a:off x="7620012" y="2071679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9144000" y="0"/>
            <a:ext cx="3048000" cy="683971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25400" dir="108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8" name="Group 7"/>
          <p:cNvGrpSpPr/>
          <p:nvPr/>
        </p:nvGrpSpPr>
        <p:grpSpPr bwMode="gray">
          <a:xfrm rot="16200000">
            <a:off x="8883396" y="79248"/>
            <a:ext cx="484632" cy="682752"/>
            <a:chOff x="457200" y="859536"/>
            <a:chExt cx="550696" cy="610876"/>
          </a:xfrm>
        </p:grpSpPr>
        <p:grpSp>
          <p:nvGrpSpPr>
            <p:cNvPr id="1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4" name="Oval 1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5" name="Oval 1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6" name="Rounded Rectangle 1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6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1" name="Oval 1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2" name="Oval 1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3" name="Rounded Rectangle 1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29" name="Group 16"/>
          <p:cNvGrpSpPr/>
          <p:nvPr/>
        </p:nvGrpSpPr>
        <p:grpSpPr bwMode="gray">
          <a:xfrm rot="16200000">
            <a:off x="8883396" y="6077712"/>
            <a:ext cx="484632" cy="682752"/>
            <a:chOff x="457200" y="859536"/>
            <a:chExt cx="550696" cy="610876"/>
          </a:xfrm>
        </p:grpSpPr>
        <p:grpSp>
          <p:nvGrpSpPr>
            <p:cNvPr id="33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3" name="Oval 2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Oval 2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5" name="Rounded Rectangle 2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46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0" name="Oval 19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1" name="Oval 20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2" name="Rounded Rectangle 21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253728" y="685800"/>
            <a:ext cx="2743200" cy="5413248"/>
          </a:xfrm>
        </p:spPr>
        <p:txBody>
          <a:bodyPr vert="eaVert"/>
          <a:lstStyle>
            <a:lvl1pPr>
              <a:def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353568" y="457201"/>
            <a:ext cx="8327136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9550400" y="6419088"/>
            <a:ext cx="2036064" cy="301752"/>
          </a:xfrm>
        </p:spPr>
        <p:txBody>
          <a:bodyPr/>
          <a:lstStyle/>
          <a:p>
            <a:fld id="{CC2E0D1B-AEF2-4D02-8E74-664A07E05BE3}" type="datetime1">
              <a:rPr lang="ko-KR" altLang="en-US" smtClean="0"/>
              <a:t>2014-11-08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8247299-CB97-468C-8B61-E06ABA729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57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8"/>
          <p:cNvGrpSpPr/>
          <p:nvPr/>
        </p:nvGrpSpPr>
        <p:grpSpPr bwMode="invGray">
          <a:xfrm rot="1221911">
            <a:off x="212222" y="4955240"/>
            <a:ext cx="998237" cy="1049218"/>
            <a:chOff x="3090931" y="2231917"/>
            <a:chExt cx="1238104" cy="1735114"/>
          </a:xfrm>
          <a:effectLst/>
        </p:grpSpPr>
        <p:sp>
          <p:nvSpPr>
            <p:cNvPr id="8" name="Freeform 60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61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62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63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64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3" name="Straight Connector 65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66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7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8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9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70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1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206"/>
          <p:cNvGrpSpPr/>
          <p:nvPr/>
        </p:nvGrpSpPr>
        <p:grpSpPr bwMode="invGray">
          <a:xfrm rot="314262">
            <a:off x="715241" y="2018485"/>
            <a:ext cx="582833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1" name="Freeform 73"/>
            <p:cNvSpPr/>
            <p:nvPr/>
          </p:nvSpPr>
          <p:spPr bwMode="inv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Oval 74"/>
            <p:cNvSpPr/>
            <p:nvPr/>
          </p:nvSpPr>
          <p:spPr bwMode="inv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3" name="Group 250"/>
          <p:cNvGrpSpPr/>
          <p:nvPr/>
        </p:nvGrpSpPr>
        <p:grpSpPr bwMode="invGray">
          <a:xfrm rot="2127411">
            <a:off x="10572782" y="5214951"/>
            <a:ext cx="1172215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4" name="Freeform 7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Freeform 7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6" name="Freeform 102"/>
          <p:cNvSpPr>
            <a:spLocks/>
          </p:cNvSpPr>
          <p:nvPr/>
        </p:nvSpPr>
        <p:spPr bwMode="invGray">
          <a:xfrm flipH="1">
            <a:off x="3619483" y="5357827"/>
            <a:ext cx="1619261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27" name="Group 98"/>
          <p:cNvGrpSpPr/>
          <p:nvPr/>
        </p:nvGrpSpPr>
        <p:grpSpPr bwMode="invGray">
          <a:xfrm rot="2704937">
            <a:off x="10927285" y="2845766"/>
            <a:ext cx="521671" cy="974779"/>
            <a:chOff x="3090931" y="2231917"/>
            <a:chExt cx="1238104" cy="1735114"/>
          </a:xfrm>
          <a:effectLst/>
        </p:grpSpPr>
        <p:sp>
          <p:nvSpPr>
            <p:cNvPr id="28" name="Freeform 83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84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Freeform 85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Freeform 86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Freeform 87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33" name="Straight Connector 88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89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90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91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92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93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94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289"/>
          <p:cNvGrpSpPr/>
          <p:nvPr/>
        </p:nvGrpSpPr>
        <p:grpSpPr bwMode="invGray">
          <a:xfrm rot="19651015" flipH="1">
            <a:off x="1857655" y="3670104"/>
            <a:ext cx="109031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41" name="Freeform 9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2" name="Freeform 9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3" name="Group 98"/>
          <p:cNvGrpSpPr/>
          <p:nvPr/>
        </p:nvGrpSpPr>
        <p:grpSpPr bwMode="gray">
          <a:xfrm rot="21125883">
            <a:off x="4445192" y="1461124"/>
            <a:ext cx="695561" cy="731084"/>
            <a:chOff x="3090931" y="2231917"/>
            <a:chExt cx="1238104" cy="1735114"/>
          </a:xfrm>
          <a:effectLst/>
        </p:grpSpPr>
        <p:sp>
          <p:nvSpPr>
            <p:cNvPr id="44" name="Freeform 99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Freeform 100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6" name="Freeform 101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102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103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49" name="Straight Connector 104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05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06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07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08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09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10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Freeform 102"/>
          <p:cNvSpPr>
            <a:spLocks/>
          </p:cNvSpPr>
          <p:nvPr/>
        </p:nvSpPr>
        <p:spPr bwMode="invGray">
          <a:xfrm>
            <a:off x="8191516" y="2000241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CDCD-4708-43CC-BAA9-E9D295F778DF}" type="datetime1">
              <a:rPr lang="ko-KR" altLang="en-US" smtClean="0"/>
              <a:t>2014-11-08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33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gray"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32"/>
          <p:cNvGrpSpPr/>
          <p:nvPr/>
        </p:nvGrpSpPr>
        <p:grpSpPr bwMode="gray">
          <a:xfrm>
            <a:off x="584200" y="3127248"/>
            <a:ext cx="734261" cy="610876"/>
            <a:chOff x="457200" y="859536"/>
            <a:chExt cx="550696" cy="610876"/>
          </a:xfrm>
        </p:grpSpPr>
        <p:grpSp>
          <p:nvGrpSpPr>
            <p:cNvPr id="7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39" name="Oval 38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0" name="Oval 39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1" name="Rounded Rectangle 40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36" name="Oval 35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7" name="Oval 36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8" name="Rounded Rectangle 37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23" name="Group 41"/>
          <p:cNvGrpSpPr/>
          <p:nvPr/>
        </p:nvGrpSpPr>
        <p:grpSpPr bwMode="gray">
          <a:xfrm>
            <a:off x="10875264" y="3127248"/>
            <a:ext cx="734261" cy="610876"/>
            <a:chOff x="457200" y="859536"/>
            <a:chExt cx="550696" cy="610876"/>
          </a:xfrm>
        </p:grpSpPr>
        <p:grpSp>
          <p:nvGrpSpPr>
            <p:cNvPr id="27" name="Group 42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48" name="Oval 47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9" name="Oval 48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0" name="Rounded Rectangle 49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31" name="Group 43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45" name="Oval 4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6" name="Oval 4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7" name="Rounded Rectangle 4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5285232"/>
            <a:ext cx="10363200" cy="859536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C03-F915-4BB5-A4D0-8FCA0E8181B3}" type="datetime1">
              <a:rPr lang="ko-KR" altLang="en-US" smtClean="0"/>
              <a:t>2014-11-08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33" name="Group 98"/>
          <p:cNvGrpSpPr/>
          <p:nvPr/>
        </p:nvGrpSpPr>
        <p:grpSpPr bwMode="gray">
          <a:xfrm rot="1221911">
            <a:off x="6689224" y="3740793"/>
            <a:ext cx="998237" cy="1049218"/>
            <a:chOff x="3090931" y="2231917"/>
            <a:chExt cx="1238104" cy="1735114"/>
          </a:xfrm>
          <a:effectLst/>
        </p:grpSpPr>
        <p:sp>
          <p:nvSpPr>
            <p:cNvPr id="8" name="Freeform 60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61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62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63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64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3" name="Straight Connector 65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66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7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8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9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70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1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206"/>
          <p:cNvGrpSpPr/>
          <p:nvPr/>
        </p:nvGrpSpPr>
        <p:grpSpPr bwMode="gray">
          <a:xfrm rot="314262">
            <a:off x="2239250" y="2375675"/>
            <a:ext cx="582833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1" name="Freeform 73"/>
            <p:cNvSpPr/>
            <p:nvPr/>
          </p:nvSpPr>
          <p:spPr bwMode="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Oval 74"/>
            <p:cNvSpPr/>
            <p:nvPr/>
          </p:nvSpPr>
          <p:spPr bwMode="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35" name="Group 250"/>
          <p:cNvGrpSpPr/>
          <p:nvPr/>
        </p:nvGrpSpPr>
        <p:grpSpPr bwMode="gray">
          <a:xfrm rot="2127411">
            <a:off x="10572782" y="5214951"/>
            <a:ext cx="1172215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4" name="Freeform 7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Freeform 7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6" name="Freeform 102"/>
          <p:cNvSpPr>
            <a:spLocks/>
          </p:cNvSpPr>
          <p:nvPr/>
        </p:nvSpPr>
        <p:spPr bwMode="gray">
          <a:xfrm flipH="1">
            <a:off x="1428718" y="4929199"/>
            <a:ext cx="1619261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42" name="Group 289"/>
          <p:cNvGrpSpPr/>
          <p:nvPr/>
        </p:nvGrpSpPr>
        <p:grpSpPr bwMode="gray">
          <a:xfrm rot="19651015" flipH="1">
            <a:off x="1286153" y="169666"/>
            <a:ext cx="109031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8" name="Freeform 9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9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0" name="Freeform 102"/>
          <p:cNvSpPr>
            <a:spLocks/>
          </p:cNvSpPr>
          <p:nvPr/>
        </p:nvSpPr>
        <p:spPr bwMode="gray">
          <a:xfrm>
            <a:off x="9715526" y="142853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1" name="Title 50"/>
          <p:cNvSpPr>
            <a:spLocks noGrp="1"/>
          </p:cNvSpPr>
          <p:nvPr>
            <p:ph type="title"/>
          </p:nvPr>
        </p:nvSpPr>
        <p:spPr bwMode="gray">
          <a:xfrm>
            <a:off x="609600" y="1755648"/>
            <a:ext cx="10972800" cy="1143000"/>
          </a:xfrm>
        </p:spPr>
        <p:txBody>
          <a:bodyPr>
            <a:normAutofit/>
          </a:bodyPr>
          <a:lstStyle>
            <a:lvl1pPr>
              <a:defRPr sz="440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grpSp>
        <p:nvGrpSpPr>
          <p:cNvPr id="43" name="Group 95"/>
          <p:cNvGrpSpPr/>
          <p:nvPr/>
        </p:nvGrpSpPr>
        <p:grpSpPr bwMode="gray">
          <a:xfrm rot="2633846">
            <a:off x="5937504" y="4416552"/>
            <a:ext cx="683767" cy="882920"/>
            <a:chOff x="3426488" y="1748413"/>
            <a:chExt cx="1416817" cy="4137538"/>
          </a:xfrm>
          <a:solidFill>
            <a:schemeClr val="tx2"/>
          </a:solidFill>
          <a:effectLst/>
        </p:grpSpPr>
        <p:sp>
          <p:nvSpPr>
            <p:cNvPr id="53" name="Freeform 52"/>
            <p:cNvSpPr/>
            <p:nvPr/>
          </p:nvSpPr>
          <p:spPr bwMode="gray">
            <a:xfrm>
              <a:off x="4327187" y="2069960"/>
              <a:ext cx="516118" cy="2839624"/>
            </a:xfrm>
            <a:custGeom>
              <a:avLst/>
              <a:gdLst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472272 w 512465"/>
                <a:gd name="connsiteY2" fmla="*/ 2421653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225582 w 512465"/>
                <a:gd name="connsiteY2" fmla="*/ 246121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43388 w 512465"/>
                <a:gd name="connsiteY2" fmla="*/ 251910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4378 w 516118"/>
                <a:gd name="connsiteY0" fmla="*/ 381838 h 2874074"/>
                <a:gd name="connsiteX1" fmla="*/ 0 w 516118"/>
                <a:gd name="connsiteY1" fmla="*/ 2874074 h 2874074"/>
                <a:gd name="connsiteX2" fmla="*/ 347041 w 516118"/>
                <a:gd name="connsiteY2" fmla="*/ 2519101 h 2874074"/>
                <a:gd name="connsiteX3" fmla="*/ 516118 w 516118"/>
                <a:gd name="connsiteY3" fmla="*/ 0 h 2874074"/>
                <a:gd name="connsiteX4" fmla="*/ 154378 w 516118"/>
                <a:gd name="connsiteY4" fmla="*/ 381838 h 287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118" h="2874074">
                  <a:moveTo>
                    <a:pt x="154378" y="381838"/>
                  </a:moveTo>
                  <a:lnTo>
                    <a:pt x="0" y="2874074"/>
                  </a:lnTo>
                  <a:lnTo>
                    <a:pt x="347041" y="2519101"/>
                  </a:lnTo>
                  <a:lnTo>
                    <a:pt x="516118" y="0"/>
                  </a:lnTo>
                  <a:lnTo>
                    <a:pt x="154378" y="381838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Freeform 53"/>
            <p:cNvSpPr/>
            <p:nvPr/>
          </p:nvSpPr>
          <p:spPr bwMode="gray">
            <a:xfrm>
              <a:off x="3436537" y="2110154"/>
              <a:ext cx="428258" cy="2805339"/>
            </a:xfrm>
            <a:custGeom>
              <a:avLst/>
              <a:gdLst>
                <a:gd name="connsiteX0" fmla="*/ 0 w 422031"/>
                <a:gd name="connsiteY0" fmla="*/ 0 h 2793442"/>
                <a:gd name="connsiteX1" fmla="*/ 180871 w 422031"/>
                <a:gd name="connsiteY1" fmla="*/ 2411604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2031"/>
                <a:gd name="connsiteY0" fmla="*/ 0 h 2793442"/>
                <a:gd name="connsiteX1" fmla="*/ 180871 w 422031"/>
                <a:gd name="connsiteY1" fmla="*/ 2483018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3964"/>
                <a:gd name="connsiteY0" fmla="*/ 0 h 2798077"/>
                <a:gd name="connsiteX1" fmla="*/ 180871 w 423964"/>
                <a:gd name="connsiteY1" fmla="*/ 2483018 h 2798077"/>
                <a:gd name="connsiteX2" fmla="*/ 423964 w 423964"/>
                <a:gd name="connsiteY2" fmla="*/ 2798077 h 2798077"/>
                <a:gd name="connsiteX3" fmla="*/ 301451 w 423964"/>
                <a:gd name="connsiteY3" fmla="*/ 341644 h 2798077"/>
                <a:gd name="connsiteX4" fmla="*/ 0 w 423964"/>
                <a:gd name="connsiteY4" fmla="*/ 0 h 2798077"/>
                <a:gd name="connsiteX0" fmla="*/ 0 w 433937"/>
                <a:gd name="connsiteY0" fmla="*/ 0 h 2807630"/>
                <a:gd name="connsiteX1" fmla="*/ 180871 w 433937"/>
                <a:gd name="connsiteY1" fmla="*/ 2483018 h 2807630"/>
                <a:gd name="connsiteX2" fmla="*/ 433937 w 433937"/>
                <a:gd name="connsiteY2" fmla="*/ 2807630 h 2807630"/>
                <a:gd name="connsiteX3" fmla="*/ 301451 w 433937"/>
                <a:gd name="connsiteY3" fmla="*/ 341644 h 2807630"/>
                <a:gd name="connsiteX4" fmla="*/ 0 w 433937"/>
                <a:gd name="connsiteY4" fmla="*/ 0 h 2807630"/>
                <a:gd name="connsiteX0" fmla="*/ 0 w 428258"/>
                <a:gd name="connsiteY0" fmla="*/ 0 h 2784474"/>
                <a:gd name="connsiteX1" fmla="*/ 180871 w 428258"/>
                <a:gd name="connsiteY1" fmla="*/ 2483018 h 2784474"/>
                <a:gd name="connsiteX2" fmla="*/ 428258 w 428258"/>
                <a:gd name="connsiteY2" fmla="*/ 2784474 h 2784474"/>
                <a:gd name="connsiteX3" fmla="*/ 301451 w 428258"/>
                <a:gd name="connsiteY3" fmla="*/ 341644 h 2784474"/>
                <a:gd name="connsiteX4" fmla="*/ 0 w 428258"/>
                <a:gd name="connsiteY4" fmla="*/ 0 h 278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258" h="2784474">
                  <a:moveTo>
                    <a:pt x="0" y="0"/>
                  </a:moveTo>
                  <a:lnTo>
                    <a:pt x="180871" y="2483018"/>
                  </a:lnTo>
                  <a:lnTo>
                    <a:pt x="428258" y="2784474"/>
                  </a:lnTo>
                  <a:lnTo>
                    <a:pt x="301451" y="3416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Freeform 54"/>
            <p:cNvSpPr/>
            <p:nvPr/>
          </p:nvSpPr>
          <p:spPr bwMode="gray">
            <a:xfrm>
              <a:off x="3426488" y="1748413"/>
              <a:ext cx="1416817" cy="723482"/>
            </a:xfrm>
            <a:custGeom>
              <a:avLst/>
              <a:gdLst>
                <a:gd name="connsiteX0" fmla="*/ 351692 w 1416817"/>
                <a:gd name="connsiteY0" fmla="*/ 0 h 723482"/>
                <a:gd name="connsiteX1" fmla="*/ 994787 w 1416817"/>
                <a:gd name="connsiteY1" fmla="*/ 0 h 723482"/>
                <a:gd name="connsiteX2" fmla="*/ 1416817 w 1416817"/>
                <a:gd name="connsiteY2" fmla="*/ 331596 h 723482"/>
                <a:gd name="connsiteX3" fmla="*/ 1045028 w 1416817"/>
                <a:gd name="connsiteY3" fmla="*/ 723482 h 723482"/>
                <a:gd name="connsiteX4" fmla="*/ 321547 w 1416817"/>
                <a:gd name="connsiteY4" fmla="*/ 723482 h 723482"/>
                <a:gd name="connsiteX5" fmla="*/ 0 w 1416817"/>
                <a:gd name="connsiteY5" fmla="*/ 361741 h 723482"/>
                <a:gd name="connsiteX6" fmla="*/ 351692 w 1416817"/>
                <a:gd name="connsiteY6" fmla="*/ 0 h 7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6817" h="723482">
                  <a:moveTo>
                    <a:pt x="351692" y="0"/>
                  </a:moveTo>
                  <a:lnTo>
                    <a:pt x="994787" y="0"/>
                  </a:lnTo>
                  <a:lnTo>
                    <a:pt x="1416817" y="331596"/>
                  </a:lnTo>
                  <a:lnTo>
                    <a:pt x="1045028" y="723482"/>
                  </a:lnTo>
                  <a:lnTo>
                    <a:pt x="321547" y="723482"/>
                  </a:lnTo>
                  <a:lnTo>
                    <a:pt x="0" y="361741"/>
                  </a:lnTo>
                  <a:lnTo>
                    <a:pt x="351692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Freeform 55"/>
            <p:cNvSpPr/>
            <p:nvPr/>
          </p:nvSpPr>
          <p:spPr bwMode="gray">
            <a:xfrm>
              <a:off x="3748035" y="2461846"/>
              <a:ext cx="723481" cy="2447972"/>
            </a:xfrm>
            <a:custGeom>
              <a:avLst/>
              <a:gdLst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2756 w 723481"/>
                <a:gd name="connsiteY2" fmla="*/ 2471895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4419 w 723481"/>
                <a:gd name="connsiteY2" fmla="*/ 2446964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47972"/>
                <a:gd name="connsiteX1" fmla="*/ 120580 w 723481"/>
                <a:gd name="connsiteY1" fmla="*/ 2447972 h 2447972"/>
                <a:gd name="connsiteX2" fmla="*/ 574419 w 723481"/>
                <a:gd name="connsiteY2" fmla="*/ 2446964 h 2447972"/>
                <a:gd name="connsiteX3" fmla="*/ 723481 w 723481"/>
                <a:gd name="connsiteY3" fmla="*/ 0 h 2447972"/>
                <a:gd name="connsiteX4" fmla="*/ 0 w 723481"/>
                <a:gd name="connsiteY4" fmla="*/ 10049 h 244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481" h="2447972">
                  <a:moveTo>
                    <a:pt x="0" y="10049"/>
                  </a:moveTo>
                  <a:lnTo>
                    <a:pt x="120580" y="2447972"/>
                  </a:lnTo>
                  <a:lnTo>
                    <a:pt x="574419" y="2446964"/>
                  </a:lnTo>
                  <a:lnTo>
                    <a:pt x="723481" y="0"/>
                  </a:lnTo>
                  <a:lnTo>
                    <a:pt x="0" y="1004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Freeform 56"/>
            <p:cNvSpPr/>
            <p:nvPr/>
          </p:nvSpPr>
          <p:spPr bwMode="gray">
            <a:xfrm>
              <a:off x="3620218" y="4557694"/>
              <a:ext cx="1053591" cy="939666"/>
            </a:xfrm>
            <a:custGeom>
              <a:avLst/>
              <a:gdLst>
                <a:gd name="connsiteX0" fmla="*/ 0 w 1065125"/>
                <a:gd name="connsiteY0" fmla="*/ 40193 h 854110"/>
                <a:gd name="connsiteX1" fmla="*/ 180870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65125"/>
                <a:gd name="connsiteY0" fmla="*/ 40193 h 854110"/>
                <a:gd name="connsiteX1" fmla="*/ 252276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39207"/>
                <a:gd name="connsiteY0" fmla="*/ 34885 h 848802"/>
                <a:gd name="connsiteX1" fmla="*/ 252276 w 1039207"/>
                <a:gd name="connsiteY1" fmla="*/ 848802 h 848802"/>
                <a:gd name="connsiteX2" fmla="*/ 703385 w 1039207"/>
                <a:gd name="connsiteY2" fmla="*/ 848802 h 848802"/>
                <a:gd name="connsiteX3" fmla="*/ 1039207 w 1039207"/>
                <a:gd name="connsiteY3" fmla="*/ 0 h 848802"/>
                <a:gd name="connsiteX4" fmla="*/ 693336 w 1039207"/>
                <a:gd name="connsiteY4" fmla="*/ 366481 h 848802"/>
                <a:gd name="connsiteX5" fmla="*/ 211015 w 1039207"/>
                <a:gd name="connsiteY5" fmla="*/ 346384 h 848802"/>
                <a:gd name="connsiteX6" fmla="*/ 0 w 1039207"/>
                <a:gd name="connsiteY6" fmla="*/ 34885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20644 w 1048836"/>
                <a:gd name="connsiteY5" fmla="*/ 346384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42557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938903"/>
                <a:gd name="connsiteX1" fmla="*/ 261905 w 1048836"/>
                <a:gd name="connsiteY1" fmla="*/ 848802 h 938903"/>
                <a:gd name="connsiteX2" fmla="*/ 480860 w 1048836"/>
                <a:gd name="connsiteY2" fmla="*/ 938903 h 938903"/>
                <a:gd name="connsiteX3" fmla="*/ 713014 w 1048836"/>
                <a:gd name="connsiteY3" fmla="*/ 848802 h 938903"/>
                <a:gd name="connsiteX4" fmla="*/ 1048836 w 1048836"/>
                <a:gd name="connsiteY4" fmla="*/ 0 h 938903"/>
                <a:gd name="connsiteX5" fmla="*/ 702965 w 1048836"/>
                <a:gd name="connsiteY5" fmla="*/ 342557 h 938903"/>
                <a:gd name="connsiteX6" fmla="*/ 254540 w 1048836"/>
                <a:gd name="connsiteY6" fmla="*/ 345377 h 938903"/>
                <a:gd name="connsiteX7" fmla="*/ 0 w 1048836"/>
                <a:gd name="connsiteY7" fmla="*/ 50826 h 938903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713014 w 1048836"/>
                <a:gd name="connsiteY3" fmla="*/ 848802 h 930109"/>
                <a:gd name="connsiteX4" fmla="*/ 1048836 w 1048836"/>
                <a:gd name="connsiteY4" fmla="*/ 0 h 930109"/>
                <a:gd name="connsiteX5" fmla="*/ 702965 w 1048836"/>
                <a:gd name="connsiteY5" fmla="*/ 342557 h 930109"/>
                <a:gd name="connsiteX6" fmla="*/ 254540 w 1048836"/>
                <a:gd name="connsiteY6" fmla="*/ 345377 h 930109"/>
                <a:gd name="connsiteX7" fmla="*/ 0 w 1048836"/>
                <a:gd name="connsiteY7" fmla="*/ 50826 h 930109"/>
                <a:gd name="connsiteX0" fmla="*/ 0 w 1048836"/>
                <a:gd name="connsiteY0" fmla="*/ 50826 h 934962"/>
                <a:gd name="connsiteX1" fmla="*/ 261905 w 1048836"/>
                <a:gd name="connsiteY1" fmla="*/ 848802 h 934962"/>
                <a:gd name="connsiteX2" fmla="*/ 421820 w 1048836"/>
                <a:gd name="connsiteY2" fmla="*/ 930109 h 934962"/>
                <a:gd name="connsiteX3" fmla="*/ 545692 w 1048836"/>
                <a:gd name="connsiteY3" fmla="*/ 934962 h 934962"/>
                <a:gd name="connsiteX4" fmla="*/ 713014 w 1048836"/>
                <a:gd name="connsiteY4" fmla="*/ 848802 h 934962"/>
                <a:gd name="connsiteX5" fmla="*/ 1048836 w 1048836"/>
                <a:gd name="connsiteY5" fmla="*/ 0 h 934962"/>
                <a:gd name="connsiteX6" fmla="*/ 702965 w 1048836"/>
                <a:gd name="connsiteY6" fmla="*/ 342557 h 934962"/>
                <a:gd name="connsiteX7" fmla="*/ 254540 w 1048836"/>
                <a:gd name="connsiteY7" fmla="*/ 345377 h 934962"/>
                <a:gd name="connsiteX8" fmla="*/ 0 w 1048836"/>
                <a:gd name="connsiteY8" fmla="*/ 50826 h 934962"/>
                <a:gd name="connsiteX0" fmla="*/ 0 w 1048836"/>
                <a:gd name="connsiteY0" fmla="*/ 50826 h 937329"/>
                <a:gd name="connsiteX1" fmla="*/ 261905 w 1048836"/>
                <a:gd name="connsiteY1" fmla="*/ 848802 h 937329"/>
                <a:gd name="connsiteX2" fmla="*/ 421820 w 1048836"/>
                <a:gd name="connsiteY2" fmla="*/ 930109 h 937329"/>
                <a:gd name="connsiteX3" fmla="*/ 564745 w 1048836"/>
                <a:gd name="connsiteY3" fmla="*/ 937329 h 937329"/>
                <a:gd name="connsiteX4" fmla="*/ 713014 w 1048836"/>
                <a:gd name="connsiteY4" fmla="*/ 848802 h 937329"/>
                <a:gd name="connsiteX5" fmla="*/ 1048836 w 1048836"/>
                <a:gd name="connsiteY5" fmla="*/ 0 h 937329"/>
                <a:gd name="connsiteX6" fmla="*/ 702965 w 1048836"/>
                <a:gd name="connsiteY6" fmla="*/ 342557 h 937329"/>
                <a:gd name="connsiteX7" fmla="*/ 254540 w 1048836"/>
                <a:gd name="connsiteY7" fmla="*/ 345377 h 937329"/>
                <a:gd name="connsiteX8" fmla="*/ 0 w 1048836"/>
                <a:gd name="connsiteY8" fmla="*/ 50826 h 93732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54540 w 1048836"/>
                <a:gd name="connsiteY7" fmla="*/ 345377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78369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34542"/>
                <a:gd name="connsiteY0" fmla="*/ 109651 h 930109"/>
                <a:gd name="connsiteX1" fmla="*/ 247611 w 1034542"/>
                <a:gd name="connsiteY1" fmla="*/ 848802 h 930109"/>
                <a:gd name="connsiteX2" fmla="*/ 407526 w 1034542"/>
                <a:gd name="connsiteY2" fmla="*/ 930109 h 930109"/>
                <a:gd name="connsiteX3" fmla="*/ 550451 w 1034542"/>
                <a:gd name="connsiteY3" fmla="*/ 927804 h 930109"/>
                <a:gd name="connsiteX4" fmla="*/ 698720 w 1034542"/>
                <a:gd name="connsiteY4" fmla="*/ 848802 h 930109"/>
                <a:gd name="connsiteX5" fmla="*/ 1034542 w 1034542"/>
                <a:gd name="connsiteY5" fmla="*/ 0 h 930109"/>
                <a:gd name="connsiteX6" fmla="*/ 688671 w 1034542"/>
                <a:gd name="connsiteY6" fmla="*/ 378369 h 930109"/>
                <a:gd name="connsiteX7" fmla="*/ 252157 w 1034542"/>
                <a:gd name="connsiteY7" fmla="*/ 381178 h 930109"/>
                <a:gd name="connsiteX8" fmla="*/ 0 w 1034542"/>
                <a:gd name="connsiteY8" fmla="*/ 109651 h 930109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52157 w 1017873"/>
                <a:gd name="connsiteY7" fmla="*/ 337701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95816 w 1017873"/>
                <a:gd name="connsiteY6" fmla="*/ 25302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41685"/>
                <a:gd name="connsiteY0" fmla="*/ 188958 h 1009416"/>
                <a:gd name="connsiteX1" fmla="*/ 247611 w 1041685"/>
                <a:gd name="connsiteY1" fmla="*/ 928109 h 1009416"/>
                <a:gd name="connsiteX2" fmla="*/ 407526 w 1041685"/>
                <a:gd name="connsiteY2" fmla="*/ 1009416 h 1009416"/>
                <a:gd name="connsiteX3" fmla="*/ 550451 w 1041685"/>
                <a:gd name="connsiteY3" fmla="*/ 1007111 h 1009416"/>
                <a:gd name="connsiteX4" fmla="*/ 698720 w 1041685"/>
                <a:gd name="connsiteY4" fmla="*/ 928109 h 1009416"/>
                <a:gd name="connsiteX5" fmla="*/ 1041685 w 1041685"/>
                <a:gd name="connsiteY5" fmla="*/ 0 h 1009416"/>
                <a:gd name="connsiteX6" fmla="*/ 695816 w 1041685"/>
                <a:gd name="connsiteY6" fmla="*/ 375808 h 1009416"/>
                <a:gd name="connsiteX7" fmla="*/ 233117 w 1041685"/>
                <a:gd name="connsiteY7" fmla="*/ 376048 h 1009416"/>
                <a:gd name="connsiteX8" fmla="*/ 0 w 1041685"/>
                <a:gd name="connsiteY8" fmla="*/ 188958 h 1009416"/>
                <a:gd name="connsiteX0" fmla="*/ 0 w 1053591"/>
                <a:gd name="connsiteY0" fmla="*/ 58499 h 1009416"/>
                <a:gd name="connsiteX1" fmla="*/ 259517 w 1053591"/>
                <a:gd name="connsiteY1" fmla="*/ 928109 h 1009416"/>
                <a:gd name="connsiteX2" fmla="*/ 419432 w 1053591"/>
                <a:gd name="connsiteY2" fmla="*/ 1009416 h 1009416"/>
                <a:gd name="connsiteX3" fmla="*/ 562357 w 1053591"/>
                <a:gd name="connsiteY3" fmla="*/ 1007111 h 1009416"/>
                <a:gd name="connsiteX4" fmla="*/ 710626 w 1053591"/>
                <a:gd name="connsiteY4" fmla="*/ 928109 h 1009416"/>
                <a:gd name="connsiteX5" fmla="*/ 1053591 w 1053591"/>
                <a:gd name="connsiteY5" fmla="*/ 0 h 1009416"/>
                <a:gd name="connsiteX6" fmla="*/ 707722 w 1053591"/>
                <a:gd name="connsiteY6" fmla="*/ 375808 h 1009416"/>
                <a:gd name="connsiteX7" fmla="*/ 245023 w 1053591"/>
                <a:gd name="connsiteY7" fmla="*/ 376048 h 1009416"/>
                <a:gd name="connsiteX8" fmla="*/ 0 w 1053591"/>
                <a:gd name="connsiteY8" fmla="*/ 58499 h 100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591" h="1009416">
                  <a:moveTo>
                    <a:pt x="0" y="58499"/>
                  </a:moveTo>
                  <a:lnTo>
                    <a:pt x="259517" y="928109"/>
                  </a:lnTo>
                  <a:lnTo>
                    <a:pt x="419432" y="1009416"/>
                  </a:lnTo>
                  <a:lnTo>
                    <a:pt x="562357" y="1007111"/>
                  </a:lnTo>
                  <a:lnTo>
                    <a:pt x="710626" y="928109"/>
                  </a:lnTo>
                  <a:lnTo>
                    <a:pt x="1053591" y="0"/>
                  </a:lnTo>
                  <a:lnTo>
                    <a:pt x="707722" y="375808"/>
                  </a:lnTo>
                  <a:lnTo>
                    <a:pt x="245023" y="376048"/>
                  </a:lnTo>
                  <a:lnTo>
                    <a:pt x="0" y="5849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Freeform 57"/>
            <p:cNvSpPr/>
            <p:nvPr/>
          </p:nvSpPr>
          <p:spPr bwMode="gray">
            <a:xfrm>
              <a:off x="3883819" y="5419725"/>
              <a:ext cx="447302" cy="466226"/>
            </a:xfrm>
            <a:custGeom>
              <a:avLst/>
              <a:gdLst>
                <a:gd name="connsiteX0" fmla="*/ 0 w 422031"/>
                <a:gd name="connsiteY0" fmla="*/ 10049 h 502418"/>
                <a:gd name="connsiteX1" fmla="*/ 180871 w 422031"/>
                <a:gd name="connsiteY1" fmla="*/ 502418 h 502418"/>
                <a:gd name="connsiteX2" fmla="*/ 422031 w 422031"/>
                <a:gd name="connsiteY2" fmla="*/ 0 h 502418"/>
                <a:gd name="connsiteX3" fmla="*/ 0 w 422031"/>
                <a:gd name="connsiteY3" fmla="*/ 10049 h 502418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0 w 422031"/>
                <a:gd name="connsiteY3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96617 w 422031"/>
                <a:gd name="connsiteY3" fmla="*/ 97658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54102 w 422031"/>
                <a:gd name="connsiteY3" fmla="*/ 94373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3879 w 422031"/>
                <a:gd name="connsiteY3" fmla="*/ 10517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54091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1682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0349 w 422031"/>
                <a:gd name="connsiteY3" fmla="*/ 22877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13367"/>
                <a:gd name="connsiteY0" fmla="*/ 71198 h 544201"/>
                <a:gd name="connsiteX1" fmla="*/ 192593 w 413367"/>
                <a:gd name="connsiteY1" fmla="*/ 544201 h 544201"/>
                <a:gd name="connsiteX2" fmla="*/ 413367 w 413367"/>
                <a:gd name="connsiteY2" fmla="*/ 0 h 544201"/>
                <a:gd name="connsiteX3" fmla="*/ 280349 w 413367"/>
                <a:gd name="connsiteY3" fmla="*/ 84026 h 544201"/>
                <a:gd name="connsiteX4" fmla="*/ 149769 w 413367"/>
                <a:gd name="connsiteY4" fmla="*/ 88814 h 544201"/>
                <a:gd name="connsiteX5" fmla="*/ 0 w 413367"/>
                <a:gd name="connsiteY5" fmla="*/ 71198 h 544201"/>
                <a:gd name="connsiteX0" fmla="*/ 0 w 406869"/>
                <a:gd name="connsiteY0" fmla="*/ 1711 h 544201"/>
                <a:gd name="connsiteX1" fmla="*/ 186095 w 406869"/>
                <a:gd name="connsiteY1" fmla="*/ 544201 h 544201"/>
                <a:gd name="connsiteX2" fmla="*/ 406869 w 406869"/>
                <a:gd name="connsiteY2" fmla="*/ 0 h 544201"/>
                <a:gd name="connsiteX3" fmla="*/ 273851 w 406869"/>
                <a:gd name="connsiteY3" fmla="*/ 84026 h 544201"/>
                <a:gd name="connsiteX4" fmla="*/ 143271 w 406869"/>
                <a:gd name="connsiteY4" fmla="*/ 88814 h 544201"/>
                <a:gd name="connsiteX5" fmla="*/ 0 w 406869"/>
                <a:gd name="connsiteY5" fmla="*/ 1711 h 54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869" h="544201">
                  <a:moveTo>
                    <a:pt x="0" y="1711"/>
                  </a:moveTo>
                  <a:lnTo>
                    <a:pt x="186095" y="544201"/>
                  </a:lnTo>
                  <a:lnTo>
                    <a:pt x="406869" y="0"/>
                  </a:lnTo>
                  <a:lnTo>
                    <a:pt x="273851" y="84026"/>
                  </a:lnTo>
                  <a:lnTo>
                    <a:pt x="143271" y="88814"/>
                  </a:lnTo>
                  <a:lnTo>
                    <a:pt x="0" y="1711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Oval 58"/>
            <p:cNvSpPr/>
            <p:nvPr/>
          </p:nvSpPr>
          <p:spPr bwMode="gray">
            <a:xfrm>
              <a:off x="3929058" y="2000240"/>
              <a:ext cx="428628" cy="214314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54842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5688-EECC-4385-93AC-0BFB6E77E1F6}" type="datetime1">
              <a:rPr lang="ko-KR" altLang="en-US" smtClean="0"/>
              <a:t>2014-11-08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43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5577840"/>
            <a:ext cx="5386917" cy="639762"/>
          </a:xfrm>
          <a:gradFill>
            <a:gsLst>
              <a:gs pos="0">
                <a:schemeClr val="accent1">
                  <a:alpha val="80000"/>
                </a:schemeClr>
              </a:gs>
              <a:gs pos="15000">
                <a:schemeClr val="bg2">
                  <a:alpha val="0"/>
                </a:schemeClr>
              </a:gs>
            </a:gsLst>
            <a:lin ang="5400000" scaled="1"/>
          </a:gradFill>
        </p:spPr>
        <p:txBody>
          <a:bodyPr anchor="ctr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09600" y="15819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5577840"/>
            <a:ext cx="5389033" cy="639762"/>
          </a:xfrm>
          <a:gradFill>
            <a:gsLst>
              <a:gs pos="0">
                <a:schemeClr val="accent5">
                  <a:alpha val="80000"/>
                </a:schemeClr>
              </a:gs>
              <a:gs pos="15000">
                <a:schemeClr val="bg2">
                  <a:alpha val="0"/>
                </a:schemeClr>
              </a:gs>
            </a:gsLst>
            <a:lin ang="5400000" scaled="1"/>
          </a:gradFill>
        </p:spPr>
        <p:txBody>
          <a:bodyPr anchor="ctr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6193368" y="15819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6AA7-2FF9-45A7-B8D5-9513619FCB51}" type="datetime1">
              <a:rPr lang="ko-KR" altLang="en-US" smtClean="0"/>
              <a:t>2014-11-08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13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9"/>
          <p:cNvGrpSpPr/>
          <p:nvPr/>
        </p:nvGrpSpPr>
        <p:grpSpPr>
          <a:xfrm>
            <a:off x="1246464" y="-40968"/>
            <a:ext cx="10946033" cy="1796616"/>
            <a:chOff x="934847" y="-40968"/>
            <a:chExt cx="8209525" cy="1796616"/>
          </a:xfrm>
        </p:grpSpPr>
        <p:sp>
          <p:nvSpPr>
            <p:cNvPr id="7" name="Rectangle 6"/>
            <p:cNvSpPr/>
            <p:nvPr/>
          </p:nvSpPr>
          <p:spPr bwMode="gray">
            <a:xfrm>
              <a:off x="1643042" y="0"/>
              <a:ext cx="7500958" cy="64291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96"/>
            <p:cNvGrpSpPr/>
            <p:nvPr/>
          </p:nvGrpSpPr>
          <p:grpSpPr bwMode="gray">
            <a:xfrm>
              <a:off x="8356655" y="1076928"/>
              <a:ext cx="641043" cy="632997"/>
              <a:chOff x="874895" y="502199"/>
              <a:chExt cx="5130470" cy="4540736"/>
            </a:xfrm>
            <a:solidFill>
              <a:schemeClr val="tx2"/>
            </a:solidFill>
            <a:effectLst/>
          </p:grpSpPr>
          <p:sp>
            <p:nvSpPr>
              <p:cNvPr id="32" name="Freeform 31"/>
              <p:cNvSpPr/>
              <p:nvPr/>
            </p:nvSpPr>
            <p:spPr bwMode="gray">
              <a:xfrm rot="2141029">
                <a:off x="2136999" y="3692238"/>
                <a:ext cx="3585725" cy="1222454"/>
              </a:xfrm>
              <a:custGeom>
                <a:avLst/>
                <a:gdLst>
                  <a:gd name="connsiteX0" fmla="*/ 0 w 3571900"/>
                  <a:gd name="connsiteY0" fmla="*/ 1178727 h 2357454"/>
                  <a:gd name="connsiteX1" fmla="*/ 802175 w 3571900"/>
                  <a:gd name="connsiteY1" fmla="*/ 194952 h 2357454"/>
                  <a:gd name="connsiteX2" fmla="*/ 1785952 w 3571900"/>
                  <a:gd name="connsiteY2" fmla="*/ 3 h 2357454"/>
                  <a:gd name="connsiteX3" fmla="*/ 2769729 w 3571900"/>
                  <a:gd name="connsiteY3" fmla="*/ 194954 h 2357454"/>
                  <a:gd name="connsiteX4" fmla="*/ 3571900 w 3571900"/>
                  <a:gd name="connsiteY4" fmla="*/ 1178733 h 2357454"/>
                  <a:gd name="connsiteX5" fmla="*/ 2769726 w 3571900"/>
                  <a:gd name="connsiteY5" fmla="*/ 2162510 h 2357454"/>
                  <a:gd name="connsiteX6" fmla="*/ 1785949 w 3571900"/>
                  <a:gd name="connsiteY6" fmla="*/ 2357460 h 2357454"/>
                  <a:gd name="connsiteX7" fmla="*/ 802172 w 3571900"/>
                  <a:gd name="connsiteY7" fmla="*/ 2162509 h 2357454"/>
                  <a:gd name="connsiteX8" fmla="*/ 0 w 3571900"/>
                  <a:gd name="connsiteY8" fmla="*/ 1178731 h 2357454"/>
                  <a:gd name="connsiteX9" fmla="*/ 0 w 3571900"/>
                  <a:gd name="connsiteY9" fmla="*/ 1178727 h 2357454"/>
                  <a:gd name="connsiteX0" fmla="*/ 2769730 w 3571903"/>
                  <a:gd name="connsiteY0" fmla="*/ 194952 h 2357458"/>
                  <a:gd name="connsiteX1" fmla="*/ 3571901 w 3571903"/>
                  <a:gd name="connsiteY1" fmla="*/ 1178731 h 2357458"/>
                  <a:gd name="connsiteX2" fmla="*/ 2769727 w 3571903"/>
                  <a:gd name="connsiteY2" fmla="*/ 2162508 h 2357458"/>
                  <a:gd name="connsiteX3" fmla="*/ 1785950 w 3571903"/>
                  <a:gd name="connsiteY3" fmla="*/ 2357458 h 2357458"/>
                  <a:gd name="connsiteX4" fmla="*/ 802173 w 3571903"/>
                  <a:gd name="connsiteY4" fmla="*/ 2162507 h 2357458"/>
                  <a:gd name="connsiteX5" fmla="*/ 1 w 3571903"/>
                  <a:gd name="connsiteY5" fmla="*/ 1178729 h 2357458"/>
                  <a:gd name="connsiteX6" fmla="*/ 1 w 3571903"/>
                  <a:gd name="connsiteY6" fmla="*/ 1178725 h 2357458"/>
                  <a:gd name="connsiteX7" fmla="*/ 802176 w 3571903"/>
                  <a:gd name="connsiteY7" fmla="*/ 194950 h 2357458"/>
                  <a:gd name="connsiteX8" fmla="*/ 1877393 w 3571903"/>
                  <a:gd name="connsiteY8" fmla="*/ 91441 h 2357458"/>
                  <a:gd name="connsiteX0" fmla="*/ 2769730 w 3571903"/>
                  <a:gd name="connsiteY0" fmla="*/ 103511 h 2266017"/>
                  <a:gd name="connsiteX1" fmla="*/ 3571901 w 3571903"/>
                  <a:gd name="connsiteY1" fmla="*/ 1087290 h 2266017"/>
                  <a:gd name="connsiteX2" fmla="*/ 2769727 w 3571903"/>
                  <a:gd name="connsiteY2" fmla="*/ 2071067 h 2266017"/>
                  <a:gd name="connsiteX3" fmla="*/ 1785950 w 3571903"/>
                  <a:gd name="connsiteY3" fmla="*/ 2266017 h 2266017"/>
                  <a:gd name="connsiteX4" fmla="*/ 802173 w 3571903"/>
                  <a:gd name="connsiteY4" fmla="*/ 2071066 h 2266017"/>
                  <a:gd name="connsiteX5" fmla="*/ 1 w 3571903"/>
                  <a:gd name="connsiteY5" fmla="*/ 1087288 h 2266017"/>
                  <a:gd name="connsiteX6" fmla="*/ 1 w 3571903"/>
                  <a:gd name="connsiteY6" fmla="*/ 1087284 h 2266017"/>
                  <a:gd name="connsiteX7" fmla="*/ 1877393 w 3571903"/>
                  <a:gd name="connsiteY7" fmla="*/ 0 h 2266017"/>
                  <a:gd name="connsiteX0" fmla="*/ 2769730 w 3571903"/>
                  <a:gd name="connsiteY0" fmla="*/ 0 h 2162506"/>
                  <a:gd name="connsiteX1" fmla="*/ 3571901 w 3571903"/>
                  <a:gd name="connsiteY1" fmla="*/ 983779 h 2162506"/>
                  <a:gd name="connsiteX2" fmla="*/ 2769727 w 3571903"/>
                  <a:gd name="connsiteY2" fmla="*/ 1967556 h 2162506"/>
                  <a:gd name="connsiteX3" fmla="*/ 1785950 w 3571903"/>
                  <a:gd name="connsiteY3" fmla="*/ 2162506 h 2162506"/>
                  <a:gd name="connsiteX4" fmla="*/ 802173 w 3571903"/>
                  <a:gd name="connsiteY4" fmla="*/ 1967555 h 2162506"/>
                  <a:gd name="connsiteX5" fmla="*/ 1 w 3571903"/>
                  <a:gd name="connsiteY5" fmla="*/ 983777 h 2162506"/>
                  <a:gd name="connsiteX6" fmla="*/ 1 w 3571903"/>
                  <a:gd name="connsiteY6" fmla="*/ 983773 h 2162506"/>
                  <a:gd name="connsiteX0" fmla="*/ 3571901 w 3571901"/>
                  <a:gd name="connsiteY0" fmla="*/ 6 h 1178733"/>
                  <a:gd name="connsiteX1" fmla="*/ 2769727 w 3571901"/>
                  <a:gd name="connsiteY1" fmla="*/ 983783 h 1178733"/>
                  <a:gd name="connsiteX2" fmla="*/ 1785950 w 3571901"/>
                  <a:gd name="connsiteY2" fmla="*/ 1178733 h 1178733"/>
                  <a:gd name="connsiteX3" fmla="*/ 802173 w 3571901"/>
                  <a:gd name="connsiteY3" fmla="*/ 983782 h 1178733"/>
                  <a:gd name="connsiteX4" fmla="*/ 1 w 3571901"/>
                  <a:gd name="connsiteY4" fmla="*/ 4 h 1178733"/>
                  <a:gd name="connsiteX5" fmla="*/ 1 w 3571901"/>
                  <a:gd name="connsiteY5" fmla="*/ 0 h 1178733"/>
                  <a:gd name="connsiteX0" fmla="*/ 3670562 w 3670562"/>
                  <a:gd name="connsiteY0" fmla="*/ 16711 h 1178733"/>
                  <a:gd name="connsiteX1" fmla="*/ 2769727 w 3670562"/>
                  <a:gd name="connsiteY1" fmla="*/ 983783 h 1178733"/>
                  <a:gd name="connsiteX2" fmla="*/ 1785950 w 3670562"/>
                  <a:gd name="connsiteY2" fmla="*/ 1178733 h 1178733"/>
                  <a:gd name="connsiteX3" fmla="*/ 802173 w 3670562"/>
                  <a:gd name="connsiteY3" fmla="*/ 983782 h 1178733"/>
                  <a:gd name="connsiteX4" fmla="*/ 1 w 3670562"/>
                  <a:gd name="connsiteY4" fmla="*/ 4 h 1178733"/>
                  <a:gd name="connsiteX5" fmla="*/ 1 w 3670562"/>
                  <a:gd name="connsiteY5" fmla="*/ 0 h 1178733"/>
                  <a:gd name="connsiteX0" fmla="*/ 3670562 w 3700197"/>
                  <a:gd name="connsiteY0" fmla="*/ 16711 h 1178733"/>
                  <a:gd name="connsiteX1" fmla="*/ 2769727 w 3700197"/>
                  <a:gd name="connsiteY1" fmla="*/ 983783 h 1178733"/>
                  <a:gd name="connsiteX2" fmla="*/ 1785950 w 3700197"/>
                  <a:gd name="connsiteY2" fmla="*/ 1178733 h 1178733"/>
                  <a:gd name="connsiteX3" fmla="*/ 802173 w 3700197"/>
                  <a:gd name="connsiteY3" fmla="*/ 983782 h 1178733"/>
                  <a:gd name="connsiteX4" fmla="*/ 1 w 3700197"/>
                  <a:gd name="connsiteY4" fmla="*/ 4 h 1178733"/>
                  <a:gd name="connsiteX5" fmla="*/ 1 w 3700197"/>
                  <a:gd name="connsiteY5" fmla="*/ 0 h 1178733"/>
                  <a:gd name="connsiteX0" fmla="*/ 2769727 w 2769726"/>
                  <a:gd name="connsiteY0" fmla="*/ 983783 h 1178733"/>
                  <a:gd name="connsiteX1" fmla="*/ 1785950 w 2769726"/>
                  <a:gd name="connsiteY1" fmla="*/ 1178733 h 1178733"/>
                  <a:gd name="connsiteX2" fmla="*/ 802173 w 2769726"/>
                  <a:gd name="connsiteY2" fmla="*/ 983782 h 1178733"/>
                  <a:gd name="connsiteX3" fmla="*/ 1 w 2769726"/>
                  <a:gd name="connsiteY3" fmla="*/ 4 h 1178733"/>
                  <a:gd name="connsiteX4" fmla="*/ 1 w 2769726"/>
                  <a:gd name="connsiteY4" fmla="*/ 0 h 1178733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8199" h="1357351">
                    <a:moveTo>
                      <a:pt x="3688199" y="252162"/>
                    </a:moveTo>
                    <a:cubicBezTo>
                      <a:pt x="3430394" y="927488"/>
                      <a:pt x="2479538" y="1186557"/>
                      <a:pt x="2121841" y="1235414"/>
                    </a:cubicBezTo>
                    <a:cubicBezTo>
                      <a:pt x="1640837" y="1357351"/>
                      <a:pt x="1094099" y="1110945"/>
                      <a:pt x="802173" y="983782"/>
                    </a:cubicBezTo>
                    <a:cubicBezTo>
                      <a:pt x="301350" y="765623"/>
                      <a:pt x="0" y="396049"/>
                      <a:pt x="1" y="4"/>
                    </a:cubicBezTo>
                    <a:lnTo>
                      <a:pt x="1" y="0"/>
                    </a:lnTo>
                  </a:path>
                </a:pathLst>
              </a:custGeom>
              <a:noFill/>
              <a:ln w="38100" cap="flat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3" name="Freeform 32"/>
              <p:cNvSpPr/>
              <p:nvPr/>
            </p:nvSpPr>
            <p:spPr bwMode="gray">
              <a:xfrm>
                <a:off x="3094892" y="2571744"/>
                <a:ext cx="834166" cy="1578225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4352" h="1627833">
                    <a:moveTo>
                      <a:pt x="0" y="1627833"/>
                    </a:moveTo>
                    <a:cubicBezTo>
                      <a:pt x="35169" y="1356527"/>
                      <a:pt x="70339" y="1085222"/>
                      <a:pt x="221064" y="813917"/>
                    </a:cubicBezTo>
                    <a:cubicBezTo>
                      <a:pt x="371789" y="542612"/>
                      <a:pt x="638070" y="271306"/>
                      <a:pt x="904352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/>
              </a:p>
            </p:txBody>
          </p:sp>
          <p:sp>
            <p:nvSpPr>
              <p:cNvPr id="34" name="Freeform 33"/>
              <p:cNvSpPr/>
              <p:nvPr/>
            </p:nvSpPr>
            <p:spPr bwMode="gray">
              <a:xfrm>
                <a:off x="2857488" y="2714620"/>
                <a:ext cx="552660" cy="411983"/>
              </a:xfrm>
              <a:custGeom>
                <a:avLst/>
                <a:gdLst>
                  <a:gd name="connsiteX0" fmla="*/ 0 w 552660"/>
                  <a:gd name="connsiteY0" fmla="*/ 0 h 411983"/>
                  <a:gd name="connsiteX1" fmla="*/ 552660 w 552660"/>
                  <a:gd name="connsiteY1" fmla="*/ 411983 h 411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2660" h="411983">
                    <a:moveTo>
                      <a:pt x="0" y="0"/>
                    </a:moveTo>
                    <a:cubicBezTo>
                      <a:pt x="225251" y="173334"/>
                      <a:pt x="450502" y="346669"/>
                      <a:pt x="552660" y="411983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5" name="Freeform 34"/>
              <p:cNvSpPr/>
              <p:nvPr/>
            </p:nvSpPr>
            <p:spPr bwMode="gray">
              <a:xfrm rot="2141029">
                <a:off x="2400570" y="2790473"/>
                <a:ext cx="3604795" cy="2252462"/>
              </a:xfrm>
              <a:custGeom>
                <a:avLst/>
                <a:gdLst>
                  <a:gd name="connsiteX0" fmla="*/ 0 w 3653178"/>
                  <a:gd name="connsiteY0" fmla="*/ 1178727 h 2357454"/>
                  <a:gd name="connsiteX1" fmla="*/ 836180 w 3653178"/>
                  <a:gd name="connsiteY1" fmla="*/ 188318 h 2357454"/>
                  <a:gd name="connsiteX2" fmla="*/ 1826591 w 3653178"/>
                  <a:gd name="connsiteY2" fmla="*/ 2 h 2357454"/>
                  <a:gd name="connsiteX3" fmla="*/ 2817002 w 3653178"/>
                  <a:gd name="connsiteY3" fmla="*/ 188319 h 2357454"/>
                  <a:gd name="connsiteX4" fmla="*/ 3653178 w 3653178"/>
                  <a:gd name="connsiteY4" fmla="*/ 1178732 h 2357454"/>
                  <a:gd name="connsiteX5" fmla="*/ 2816999 w 3653178"/>
                  <a:gd name="connsiteY5" fmla="*/ 2169143 h 2357454"/>
                  <a:gd name="connsiteX6" fmla="*/ 1826588 w 3653178"/>
                  <a:gd name="connsiteY6" fmla="*/ 2357459 h 2357454"/>
                  <a:gd name="connsiteX7" fmla="*/ 836177 w 3653178"/>
                  <a:gd name="connsiteY7" fmla="*/ 2169142 h 2357454"/>
                  <a:gd name="connsiteX8" fmla="*/ 0 w 3653178"/>
                  <a:gd name="connsiteY8" fmla="*/ 1178730 h 2357454"/>
                  <a:gd name="connsiteX9" fmla="*/ 0 w 3653178"/>
                  <a:gd name="connsiteY9" fmla="*/ 1178727 h 235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53178" h="2357454">
                    <a:moveTo>
                      <a:pt x="0" y="1178727"/>
                    </a:moveTo>
                    <a:cubicBezTo>
                      <a:pt x="1" y="778376"/>
                      <a:pt x="314901" y="405395"/>
                      <a:pt x="836180" y="188318"/>
                    </a:cubicBezTo>
                    <a:cubicBezTo>
                      <a:pt x="1131382" y="65387"/>
                      <a:pt x="1475259" y="2"/>
                      <a:pt x="1826591" y="2"/>
                    </a:cubicBezTo>
                    <a:cubicBezTo>
                      <a:pt x="2177923" y="2"/>
                      <a:pt x="2521800" y="65387"/>
                      <a:pt x="2817002" y="188319"/>
                    </a:cubicBezTo>
                    <a:cubicBezTo>
                      <a:pt x="3338282" y="405397"/>
                      <a:pt x="3653180" y="778380"/>
                      <a:pt x="3653178" y="1178732"/>
                    </a:cubicBezTo>
                    <a:cubicBezTo>
                      <a:pt x="3653178" y="1579083"/>
                      <a:pt x="3338279" y="1952065"/>
                      <a:pt x="2816999" y="2169143"/>
                    </a:cubicBezTo>
                    <a:cubicBezTo>
                      <a:pt x="2521797" y="2292075"/>
                      <a:pt x="2177920" y="2357459"/>
                      <a:pt x="1826588" y="2357459"/>
                    </a:cubicBezTo>
                    <a:cubicBezTo>
                      <a:pt x="1475256" y="2357459"/>
                      <a:pt x="1131379" y="2292074"/>
                      <a:pt x="836177" y="2169142"/>
                    </a:cubicBezTo>
                    <a:cubicBezTo>
                      <a:pt x="314897" y="1952064"/>
                      <a:pt x="-1" y="1579081"/>
                      <a:pt x="0" y="1178730"/>
                    </a:cubicBezTo>
                    <a:lnTo>
                      <a:pt x="0" y="1178727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/>
              </a:p>
            </p:txBody>
          </p:sp>
          <p:sp>
            <p:nvSpPr>
              <p:cNvPr id="36" name="Freeform 35"/>
              <p:cNvSpPr/>
              <p:nvPr/>
            </p:nvSpPr>
            <p:spPr bwMode="gray">
              <a:xfrm rot="16950252">
                <a:off x="1024650" y="352444"/>
                <a:ext cx="2004887" cy="2304397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  <a:gd name="connsiteX0" fmla="*/ 0 w 915901"/>
                  <a:gd name="connsiteY0" fmla="*/ 1627833 h 1627833"/>
                  <a:gd name="connsiteX1" fmla="*/ 221064 w 915901"/>
                  <a:gd name="connsiteY1" fmla="*/ 813917 h 1627833"/>
                  <a:gd name="connsiteX2" fmla="*/ 915901 w 915901"/>
                  <a:gd name="connsiteY2" fmla="*/ 572541 h 1627833"/>
                  <a:gd name="connsiteX3" fmla="*/ 904352 w 915901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915901 w 1047133"/>
                  <a:gd name="connsiteY2" fmla="*/ 572541 h 1627833"/>
                  <a:gd name="connsiteX3" fmla="*/ 904352 w 1047133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410353 w 1047133"/>
                  <a:gd name="connsiteY2" fmla="*/ 126887 h 1627833"/>
                  <a:gd name="connsiteX3" fmla="*/ 904352 w 1047133"/>
                  <a:gd name="connsiteY3" fmla="*/ 0 h 1627833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565328"/>
                  <a:gd name="connsiteY0" fmla="*/ 2264927 h 2264927"/>
                  <a:gd name="connsiteX1" fmla="*/ 638869 w 1565328"/>
                  <a:gd name="connsiteY1" fmla="*/ 1350117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739958"/>
                  <a:gd name="connsiteY0" fmla="*/ 2264927 h 2264927"/>
                  <a:gd name="connsiteX1" fmla="*/ 464339 w 1739958"/>
                  <a:gd name="connsiteY1" fmla="*/ 1115230 h 2264927"/>
                  <a:gd name="connsiteX2" fmla="*/ 1463304 w 1739958"/>
                  <a:gd name="connsiteY2" fmla="*/ 625477 h 2264927"/>
                  <a:gd name="connsiteX3" fmla="*/ 1306144 w 1739958"/>
                  <a:gd name="connsiteY3" fmla="*/ 0 h 2264927"/>
                  <a:gd name="connsiteX0" fmla="*/ 0 w 2173575"/>
                  <a:gd name="connsiteY0" fmla="*/ 2376827 h 2376827"/>
                  <a:gd name="connsiteX1" fmla="*/ 464339 w 2173575"/>
                  <a:gd name="connsiteY1" fmla="*/ 1227130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  <a:gd name="connsiteX0" fmla="*/ 97026 w 2270601"/>
                  <a:gd name="connsiteY0" fmla="*/ 2376827 h 2376827"/>
                  <a:gd name="connsiteX1" fmla="*/ 243887 w 2270601"/>
                  <a:gd name="connsiteY1" fmla="*/ 1215869 h 2376827"/>
                  <a:gd name="connsiteX2" fmla="*/ 1560330 w 2270601"/>
                  <a:gd name="connsiteY2" fmla="*/ 737377 h 2376827"/>
                  <a:gd name="connsiteX3" fmla="*/ 2270601 w 2270601"/>
                  <a:gd name="connsiteY3" fmla="*/ 0 h 2376827"/>
                  <a:gd name="connsiteX0" fmla="*/ 0 w 2173575"/>
                  <a:gd name="connsiteY0" fmla="*/ 2376827 h 2376827"/>
                  <a:gd name="connsiteX1" fmla="*/ 508090 w 2173575"/>
                  <a:gd name="connsiteY1" fmla="*/ 1054733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  <a:gd name="connsiteX0" fmla="*/ 0 w 2173575"/>
                  <a:gd name="connsiteY0" fmla="*/ 2376827 h 2376827"/>
                  <a:gd name="connsiteX1" fmla="*/ 303210 w 2173575"/>
                  <a:gd name="connsiteY1" fmla="*/ 1265595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3575" h="2376827">
                    <a:moveTo>
                      <a:pt x="0" y="2376827"/>
                    </a:moveTo>
                    <a:cubicBezTo>
                      <a:pt x="35169" y="2105521"/>
                      <a:pt x="59326" y="1538837"/>
                      <a:pt x="303210" y="1265595"/>
                    </a:cubicBezTo>
                    <a:cubicBezTo>
                      <a:pt x="547094" y="992353"/>
                      <a:pt x="1349423" y="873030"/>
                      <a:pt x="1463304" y="737377"/>
                    </a:cubicBezTo>
                    <a:cubicBezTo>
                      <a:pt x="1739960" y="633323"/>
                      <a:pt x="2093369" y="512318"/>
                      <a:pt x="2173575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/>
              </a:p>
            </p:txBody>
          </p:sp>
        </p:grpSp>
        <p:sp>
          <p:nvSpPr>
            <p:cNvPr id="9" name="Donut 8"/>
            <p:cNvSpPr/>
            <p:nvPr/>
          </p:nvSpPr>
          <p:spPr bwMode="gray">
            <a:xfrm>
              <a:off x="5961887" y="576072"/>
              <a:ext cx="1241225" cy="1179576"/>
            </a:xfrm>
            <a:prstGeom prst="donut">
              <a:avLst>
                <a:gd name="adj" fmla="val 8980"/>
              </a:avLst>
            </a:prstGeom>
            <a:noFill/>
            <a:ln w="571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 bwMode="gray">
            <a:xfrm>
              <a:off x="3643306" y="214290"/>
              <a:ext cx="2928958" cy="1372304"/>
            </a:xfrm>
            <a:custGeom>
              <a:avLst/>
              <a:gdLst>
                <a:gd name="connsiteX0" fmla="*/ 0 w 2744596"/>
                <a:gd name="connsiteY0" fmla="*/ 1372299 h 2744597"/>
                <a:gd name="connsiteX1" fmla="*/ 401938 w 2744596"/>
                <a:gd name="connsiteY1" fmla="*/ 401938 h 2744597"/>
                <a:gd name="connsiteX2" fmla="*/ 1372301 w 2744596"/>
                <a:gd name="connsiteY2" fmla="*/ 2 h 2744597"/>
                <a:gd name="connsiteX3" fmla="*/ 2342662 w 2744596"/>
                <a:gd name="connsiteY3" fmla="*/ 401941 h 2744597"/>
                <a:gd name="connsiteX4" fmla="*/ 2744597 w 2744596"/>
                <a:gd name="connsiteY4" fmla="*/ 1372304 h 2744597"/>
                <a:gd name="connsiteX5" fmla="*/ 2342660 w 2744596"/>
                <a:gd name="connsiteY5" fmla="*/ 2342666 h 2744597"/>
                <a:gd name="connsiteX6" fmla="*/ 1372298 w 2744596"/>
                <a:gd name="connsiteY6" fmla="*/ 2744603 h 2744597"/>
                <a:gd name="connsiteX7" fmla="*/ 401936 w 2744596"/>
                <a:gd name="connsiteY7" fmla="*/ 2342665 h 2744597"/>
                <a:gd name="connsiteX8" fmla="*/ 0 w 2744596"/>
                <a:gd name="connsiteY8" fmla="*/ 1372303 h 2744597"/>
                <a:gd name="connsiteX9" fmla="*/ 0 w 2744596"/>
                <a:gd name="connsiteY9" fmla="*/ 1372299 h 2744597"/>
                <a:gd name="connsiteX0" fmla="*/ 0 w 2744598"/>
                <a:gd name="connsiteY0" fmla="*/ 1132087 h 2504391"/>
                <a:gd name="connsiteX1" fmla="*/ 401938 w 2744598"/>
                <a:gd name="connsiteY1" fmla="*/ 161726 h 2504391"/>
                <a:gd name="connsiteX2" fmla="*/ 2342662 w 2744598"/>
                <a:gd name="connsiteY2" fmla="*/ 161729 h 2504391"/>
                <a:gd name="connsiteX3" fmla="*/ 2744597 w 2744598"/>
                <a:gd name="connsiteY3" fmla="*/ 1132092 h 2504391"/>
                <a:gd name="connsiteX4" fmla="*/ 2342660 w 2744598"/>
                <a:gd name="connsiteY4" fmla="*/ 2102454 h 2504391"/>
                <a:gd name="connsiteX5" fmla="*/ 1372298 w 2744598"/>
                <a:gd name="connsiteY5" fmla="*/ 2504391 h 2504391"/>
                <a:gd name="connsiteX6" fmla="*/ 401936 w 2744598"/>
                <a:gd name="connsiteY6" fmla="*/ 2102453 h 2504391"/>
                <a:gd name="connsiteX7" fmla="*/ 0 w 2744598"/>
                <a:gd name="connsiteY7" fmla="*/ 1132091 h 2504391"/>
                <a:gd name="connsiteX8" fmla="*/ 0 w 2744598"/>
                <a:gd name="connsiteY8" fmla="*/ 1132087 h 2504391"/>
                <a:gd name="connsiteX0" fmla="*/ 2342662 w 2744598"/>
                <a:gd name="connsiteY0" fmla="*/ 0 h 2342662"/>
                <a:gd name="connsiteX1" fmla="*/ 2744597 w 2744598"/>
                <a:gd name="connsiteY1" fmla="*/ 970363 h 2342662"/>
                <a:gd name="connsiteX2" fmla="*/ 2342660 w 2744598"/>
                <a:gd name="connsiteY2" fmla="*/ 1940725 h 2342662"/>
                <a:gd name="connsiteX3" fmla="*/ 1372298 w 2744598"/>
                <a:gd name="connsiteY3" fmla="*/ 2342662 h 2342662"/>
                <a:gd name="connsiteX4" fmla="*/ 401936 w 2744598"/>
                <a:gd name="connsiteY4" fmla="*/ 1940724 h 2342662"/>
                <a:gd name="connsiteX5" fmla="*/ 0 w 2744598"/>
                <a:gd name="connsiteY5" fmla="*/ 970362 h 2342662"/>
                <a:gd name="connsiteX6" fmla="*/ 0 w 2744598"/>
                <a:gd name="connsiteY6" fmla="*/ 970358 h 2342662"/>
                <a:gd name="connsiteX7" fmla="*/ 493378 w 2744598"/>
                <a:gd name="connsiteY7" fmla="*/ 91437 h 2342662"/>
                <a:gd name="connsiteX0" fmla="*/ 2342662 w 2744598"/>
                <a:gd name="connsiteY0" fmla="*/ 0 h 2342662"/>
                <a:gd name="connsiteX1" fmla="*/ 2744597 w 2744598"/>
                <a:gd name="connsiteY1" fmla="*/ 970363 h 2342662"/>
                <a:gd name="connsiteX2" fmla="*/ 2342660 w 2744598"/>
                <a:gd name="connsiteY2" fmla="*/ 1940725 h 2342662"/>
                <a:gd name="connsiteX3" fmla="*/ 1372298 w 2744598"/>
                <a:gd name="connsiteY3" fmla="*/ 2342662 h 2342662"/>
                <a:gd name="connsiteX4" fmla="*/ 401936 w 2744598"/>
                <a:gd name="connsiteY4" fmla="*/ 1940724 h 2342662"/>
                <a:gd name="connsiteX5" fmla="*/ 0 w 2744598"/>
                <a:gd name="connsiteY5" fmla="*/ 970362 h 2342662"/>
                <a:gd name="connsiteX6" fmla="*/ 0 w 2744598"/>
                <a:gd name="connsiteY6" fmla="*/ 970358 h 2342662"/>
                <a:gd name="connsiteX0" fmla="*/ 2744597 w 2744597"/>
                <a:gd name="connsiteY0" fmla="*/ 5 h 1372304"/>
                <a:gd name="connsiteX1" fmla="*/ 2342660 w 2744597"/>
                <a:gd name="connsiteY1" fmla="*/ 970367 h 1372304"/>
                <a:gd name="connsiteX2" fmla="*/ 1372298 w 2744597"/>
                <a:gd name="connsiteY2" fmla="*/ 1372304 h 1372304"/>
                <a:gd name="connsiteX3" fmla="*/ 401936 w 2744597"/>
                <a:gd name="connsiteY3" fmla="*/ 970366 h 1372304"/>
                <a:gd name="connsiteX4" fmla="*/ 0 w 2744597"/>
                <a:gd name="connsiteY4" fmla="*/ 4 h 1372304"/>
                <a:gd name="connsiteX5" fmla="*/ 0 w 2744597"/>
                <a:gd name="connsiteY5" fmla="*/ 0 h 1372304"/>
                <a:gd name="connsiteX0" fmla="*/ 2744597 w 2744597"/>
                <a:gd name="connsiteY0" fmla="*/ 5 h 1372304"/>
                <a:gd name="connsiteX1" fmla="*/ 2342660 w 2744597"/>
                <a:gd name="connsiteY1" fmla="*/ 970367 h 1372304"/>
                <a:gd name="connsiteX2" fmla="*/ 1372298 w 2744597"/>
                <a:gd name="connsiteY2" fmla="*/ 1372304 h 1372304"/>
                <a:gd name="connsiteX3" fmla="*/ 401936 w 2744597"/>
                <a:gd name="connsiteY3" fmla="*/ 970366 h 1372304"/>
                <a:gd name="connsiteX4" fmla="*/ 0 w 2744597"/>
                <a:gd name="connsiteY4" fmla="*/ 4 h 1372304"/>
                <a:gd name="connsiteX5" fmla="*/ 0 w 2744597"/>
                <a:gd name="connsiteY5" fmla="*/ 0 h 1372304"/>
                <a:gd name="connsiteX6" fmla="*/ 2744597 w 2744597"/>
                <a:gd name="connsiteY6" fmla="*/ 5 h 137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4597" h="1372304">
                  <a:moveTo>
                    <a:pt x="2744597" y="5"/>
                  </a:moveTo>
                  <a:cubicBezTo>
                    <a:pt x="2744597" y="363961"/>
                    <a:pt x="2600016" y="713011"/>
                    <a:pt x="2342660" y="970367"/>
                  </a:cubicBezTo>
                  <a:cubicBezTo>
                    <a:pt x="2085304" y="1227723"/>
                    <a:pt x="1736254" y="1372304"/>
                    <a:pt x="1372298" y="1372304"/>
                  </a:cubicBezTo>
                  <a:cubicBezTo>
                    <a:pt x="1008342" y="1372304"/>
                    <a:pt x="659292" y="1227722"/>
                    <a:pt x="401936" y="970366"/>
                  </a:cubicBezTo>
                  <a:cubicBezTo>
                    <a:pt x="144581" y="713010"/>
                    <a:pt x="0" y="363960"/>
                    <a:pt x="0" y="4"/>
                  </a:cubicBezTo>
                  <a:lnTo>
                    <a:pt x="0" y="0"/>
                  </a:lnTo>
                  <a:lnTo>
                    <a:pt x="2744597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10"/>
            <p:cNvSpPr/>
            <p:nvPr/>
          </p:nvSpPr>
          <p:spPr bwMode="gray">
            <a:xfrm>
              <a:off x="6029104" y="-40968"/>
              <a:ext cx="1832488" cy="1255390"/>
            </a:xfrm>
            <a:custGeom>
              <a:avLst/>
              <a:gdLst>
                <a:gd name="connsiteX0" fmla="*/ 0 w 1832488"/>
                <a:gd name="connsiteY0" fmla="*/ 941471 h 1882942"/>
                <a:gd name="connsiteX1" fmla="*/ 259625 w 1832488"/>
                <a:gd name="connsiteY1" fmla="*/ 284851 h 1882942"/>
                <a:gd name="connsiteX2" fmla="*/ 916245 w 1832488"/>
                <a:gd name="connsiteY2" fmla="*/ 1 h 1882942"/>
                <a:gd name="connsiteX3" fmla="*/ 1572865 w 1832488"/>
                <a:gd name="connsiteY3" fmla="*/ 284853 h 1882942"/>
                <a:gd name="connsiteX4" fmla="*/ 1832488 w 1832488"/>
                <a:gd name="connsiteY4" fmla="*/ 941473 h 1882942"/>
                <a:gd name="connsiteX5" fmla="*/ 1572864 w 1832488"/>
                <a:gd name="connsiteY5" fmla="*/ 1598093 h 1882942"/>
                <a:gd name="connsiteX6" fmla="*/ 916244 w 1832488"/>
                <a:gd name="connsiteY6" fmla="*/ 1882944 h 1882942"/>
                <a:gd name="connsiteX7" fmla="*/ 259624 w 1832488"/>
                <a:gd name="connsiteY7" fmla="*/ 1598092 h 1882942"/>
                <a:gd name="connsiteX8" fmla="*/ 0 w 1832488"/>
                <a:gd name="connsiteY8" fmla="*/ 941472 h 1882942"/>
                <a:gd name="connsiteX9" fmla="*/ 0 w 1832488"/>
                <a:gd name="connsiteY9" fmla="*/ 941471 h 1882942"/>
                <a:gd name="connsiteX0" fmla="*/ 0 w 1832489"/>
                <a:gd name="connsiteY0" fmla="*/ 766056 h 1707529"/>
                <a:gd name="connsiteX1" fmla="*/ 259625 w 1832489"/>
                <a:gd name="connsiteY1" fmla="*/ 109436 h 1707529"/>
                <a:gd name="connsiteX2" fmla="*/ 1572865 w 1832489"/>
                <a:gd name="connsiteY2" fmla="*/ 109438 h 1707529"/>
                <a:gd name="connsiteX3" fmla="*/ 1832488 w 1832489"/>
                <a:gd name="connsiteY3" fmla="*/ 766058 h 1707529"/>
                <a:gd name="connsiteX4" fmla="*/ 1572864 w 1832489"/>
                <a:gd name="connsiteY4" fmla="*/ 1422678 h 1707529"/>
                <a:gd name="connsiteX5" fmla="*/ 916244 w 1832489"/>
                <a:gd name="connsiteY5" fmla="*/ 1707529 h 1707529"/>
                <a:gd name="connsiteX6" fmla="*/ 259624 w 1832489"/>
                <a:gd name="connsiteY6" fmla="*/ 1422677 h 1707529"/>
                <a:gd name="connsiteX7" fmla="*/ 0 w 1832489"/>
                <a:gd name="connsiteY7" fmla="*/ 766057 h 1707529"/>
                <a:gd name="connsiteX8" fmla="*/ 0 w 1832489"/>
                <a:gd name="connsiteY8" fmla="*/ 766056 h 1707529"/>
                <a:gd name="connsiteX0" fmla="*/ 0 w 1832488"/>
                <a:gd name="connsiteY0" fmla="*/ 656620 h 1598093"/>
                <a:gd name="connsiteX1" fmla="*/ 259625 w 1832488"/>
                <a:gd name="connsiteY1" fmla="*/ 0 h 1598093"/>
                <a:gd name="connsiteX2" fmla="*/ 1832488 w 1832488"/>
                <a:gd name="connsiteY2" fmla="*/ 656622 h 1598093"/>
                <a:gd name="connsiteX3" fmla="*/ 1572864 w 1832488"/>
                <a:gd name="connsiteY3" fmla="*/ 1313242 h 1598093"/>
                <a:gd name="connsiteX4" fmla="*/ 916244 w 1832488"/>
                <a:gd name="connsiteY4" fmla="*/ 1598093 h 1598093"/>
                <a:gd name="connsiteX5" fmla="*/ 259624 w 1832488"/>
                <a:gd name="connsiteY5" fmla="*/ 1313241 h 1598093"/>
                <a:gd name="connsiteX6" fmla="*/ 0 w 1832488"/>
                <a:gd name="connsiteY6" fmla="*/ 656621 h 1598093"/>
                <a:gd name="connsiteX7" fmla="*/ 0 w 1832488"/>
                <a:gd name="connsiteY7" fmla="*/ 656620 h 1598093"/>
                <a:gd name="connsiteX0" fmla="*/ 0 w 1832488"/>
                <a:gd name="connsiteY0" fmla="*/ 109435 h 1050908"/>
                <a:gd name="connsiteX1" fmla="*/ 1832488 w 1832488"/>
                <a:gd name="connsiteY1" fmla="*/ 109437 h 1050908"/>
                <a:gd name="connsiteX2" fmla="*/ 1572864 w 1832488"/>
                <a:gd name="connsiteY2" fmla="*/ 766057 h 1050908"/>
                <a:gd name="connsiteX3" fmla="*/ 916244 w 1832488"/>
                <a:gd name="connsiteY3" fmla="*/ 1050908 h 1050908"/>
                <a:gd name="connsiteX4" fmla="*/ 259624 w 1832488"/>
                <a:gd name="connsiteY4" fmla="*/ 766056 h 1050908"/>
                <a:gd name="connsiteX5" fmla="*/ 0 w 1832488"/>
                <a:gd name="connsiteY5" fmla="*/ 109436 h 1050908"/>
                <a:gd name="connsiteX6" fmla="*/ 0 w 1832488"/>
                <a:gd name="connsiteY6" fmla="*/ 109435 h 105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2488" h="1050908">
                  <a:moveTo>
                    <a:pt x="0" y="109435"/>
                  </a:moveTo>
                  <a:cubicBezTo>
                    <a:pt x="305415" y="109435"/>
                    <a:pt x="1570344" y="0"/>
                    <a:pt x="1832488" y="109437"/>
                  </a:cubicBezTo>
                  <a:cubicBezTo>
                    <a:pt x="1832488" y="354704"/>
                    <a:pt x="1739339" y="590288"/>
                    <a:pt x="1572864" y="766057"/>
                  </a:cubicBezTo>
                  <a:cubicBezTo>
                    <a:pt x="1400375" y="948175"/>
                    <a:pt x="1163561" y="1050908"/>
                    <a:pt x="916244" y="1050908"/>
                  </a:cubicBezTo>
                  <a:cubicBezTo>
                    <a:pt x="668927" y="1050908"/>
                    <a:pt x="432113" y="948174"/>
                    <a:pt x="259624" y="766056"/>
                  </a:cubicBezTo>
                  <a:cubicBezTo>
                    <a:pt x="93149" y="590287"/>
                    <a:pt x="0" y="354702"/>
                    <a:pt x="0" y="109436"/>
                  </a:cubicBezTo>
                  <a:lnTo>
                    <a:pt x="0" y="10943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Oval 11"/>
            <p:cNvSpPr/>
            <p:nvPr/>
          </p:nvSpPr>
          <p:spPr bwMode="gray">
            <a:xfrm>
              <a:off x="6979298" y="419878"/>
              <a:ext cx="1198581" cy="112535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Freeform 12"/>
            <p:cNvSpPr/>
            <p:nvPr/>
          </p:nvSpPr>
          <p:spPr bwMode="gray">
            <a:xfrm>
              <a:off x="1428728" y="0"/>
              <a:ext cx="888876" cy="839755"/>
            </a:xfrm>
            <a:custGeom>
              <a:avLst/>
              <a:gdLst>
                <a:gd name="connsiteX0" fmla="*/ 0 w 887966"/>
                <a:gd name="connsiteY0" fmla="*/ 443983 h 887966"/>
                <a:gd name="connsiteX1" fmla="*/ 130040 w 887966"/>
                <a:gd name="connsiteY1" fmla="*/ 130040 h 887966"/>
                <a:gd name="connsiteX2" fmla="*/ 443984 w 887966"/>
                <a:gd name="connsiteY2" fmla="*/ 1 h 887966"/>
                <a:gd name="connsiteX3" fmla="*/ 757927 w 887966"/>
                <a:gd name="connsiteY3" fmla="*/ 130041 h 887966"/>
                <a:gd name="connsiteX4" fmla="*/ 887966 w 887966"/>
                <a:gd name="connsiteY4" fmla="*/ 443985 h 887966"/>
                <a:gd name="connsiteX5" fmla="*/ 757926 w 887966"/>
                <a:gd name="connsiteY5" fmla="*/ 757928 h 887966"/>
                <a:gd name="connsiteX6" fmla="*/ 443982 w 887966"/>
                <a:gd name="connsiteY6" fmla="*/ 887968 h 887966"/>
                <a:gd name="connsiteX7" fmla="*/ 130039 w 887966"/>
                <a:gd name="connsiteY7" fmla="*/ 757928 h 887966"/>
                <a:gd name="connsiteX8" fmla="*/ 0 w 887966"/>
                <a:gd name="connsiteY8" fmla="*/ 443984 h 887966"/>
                <a:gd name="connsiteX9" fmla="*/ 0 w 887966"/>
                <a:gd name="connsiteY9" fmla="*/ 443983 h 887966"/>
                <a:gd name="connsiteX0" fmla="*/ 0 w 887966"/>
                <a:gd name="connsiteY0" fmla="*/ 454692 h 898677"/>
                <a:gd name="connsiteX1" fmla="*/ 130040 w 887966"/>
                <a:gd name="connsiteY1" fmla="*/ 140749 h 898677"/>
                <a:gd name="connsiteX2" fmla="*/ 210052 w 887966"/>
                <a:gd name="connsiteY2" fmla="*/ 76487 h 898677"/>
                <a:gd name="connsiteX3" fmla="*/ 443984 w 887966"/>
                <a:gd name="connsiteY3" fmla="*/ 10710 h 898677"/>
                <a:gd name="connsiteX4" fmla="*/ 757927 w 887966"/>
                <a:gd name="connsiteY4" fmla="*/ 140750 h 898677"/>
                <a:gd name="connsiteX5" fmla="*/ 887966 w 887966"/>
                <a:gd name="connsiteY5" fmla="*/ 454694 h 898677"/>
                <a:gd name="connsiteX6" fmla="*/ 757926 w 887966"/>
                <a:gd name="connsiteY6" fmla="*/ 768637 h 898677"/>
                <a:gd name="connsiteX7" fmla="*/ 443982 w 887966"/>
                <a:gd name="connsiteY7" fmla="*/ 898677 h 898677"/>
                <a:gd name="connsiteX8" fmla="*/ 130039 w 887966"/>
                <a:gd name="connsiteY8" fmla="*/ 768637 h 898677"/>
                <a:gd name="connsiteX9" fmla="*/ 0 w 887966"/>
                <a:gd name="connsiteY9" fmla="*/ 454693 h 898677"/>
                <a:gd name="connsiteX10" fmla="*/ 0 w 887966"/>
                <a:gd name="connsiteY10" fmla="*/ 454692 h 898677"/>
                <a:gd name="connsiteX0" fmla="*/ 0 w 887966"/>
                <a:gd name="connsiteY0" fmla="*/ 378205 h 822190"/>
                <a:gd name="connsiteX1" fmla="*/ 130040 w 887966"/>
                <a:gd name="connsiteY1" fmla="*/ 64262 h 822190"/>
                <a:gd name="connsiteX2" fmla="*/ 210052 w 887966"/>
                <a:gd name="connsiteY2" fmla="*/ 0 h 822190"/>
                <a:gd name="connsiteX3" fmla="*/ 757927 w 887966"/>
                <a:gd name="connsiteY3" fmla="*/ 64263 h 822190"/>
                <a:gd name="connsiteX4" fmla="*/ 887966 w 887966"/>
                <a:gd name="connsiteY4" fmla="*/ 378207 h 822190"/>
                <a:gd name="connsiteX5" fmla="*/ 757926 w 887966"/>
                <a:gd name="connsiteY5" fmla="*/ 692150 h 822190"/>
                <a:gd name="connsiteX6" fmla="*/ 443982 w 887966"/>
                <a:gd name="connsiteY6" fmla="*/ 822190 h 822190"/>
                <a:gd name="connsiteX7" fmla="*/ 130039 w 887966"/>
                <a:gd name="connsiteY7" fmla="*/ 692150 h 822190"/>
                <a:gd name="connsiteX8" fmla="*/ 0 w 887966"/>
                <a:gd name="connsiteY8" fmla="*/ 378206 h 822190"/>
                <a:gd name="connsiteX9" fmla="*/ 0 w 887966"/>
                <a:gd name="connsiteY9" fmla="*/ 378205 h 822190"/>
                <a:gd name="connsiteX0" fmla="*/ 0 w 887966"/>
                <a:gd name="connsiteY0" fmla="*/ 380624 h 824609"/>
                <a:gd name="connsiteX1" fmla="*/ 130040 w 887966"/>
                <a:gd name="connsiteY1" fmla="*/ 66681 h 824609"/>
                <a:gd name="connsiteX2" fmla="*/ 210052 w 887966"/>
                <a:gd name="connsiteY2" fmla="*/ 2419 h 824609"/>
                <a:gd name="connsiteX3" fmla="*/ 757927 w 887966"/>
                <a:gd name="connsiteY3" fmla="*/ 66682 h 824609"/>
                <a:gd name="connsiteX4" fmla="*/ 887966 w 887966"/>
                <a:gd name="connsiteY4" fmla="*/ 380626 h 824609"/>
                <a:gd name="connsiteX5" fmla="*/ 757926 w 887966"/>
                <a:gd name="connsiteY5" fmla="*/ 694569 h 824609"/>
                <a:gd name="connsiteX6" fmla="*/ 443982 w 887966"/>
                <a:gd name="connsiteY6" fmla="*/ 824609 h 824609"/>
                <a:gd name="connsiteX7" fmla="*/ 130039 w 887966"/>
                <a:gd name="connsiteY7" fmla="*/ 694569 h 824609"/>
                <a:gd name="connsiteX8" fmla="*/ 0 w 887966"/>
                <a:gd name="connsiteY8" fmla="*/ 380625 h 824609"/>
                <a:gd name="connsiteX9" fmla="*/ 0 w 887966"/>
                <a:gd name="connsiteY9" fmla="*/ 380624 h 82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7966" h="824609">
                  <a:moveTo>
                    <a:pt x="0" y="380624"/>
                  </a:moveTo>
                  <a:cubicBezTo>
                    <a:pt x="0" y="262872"/>
                    <a:pt x="46777" y="149944"/>
                    <a:pt x="130040" y="66681"/>
                  </a:cubicBezTo>
                  <a:cubicBezTo>
                    <a:pt x="165049" y="3647"/>
                    <a:pt x="215342" y="0"/>
                    <a:pt x="210052" y="2419"/>
                  </a:cubicBezTo>
                  <a:cubicBezTo>
                    <a:pt x="314700" y="2419"/>
                    <a:pt x="644941" y="3648"/>
                    <a:pt x="757927" y="66682"/>
                  </a:cubicBezTo>
                  <a:cubicBezTo>
                    <a:pt x="870913" y="129716"/>
                    <a:pt x="887966" y="262874"/>
                    <a:pt x="887966" y="380626"/>
                  </a:cubicBezTo>
                  <a:cubicBezTo>
                    <a:pt x="887966" y="498378"/>
                    <a:pt x="841189" y="611307"/>
                    <a:pt x="757926" y="694569"/>
                  </a:cubicBezTo>
                  <a:cubicBezTo>
                    <a:pt x="674663" y="777832"/>
                    <a:pt x="561734" y="824609"/>
                    <a:pt x="443982" y="824609"/>
                  </a:cubicBezTo>
                  <a:cubicBezTo>
                    <a:pt x="326230" y="824609"/>
                    <a:pt x="213302" y="777832"/>
                    <a:pt x="130039" y="694569"/>
                  </a:cubicBezTo>
                  <a:cubicBezTo>
                    <a:pt x="46776" y="611306"/>
                    <a:pt x="0" y="498377"/>
                    <a:pt x="0" y="380625"/>
                  </a:cubicBezTo>
                  <a:lnTo>
                    <a:pt x="0" y="38062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/>
          </p:nvSpPr>
          <p:spPr bwMode="gray">
            <a:xfrm>
              <a:off x="2714612" y="142852"/>
              <a:ext cx="1505889" cy="12915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Oval 14"/>
            <p:cNvSpPr/>
            <p:nvPr/>
          </p:nvSpPr>
          <p:spPr bwMode="gray">
            <a:xfrm>
              <a:off x="1882142" y="167637"/>
              <a:ext cx="975346" cy="97534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/>
          </p:nvSpPr>
          <p:spPr bwMode="gray">
            <a:xfrm>
              <a:off x="8001024" y="211704"/>
              <a:ext cx="1009267" cy="107655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Oval 16"/>
            <p:cNvSpPr/>
            <p:nvPr/>
          </p:nvSpPr>
          <p:spPr bwMode="gray">
            <a:xfrm>
              <a:off x="6143636" y="709128"/>
              <a:ext cx="863654" cy="8486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Oval 42"/>
            <p:cNvSpPr/>
            <p:nvPr/>
          </p:nvSpPr>
          <p:spPr bwMode="gray">
            <a:xfrm>
              <a:off x="8902202" y="500042"/>
              <a:ext cx="242170" cy="24217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Freeform 102"/>
            <p:cNvSpPr>
              <a:spLocks/>
            </p:cNvSpPr>
            <p:nvPr/>
          </p:nvSpPr>
          <p:spPr bwMode="gray">
            <a:xfrm rot="18960752">
              <a:off x="7652398" y="1064397"/>
              <a:ext cx="1011388" cy="619612"/>
            </a:xfrm>
            <a:custGeom>
              <a:avLst/>
              <a:gdLst/>
              <a:ahLst/>
              <a:cxnLst>
                <a:cxn ang="0">
                  <a:pos x="2529" y="1601"/>
                </a:cxn>
                <a:cxn ang="0">
                  <a:pos x="3456" y="1800"/>
                </a:cxn>
                <a:cxn ang="0">
                  <a:pos x="1218" y="2904"/>
                </a:cxn>
                <a:cxn ang="0">
                  <a:pos x="2582" y="3078"/>
                </a:cxn>
                <a:cxn ang="0">
                  <a:pos x="0" y="5263"/>
                </a:cxn>
                <a:cxn ang="0">
                  <a:pos x="4356" y="2880"/>
                </a:cxn>
                <a:cxn ang="0">
                  <a:pos x="3866" y="2755"/>
                </a:cxn>
                <a:cxn ang="0">
                  <a:pos x="5508" y="1899"/>
                </a:cxn>
                <a:cxn ang="0">
                  <a:pos x="4303" y="1564"/>
                </a:cxn>
                <a:cxn ang="0">
                  <a:pos x="6355" y="0"/>
                </a:cxn>
                <a:cxn ang="0">
                  <a:pos x="2529" y="1601"/>
                </a:cxn>
              </a:cxnLst>
              <a:rect l="0" t="0" r="r" b="b"/>
              <a:pathLst>
                <a:path w="6355" h="5263">
                  <a:moveTo>
                    <a:pt x="2529" y="1601"/>
                  </a:moveTo>
                  <a:lnTo>
                    <a:pt x="3456" y="1800"/>
                  </a:lnTo>
                  <a:lnTo>
                    <a:pt x="1218" y="2904"/>
                  </a:lnTo>
                  <a:lnTo>
                    <a:pt x="2582" y="3078"/>
                  </a:lnTo>
                  <a:lnTo>
                    <a:pt x="0" y="5263"/>
                  </a:lnTo>
                  <a:lnTo>
                    <a:pt x="4356" y="2880"/>
                  </a:lnTo>
                  <a:lnTo>
                    <a:pt x="3866" y="2755"/>
                  </a:lnTo>
                  <a:lnTo>
                    <a:pt x="5508" y="1899"/>
                  </a:lnTo>
                  <a:lnTo>
                    <a:pt x="4303" y="1564"/>
                  </a:lnTo>
                  <a:lnTo>
                    <a:pt x="6355" y="0"/>
                  </a:lnTo>
                  <a:lnTo>
                    <a:pt x="2529" y="160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grpSp>
          <p:nvGrpSpPr>
            <p:cNvPr id="20" name="Group 190"/>
            <p:cNvGrpSpPr/>
            <p:nvPr/>
          </p:nvGrpSpPr>
          <p:grpSpPr bwMode="gray">
            <a:xfrm rot="2674089">
              <a:off x="2572239" y="1070408"/>
              <a:ext cx="631741" cy="496560"/>
              <a:chOff x="7276036" y="1384450"/>
              <a:chExt cx="931955" cy="732533"/>
            </a:xfrm>
          </p:grpSpPr>
          <p:sp>
            <p:nvSpPr>
              <p:cNvPr id="30" name="Freeform 24"/>
              <p:cNvSpPr/>
              <p:nvPr/>
            </p:nvSpPr>
            <p:spPr bwMode="gray">
              <a:xfrm rot="19892593">
                <a:off x="7312946" y="1384450"/>
                <a:ext cx="873867" cy="631830"/>
              </a:xfrm>
              <a:custGeom>
                <a:avLst/>
                <a:gdLst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396231 w 1874827"/>
                  <a:gd name="connsiteY5" fmla="*/ 1248398 h 1354036"/>
                  <a:gd name="connsiteX6" fmla="*/ 1874827 w 1874827"/>
                  <a:gd name="connsiteY6" fmla="*/ 451909 h 1354036"/>
                  <a:gd name="connsiteX7" fmla="*/ 1046344 w 1874827"/>
                  <a:gd name="connsiteY7" fmla="*/ 454978 h 135403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74827" h="1417746">
                    <a:moveTo>
                      <a:pt x="1046344" y="454978"/>
                    </a:moveTo>
                    <a:cubicBezTo>
                      <a:pt x="953325" y="252796"/>
                      <a:pt x="726804" y="0"/>
                      <a:pt x="331393" y="53010"/>
                    </a:cubicBezTo>
                    <a:lnTo>
                      <a:pt x="0" y="912178"/>
                    </a:lnTo>
                    <a:cubicBezTo>
                      <a:pt x="397938" y="743190"/>
                      <a:pt x="635512" y="1040820"/>
                      <a:pt x="791662" y="1133107"/>
                    </a:cubicBezTo>
                    <a:cubicBezTo>
                      <a:pt x="1071427" y="1099716"/>
                      <a:pt x="1393387" y="1154357"/>
                      <a:pt x="1425492" y="1417746"/>
                    </a:cubicBezTo>
                    <a:lnTo>
                      <a:pt x="1396231" y="1248398"/>
                    </a:lnTo>
                    <a:lnTo>
                      <a:pt x="1874827" y="451909"/>
                    </a:lnTo>
                    <a:cubicBezTo>
                      <a:pt x="1709918" y="373807"/>
                      <a:pt x="1526196" y="202996"/>
                      <a:pt x="1046344" y="454978"/>
                    </a:cubicBezTo>
                    <a:close/>
                  </a:path>
                </a:pathLst>
              </a:cu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1" name="Freeform 30"/>
              <p:cNvSpPr/>
              <p:nvPr/>
            </p:nvSpPr>
            <p:spPr bwMode="gray">
              <a:xfrm rot="19892593">
                <a:off x="7276036" y="1420872"/>
                <a:ext cx="931955" cy="696111"/>
              </a:xfrm>
              <a:custGeom>
                <a:avLst/>
                <a:gdLst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4475 w 2046767"/>
                  <a:gd name="connsiteY8" fmla="*/ 355846 h 1440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6767" h="1440712">
                    <a:moveTo>
                      <a:pt x="427960" y="0"/>
                    </a:moveTo>
                    <a:lnTo>
                      <a:pt x="364165" y="29240"/>
                    </a:lnTo>
                    <a:lnTo>
                      <a:pt x="0" y="986170"/>
                    </a:lnTo>
                    <a:lnTo>
                      <a:pt x="18607" y="1073888"/>
                    </a:lnTo>
                    <a:lnTo>
                      <a:pt x="781493" y="1150974"/>
                    </a:lnTo>
                    <a:cubicBezTo>
                      <a:pt x="809426" y="1348211"/>
                      <a:pt x="985194" y="1279985"/>
                      <a:pt x="1004776" y="1201479"/>
                    </a:cubicBezTo>
                    <a:lnTo>
                      <a:pt x="1610832" y="1440712"/>
                    </a:lnTo>
                    <a:lnTo>
                      <a:pt x="2046767" y="725672"/>
                    </a:lnTo>
                    <a:lnTo>
                      <a:pt x="2004475" y="355846"/>
                    </a:lnTo>
                  </a:path>
                </a:pathLst>
              </a:cu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21" name="Block Arc 20"/>
            <p:cNvSpPr/>
            <p:nvPr/>
          </p:nvSpPr>
          <p:spPr bwMode="gray">
            <a:xfrm rot="12012437">
              <a:off x="1779451" y="109720"/>
              <a:ext cx="1110202" cy="1179592"/>
            </a:xfrm>
            <a:prstGeom prst="blockArc">
              <a:avLst>
                <a:gd name="adj1" fmla="val 10800000"/>
                <a:gd name="adj2" fmla="val 20283789"/>
                <a:gd name="adj3" fmla="val 4895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grpSp>
          <p:nvGrpSpPr>
            <p:cNvPr id="22" name="Group 95"/>
            <p:cNvGrpSpPr/>
            <p:nvPr/>
          </p:nvGrpSpPr>
          <p:grpSpPr bwMode="gray">
            <a:xfrm rot="4323171">
              <a:off x="1070037" y="280935"/>
              <a:ext cx="367753" cy="638126"/>
              <a:chOff x="3426488" y="1748413"/>
              <a:chExt cx="1416817" cy="4137538"/>
            </a:xfrm>
            <a:solidFill>
              <a:schemeClr val="tx2"/>
            </a:solidFill>
            <a:effectLst/>
          </p:grpSpPr>
          <p:sp>
            <p:nvSpPr>
              <p:cNvPr id="23" name="Freeform 22"/>
              <p:cNvSpPr/>
              <p:nvPr/>
            </p:nvSpPr>
            <p:spPr bwMode="gray">
              <a:xfrm>
                <a:off x="4327187" y="2069960"/>
                <a:ext cx="516118" cy="2839624"/>
              </a:xfrm>
              <a:custGeom>
                <a:avLst/>
                <a:gdLst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472272 w 512465"/>
                  <a:gd name="connsiteY2" fmla="*/ 2421653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225582 w 512465"/>
                  <a:gd name="connsiteY2" fmla="*/ 246121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43388 w 512465"/>
                  <a:gd name="connsiteY2" fmla="*/ 251910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4378 w 516118"/>
                  <a:gd name="connsiteY0" fmla="*/ 381838 h 2874074"/>
                  <a:gd name="connsiteX1" fmla="*/ 0 w 516118"/>
                  <a:gd name="connsiteY1" fmla="*/ 2874074 h 2874074"/>
                  <a:gd name="connsiteX2" fmla="*/ 347041 w 516118"/>
                  <a:gd name="connsiteY2" fmla="*/ 2519101 h 2874074"/>
                  <a:gd name="connsiteX3" fmla="*/ 516118 w 516118"/>
                  <a:gd name="connsiteY3" fmla="*/ 0 h 2874074"/>
                  <a:gd name="connsiteX4" fmla="*/ 154378 w 516118"/>
                  <a:gd name="connsiteY4" fmla="*/ 381838 h 287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118" h="2874074">
                    <a:moveTo>
                      <a:pt x="154378" y="381838"/>
                    </a:moveTo>
                    <a:lnTo>
                      <a:pt x="0" y="2874074"/>
                    </a:lnTo>
                    <a:lnTo>
                      <a:pt x="347041" y="2519101"/>
                    </a:lnTo>
                    <a:lnTo>
                      <a:pt x="516118" y="0"/>
                    </a:lnTo>
                    <a:lnTo>
                      <a:pt x="154378" y="381838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Freeform 23"/>
              <p:cNvSpPr/>
              <p:nvPr/>
            </p:nvSpPr>
            <p:spPr bwMode="gray">
              <a:xfrm>
                <a:off x="3436537" y="2110154"/>
                <a:ext cx="428258" cy="2805339"/>
              </a:xfrm>
              <a:custGeom>
                <a:avLst/>
                <a:gdLst>
                  <a:gd name="connsiteX0" fmla="*/ 0 w 422031"/>
                  <a:gd name="connsiteY0" fmla="*/ 0 h 2793442"/>
                  <a:gd name="connsiteX1" fmla="*/ 180871 w 422031"/>
                  <a:gd name="connsiteY1" fmla="*/ 2411604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2031"/>
                  <a:gd name="connsiteY0" fmla="*/ 0 h 2793442"/>
                  <a:gd name="connsiteX1" fmla="*/ 180871 w 422031"/>
                  <a:gd name="connsiteY1" fmla="*/ 2483018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3964"/>
                  <a:gd name="connsiteY0" fmla="*/ 0 h 2798077"/>
                  <a:gd name="connsiteX1" fmla="*/ 180871 w 423964"/>
                  <a:gd name="connsiteY1" fmla="*/ 2483018 h 2798077"/>
                  <a:gd name="connsiteX2" fmla="*/ 423964 w 423964"/>
                  <a:gd name="connsiteY2" fmla="*/ 2798077 h 2798077"/>
                  <a:gd name="connsiteX3" fmla="*/ 301451 w 423964"/>
                  <a:gd name="connsiteY3" fmla="*/ 341644 h 2798077"/>
                  <a:gd name="connsiteX4" fmla="*/ 0 w 423964"/>
                  <a:gd name="connsiteY4" fmla="*/ 0 h 2798077"/>
                  <a:gd name="connsiteX0" fmla="*/ 0 w 433937"/>
                  <a:gd name="connsiteY0" fmla="*/ 0 h 2807630"/>
                  <a:gd name="connsiteX1" fmla="*/ 180871 w 433937"/>
                  <a:gd name="connsiteY1" fmla="*/ 2483018 h 2807630"/>
                  <a:gd name="connsiteX2" fmla="*/ 433937 w 433937"/>
                  <a:gd name="connsiteY2" fmla="*/ 2807630 h 2807630"/>
                  <a:gd name="connsiteX3" fmla="*/ 301451 w 433937"/>
                  <a:gd name="connsiteY3" fmla="*/ 341644 h 2807630"/>
                  <a:gd name="connsiteX4" fmla="*/ 0 w 433937"/>
                  <a:gd name="connsiteY4" fmla="*/ 0 h 2807630"/>
                  <a:gd name="connsiteX0" fmla="*/ 0 w 428258"/>
                  <a:gd name="connsiteY0" fmla="*/ 0 h 2784474"/>
                  <a:gd name="connsiteX1" fmla="*/ 180871 w 428258"/>
                  <a:gd name="connsiteY1" fmla="*/ 2483018 h 2784474"/>
                  <a:gd name="connsiteX2" fmla="*/ 428258 w 428258"/>
                  <a:gd name="connsiteY2" fmla="*/ 2784474 h 2784474"/>
                  <a:gd name="connsiteX3" fmla="*/ 301451 w 428258"/>
                  <a:gd name="connsiteY3" fmla="*/ 341644 h 2784474"/>
                  <a:gd name="connsiteX4" fmla="*/ 0 w 428258"/>
                  <a:gd name="connsiteY4" fmla="*/ 0 h 2784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258" h="2784474">
                    <a:moveTo>
                      <a:pt x="0" y="0"/>
                    </a:moveTo>
                    <a:lnTo>
                      <a:pt x="180871" y="2483018"/>
                    </a:lnTo>
                    <a:lnTo>
                      <a:pt x="428258" y="2784474"/>
                    </a:lnTo>
                    <a:lnTo>
                      <a:pt x="301451" y="34164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5" name="Freeform 24"/>
              <p:cNvSpPr/>
              <p:nvPr/>
            </p:nvSpPr>
            <p:spPr bwMode="gray">
              <a:xfrm>
                <a:off x="3426488" y="1748413"/>
                <a:ext cx="1416817" cy="723482"/>
              </a:xfrm>
              <a:custGeom>
                <a:avLst/>
                <a:gdLst>
                  <a:gd name="connsiteX0" fmla="*/ 351692 w 1416817"/>
                  <a:gd name="connsiteY0" fmla="*/ 0 h 723482"/>
                  <a:gd name="connsiteX1" fmla="*/ 994787 w 1416817"/>
                  <a:gd name="connsiteY1" fmla="*/ 0 h 723482"/>
                  <a:gd name="connsiteX2" fmla="*/ 1416817 w 1416817"/>
                  <a:gd name="connsiteY2" fmla="*/ 331596 h 723482"/>
                  <a:gd name="connsiteX3" fmla="*/ 1045028 w 1416817"/>
                  <a:gd name="connsiteY3" fmla="*/ 723482 h 723482"/>
                  <a:gd name="connsiteX4" fmla="*/ 321547 w 1416817"/>
                  <a:gd name="connsiteY4" fmla="*/ 723482 h 723482"/>
                  <a:gd name="connsiteX5" fmla="*/ 0 w 1416817"/>
                  <a:gd name="connsiteY5" fmla="*/ 361741 h 723482"/>
                  <a:gd name="connsiteX6" fmla="*/ 351692 w 1416817"/>
                  <a:gd name="connsiteY6" fmla="*/ 0 h 723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6817" h="723482">
                    <a:moveTo>
                      <a:pt x="351692" y="0"/>
                    </a:moveTo>
                    <a:lnTo>
                      <a:pt x="994787" y="0"/>
                    </a:lnTo>
                    <a:lnTo>
                      <a:pt x="1416817" y="331596"/>
                    </a:lnTo>
                    <a:lnTo>
                      <a:pt x="1045028" y="723482"/>
                    </a:lnTo>
                    <a:lnTo>
                      <a:pt x="321547" y="723482"/>
                    </a:lnTo>
                    <a:lnTo>
                      <a:pt x="0" y="361741"/>
                    </a:lnTo>
                    <a:lnTo>
                      <a:pt x="351692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6" name="Freeform 25"/>
              <p:cNvSpPr/>
              <p:nvPr/>
            </p:nvSpPr>
            <p:spPr bwMode="gray">
              <a:xfrm>
                <a:off x="3748035" y="2461846"/>
                <a:ext cx="723481" cy="2447972"/>
              </a:xfrm>
              <a:custGeom>
                <a:avLst/>
                <a:gdLst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2756 w 723481"/>
                  <a:gd name="connsiteY2" fmla="*/ 2471895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4419 w 723481"/>
                  <a:gd name="connsiteY2" fmla="*/ 2446964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47972"/>
                  <a:gd name="connsiteX1" fmla="*/ 120580 w 723481"/>
                  <a:gd name="connsiteY1" fmla="*/ 2447972 h 2447972"/>
                  <a:gd name="connsiteX2" fmla="*/ 574419 w 723481"/>
                  <a:gd name="connsiteY2" fmla="*/ 2446964 h 2447972"/>
                  <a:gd name="connsiteX3" fmla="*/ 723481 w 723481"/>
                  <a:gd name="connsiteY3" fmla="*/ 0 h 2447972"/>
                  <a:gd name="connsiteX4" fmla="*/ 0 w 723481"/>
                  <a:gd name="connsiteY4" fmla="*/ 10049 h 24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3481" h="2447972">
                    <a:moveTo>
                      <a:pt x="0" y="10049"/>
                    </a:moveTo>
                    <a:lnTo>
                      <a:pt x="120580" y="2447972"/>
                    </a:lnTo>
                    <a:lnTo>
                      <a:pt x="574419" y="2446964"/>
                    </a:lnTo>
                    <a:lnTo>
                      <a:pt x="723481" y="0"/>
                    </a:lnTo>
                    <a:lnTo>
                      <a:pt x="0" y="1004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7" name="Freeform 26"/>
              <p:cNvSpPr/>
              <p:nvPr/>
            </p:nvSpPr>
            <p:spPr bwMode="gray">
              <a:xfrm>
                <a:off x="3620218" y="4557694"/>
                <a:ext cx="1053591" cy="939666"/>
              </a:xfrm>
              <a:custGeom>
                <a:avLst/>
                <a:gdLst>
                  <a:gd name="connsiteX0" fmla="*/ 0 w 1065125"/>
                  <a:gd name="connsiteY0" fmla="*/ 40193 h 854110"/>
                  <a:gd name="connsiteX1" fmla="*/ 180870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65125"/>
                  <a:gd name="connsiteY0" fmla="*/ 40193 h 854110"/>
                  <a:gd name="connsiteX1" fmla="*/ 252276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39207"/>
                  <a:gd name="connsiteY0" fmla="*/ 34885 h 848802"/>
                  <a:gd name="connsiteX1" fmla="*/ 252276 w 1039207"/>
                  <a:gd name="connsiteY1" fmla="*/ 848802 h 848802"/>
                  <a:gd name="connsiteX2" fmla="*/ 703385 w 1039207"/>
                  <a:gd name="connsiteY2" fmla="*/ 848802 h 848802"/>
                  <a:gd name="connsiteX3" fmla="*/ 1039207 w 1039207"/>
                  <a:gd name="connsiteY3" fmla="*/ 0 h 848802"/>
                  <a:gd name="connsiteX4" fmla="*/ 693336 w 1039207"/>
                  <a:gd name="connsiteY4" fmla="*/ 366481 h 848802"/>
                  <a:gd name="connsiteX5" fmla="*/ 211015 w 1039207"/>
                  <a:gd name="connsiteY5" fmla="*/ 346384 h 848802"/>
                  <a:gd name="connsiteX6" fmla="*/ 0 w 1039207"/>
                  <a:gd name="connsiteY6" fmla="*/ 34885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20644 w 1048836"/>
                  <a:gd name="connsiteY5" fmla="*/ 346384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42557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938903"/>
                  <a:gd name="connsiteX1" fmla="*/ 261905 w 1048836"/>
                  <a:gd name="connsiteY1" fmla="*/ 848802 h 938903"/>
                  <a:gd name="connsiteX2" fmla="*/ 480860 w 1048836"/>
                  <a:gd name="connsiteY2" fmla="*/ 938903 h 938903"/>
                  <a:gd name="connsiteX3" fmla="*/ 713014 w 1048836"/>
                  <a:gd name="connsiteY3" fmla="*/ 848802 h 938903"/>
                  <a:gd name="connsiteX4" fmla="*/ 1048836 w 1048836"/>
                  <a:gd name="connsiteY4" fmla="*/ 0 h 938903"/>
                  <a:gd name="connsiteX5" fmla="*/ 702965 w 1048836"/>
                  <a:gd name="connsiteY5" fmla="*/ 342557 h 938903"/>
                  <a:gd name="connsiteX6" fmla="*/ 254540 w 1048836"/>
                  <a:gd name="connsiteY6" fmla="*/ 345377 h 938903"/>
                  <a:gd name="connsiteX7" fmla="*/ 0 w 1048836"/>
                  <a:gd name="connsiteY7" fmla="*/ 50826 h 938903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713014 w 1048836"/>
                  <a:gd name="connsiteY3" fmla="*/ 848802 h 930109"/>
                  <a:gd name="connsiteX4" fmla="*/ 1048836 w 1048836"/>
                  <a:gd name="connsiteY4" fmla="*/ 0 h 930109"/>
                  <a:gd name="connsiteX5" fmla="*/ 702965 w 1048836"/>
                  <a:gd name="connsiteY5" fmla="*/ 342557 h 930109"/>
                  <a:gd name="connsiteX6" fmla="*/ 254540 w 1048836"/>
                  <a:gd name="connsiteY6" fmla="*/ 345377 h 930109"/>
                  <a:gd name="connsiteX7" fmla="*/ 0 w 1048836"/>
                  <a:gd name="connsiteY7" fmla="*/ 50826 h 930109"/>
                  <a:gd name="connsiteX0" fmla="*/ 0 w 1048836"/>
                  <a:gd name="connsiteY0" fmla="*/ 50826 h 934962"/>
                  <a:gd name="connsiteX1" fmla="*/ 261905 w 1048836"/>
                  <a:gd name="connsiteY1" fmla="*/ 848802 h 934962"/>
                  <a:gd name="connsiteX2" fmla="*/ 421820 w 1048836"/>
                  <a:gd name="connsiteY2" fmla="*/ 930109 h 934962"/>
                  <a:gd name="connsiteX3" fmla="*/ 545692 w 1048836"/>
                  <a:gd name="connsiteY3" fmla="*/ 934962 h 934962"/>
                  <a:gd name="connsiteX4" fmla="*/ 713014 w 1048836"/>
                  <a:gd name="connsiteY4" fmla="*/ 848802 h 934962"/>
                  <a:gd name="connsiteX5" fmla="*/ 1048836 w 1048836"/>
                  <a:gd name="connsiteY5" fmla="*/ 0 h 934962"/>
                  <a:gd name="connsiteX6" fmla="*/ 702965 w 1048836"/>
                  <a:gd name="connsiteY6" fmla="*/ 342557 h 934962"/>
                  <a:gd name="connsiteX7" fmla="*/ 254540 w 1048836"/>
                  <a:gd name="connsiteY7" fmla="*/ 345377 h 934962"/>
                  <a:gd name="connsiteX8" fmla="*/ 0 w 1048836"/>
                  <a:gd name="connsiteY8" fmla="*/ 50826 h 934962"/>
                  <a:gd name="connsiteX0" fmla="*/ 0 w 1048836"/>
                  <a:gd name="connsiteY0" fmla="*/ 50826 h 937329"/>
                  <a:gd name="connsiteX1" fmla="*/ 261905 w 1048836"/>
                  <a:gd name="connsiteY1" fmla="*/ 848802 h 937329"/>
                  <a:gd name="connsiteX2" fmla="*/ 421820 w 1048836"/>
                  <a:gd name="connsiteY2" fmla="*/ 930109 h 937329"/>
                  <a:gd name="connsiteX3" fmla="*/ 564745 w 1048836"/>
                  <a:gd name="connsiteY3" fmla="*/ 937329 h 937329"/>
                  <a:gd name="connsiteX4" fmla="*/ 713014 w 1048836"/>
                  <a:gd name="connsiteY4" fmla="*/ 848802 h 937329"/>
                  <a:gd name="connsiteX5" fmla="*/ 1048836 w 1048836"/>
                  <a:gd name="connsiteY5" fmla="*/ 0 h 937329"/>
                  <a:gd name="connsiteX6" fmla="*/ 702965 w 1048836"/>
                  <a:gd name="connsiteY6" fmla="*/ 342557 h 937329"/>
                  <a:gd name="connsiteX7" fmla="*/ 254540 w 1048836"/>
                  <a:gd name="connsiteY7" fmla="*/ 345377 h 937329"/>
                  <a:gd name="connsiteX8" fmla="*/ 0 w 1048836"/>
                  <a:gd name="connsiteY8" fmla="*/ 50826 h 93732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54540 w 1048836"/>
                  <a:gd name="connsiteY7" fmla="*/ 345377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78369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34542"/>
                  <a:gd name="connsiteY0" fmla="*/ 109651 h 930109"/>
                  <a:gd name="connsiteX1" fmla="*/ 247611 w 1034542"/>
                  <a:gd name="connsiteY1" fmla="*/ 848802 h 930109"/>
                  <a:gd name="connsiteX2" fmla="*/ 407526 w 1034542"/>
                  <a:gd name="connsiteY2" fmla="*/ 930109 h 930109"/>
                  <a:gd name="connsiteX3" fmla="*/ 550451 w 1034542"/>
                  <a:gd name="connsiteY3" fmla="*/ 927804 h 930109"/>
                  <a:gd name="connsiteX4" fmla="*/ 698720 w 1034542"/>
                  <a:gd name="connsiteY4" fmla="*/ 848802 h 930109"/>
                  <a:gd name="connsiteX5" fmla="*/ 1034542 w 1034542"/>
                  <a:gd name="connsiteY5" fmla="*/ 0 h 930109"/>
                  <a:gd name="connsiteX6" fmla="*/ 688671 w 1034542"/>
                  <a:gd name="connsiteY6" fmla="*/ 378369 h 930109"/>
                  <a:gd name="connsiteX7" fmla="*/ 252157 w 1034542"/>
                  <a:gd name="connsiteY7" fmla="*/ 381178 h 930109"/>
                  <a:gd name="connsiteX8" fmla="*/ 0 w 1034542"/>
                  <a:gd name="connsiteY8" fmla="*/ 109651 h 930109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52157 w 1017873"/>
                  <a:gd name="connsiteY7" fmla="*/ 337701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95816 w 1017873"/>
                  <a:gd name="connsiteY6" fmla="*/ 25302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41685"/>
                  <a:gd name="connsiteY0" fmla="*/ 188958 h 1009416"/>
                  <a:gd name="connsiteX1" fmla="*/ 247611 w 1041685"/>
                  <a:gd name="connsiteY1" fmla="*/ 928109 h 1009416"/>
                  <a:gd name="connsiteX2" fmla="*/ 407526 w 1041685"/>
                  <a:gd name="connsiteY2" fmla="*/ 1009416 h 1009416"/>
                  <a:gd name="connsiteX3" fmla="*/ 550451 w 1041685"/>
                  <a:gd name="connsiteY3" fmla="*/ 1007111 h 1009416"/>
                  <a:gd name="connsiteX4" fmla="*/ 698720 w 1041685"/>
                  <a:gd name="connsiteY4" fmla="*/ 928109 h 1009416"/>
                  <a:gd name="connsiteX5" fmla="*/ 1041685 w 1041685"/>
                  <a:gd name="connsiteY5" fmla="*/ 0 h 1009416"/>
                  <a:gd name="connsiteX6" fmla="*/ 695816 w 1041685"/>
                  <a:gd name="connsiteY6" fmla="*/ 375808 h 1009416"/>
                  <a:gd name="connsiteX7" fmla="*/ 233117 w 1041685"/>
                  <a:gd name="connsiteY7" fmla="*/ 376048 h 1009416"/>
                  <a:gd name="connsiteX8" fmla="*/ 0 w 1041685"/>
                  <a:gd name="connsiteY8" fmla="*/ 188958 h 1009416"/>
                  <a:gd name="connsiteX0" fmla="*/ 0 w 1053591"/>
                  <a:gd name="connsiteY0" fmla="*/ 58499 h 1009416"/>
                  <a:gd name="connsiteX1" fmla="*/ 259517 w 1053591"/>
                  <a:gd name="connsiteY1" fmla="*/ 928109 h 1009416"/>
                  <a:gd name="connsiteX2" fmla="*/ 419432 w 1053591"/>
                  <a:gd name="connsiteY2" fmla="*/ 1009416 h 1009416"/>
                  <a:gd name="connsiteX3" fmla="*/ 562357 w 1053591"/>
                  <a:gd name="connsiteY3" fmla="*/ 1007111 h 1009416"/>
                  <a:gd name="connsiteX4" fmla="*/ 710626 w 1053591"/>
                  <a:gd name="connsiteY4" fmla="*/ 928109 h 1009416"/>
                  <a:gd name="connsiteX5" fmla="*/ 1053591 w 1053591"/>
                  <a:gd name="connsiteY5" fmla="*/ 0 h 1009416"/>
                  <a:gd name="connsiteX6" fmla="*/ 707722 w 1053591"/>
                  <a:gd name="connsiteY6" fmla="*/ 375808 h 1009416"/>
                  <a:gd name="connsiteX7" fmla="*/ 245023 w 1053591"/>
                  <a:gd name="connsiteY7" fmla="*/ 376048 h 1009416"/>
                  <a:gd name="connsiteX8" fmla="*/ 0 w 1053591"/>
                  <a:gd name="connsiteY8" fmla="*/ 58499 h 100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3591" h="1009416">
                    <a:moveTo>
                      <a:pt x="0" y="58499"/>
                    </a:moveTo>
                    <a:lnTo>
                      <a:pt x="259517" y="928109"/>
                    </a:lnTo>
                    <a:lnTo>
                      <a:pt x="419432" y="1009416"/>
                    </a:lnTo>
                    <a:lnTo>
                      <a:pt x="562357" y="1007111"/>
                    </a:lnTo>
                    <a:lnTo>
                      <a:pt x="710626" y="928109"/>
                    </a:lnTo>
                    <a:lnTo>
                      <a:pt x="1053591" y="0"/>
                    </a:lnTo>
                    <a:lnTo>
                      <a:pt x="707722" y="375808"/>
                    </a:lnTo>
                    <a:lnTo>
                      <a:pt x="245023" y="376048"/>
                    </a:lnTo>
                    <a:lnTo>
                      <a:pt x="0" y="5849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8" name="Freeform 27"/>
              <p:cNvSpPr/>
              <p:nvPr/>
            </p:nvSpPr>
            <p:spPr bwMode="gray">
              <a:xfrm>
                <a:off x="3883819" y="5419725"/>
                <a:ext cx="447302" cy="466226"/>
              </a:xfrm>
              <a:custGeom>
                <a:avLst/>
                <a:gdLst>
                  <a:gd name="connsiteX0" fmla="*/ 0 w 422031"/>
                  <a:gd name="connsiteY0" fmla="*/ 10049 h 502418"/>
                  <a:gd name="connsiteX1" fmla="*/ 180871 w 422031"/>
                  <a:gd name="connsiteY1" fmla="*/ 502418 h 502418"/>
                  <a:gd name="connsiteX2" fmla="*/ 422031 w 422031"/>
                  <a:gd name="connsiteY2" fmla="*/ 0 h 502418"/>
                  <a:gd name="connsiteX3" fmla="*/ 0 w 422031"/>
                  <a:gd name="connsiteY3" fmla="*/ 10049 h 502418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0 w 422031"/>
                  <a:gd name="connsiteY3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96617 w 422031"/>
                  <a:gd name="connsiteY3" fmla="*/ 97658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54102 w 422031"/>
                  <a:gd name="connsiteY3" fmla="*/ 94373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3879 w 422031"/>
                  <a:gd name="connsiteY3" fmla="*/ 10517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54091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1682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0349 w 422031"/>
                  <a:gd name="connsiteY3" fmla="*/ 22877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13367"/>
                  <a:gd name="connsiteY0" fmla="*/ 71198 h 544201"/>
                  <a:gd name="connsiteX1" fmla="*/ 192593 w 413367"/>
                  <a:gd name="connsiteY1" fmla="*/ 544201 h 544201"/>
                  <a:gd name="connsiteX2" fmla="*/ 413367 w 413367"/>
                  <a:gd name="connsiteY2" fmla="*/ 0 h 544201"/>
                  <a:gd name="connsiteX3" fmla="*/ 280349 w 413367"/>
                  <a:gd name="connsiteY3" fmla="*/ 84026 h 544201"/>
                  <a:gd name="connsiteX4" fmla="*/ 149769 w 413367"/>
                  <a:gd name="connsiteY4" fmla="*/ 88814 h 544201"/>
                  <a:gd name="connsiteX5" fmla="*/ 0 w 413367"/>
                  <a:gd name="connsiteY5" fmla="*/ 71198 h 544201"/>
                  <a:gd name="connsiteX0" fmla="*/ 0 w 406869"/>
                  <a:gd name="connsiteY0" fmla="*/ 1711 h 544201"/>
                  <a:gd name="connsiteX1" fmla="*/ 186095 w 406869"/>
                  <a:gd name="connsiteY1" fmla="*/ 544201 h 544201"/>
                  <a:gd name="connsiteX2" fmla="*/ 406869 w 406869"/>
                  <a:gd name="connsiteY2" fmla="*/ 0 h 544201"/>
                  <a:gd name="connsiteX3" fmla="*/ 273851 w 406869"/>
                  <a:gd name="connsiteY3" fmla="*/ 84026 h 544201"/>
                  <a:gd name="connsiteX4" fmla="*/ 143271 w 406869"/>
                  <a:gd name="connsiteY4" fmla="*/ 88814 h 544201"/>
                  <a:gd name="connsiteX5" fmla="*/ 0 w 406869"/>
                  <a:gd name="connsiteY5" fmla="*/ 1711 h 544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6869" h="544201">
                    <a:moveTo>
                      <a:pt x="0" y="1711"/>
                    </a:moveTo>
                    <a:lnTo>
                      <a:pt x="186095" y="544201"/>
                    </a:lnTo>
                    <a:lnTo>
                      <a:pt x="406869" y="0"/>
                    </a:lnTo>
                    <a:lnTo>
                      <a:pt x="273851" y="84026"/>
                    </a:lnTo>
                    <a:lnTo>
                      <a:pt x="143271" y="88814"/>
                    </a:lnTo>
                    <a:lnTo>
                      <a:pt x="0" y="1711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9" name="Oval 28"/>
              <p:cNvSpPr/>
              <p:nvPr/>
            </p:nvSpPr>
            <p:spPr bwMode="gray">
              <a:xfrm>
                <a:off x="3929058" y="2000240"/>
                <a:ext cx="428628" cy="21431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2560320" y="73152"/>
            <a:ext cx="9241536" cy="1143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3042-4B35-4C76-AD40-F1EA04058DC3}" type="datetime1">
              <a:rPr lang="ko-KR" altLang="en-US" smtClean="0"/>
              <a:t>2014-11-08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03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6016752"/>
            <a:ext cx="12192000" cy="82296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/>
          <p:nvPr/>
        </p:nvGrpSpPr>
        <p:grpSpPr bwMode="gray">
          <a:xfrm>
            <a:off x="597408" y="5742432"/>
            <a:ext cx="609600" cy="502920"/>
            <a:chOff x="457200" y="859536"/>
            <a:chExt cx="550696" cy="610876"/>
          </a:xfrm>
        </p:grpSpPr>
        <p:grpSp>
          <p:nvGrpSpPr>
            <p:cNvPr id="7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2" name="Oval 1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3" name="Oval 1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4" name="Rounded Rectangle 1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8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9" name="Oval 8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" name="Oval 9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ounded Rectangle 10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5" name="Group 14"/>
          <p:cNvGrpSpPr/>
          <p:nvPr/>
        </p:nvGrpSpPr>
        <p:grpSpPr bwMode="gray">
          <a:xfrm>
            <a:off x="10936224" y="5742432"/>
            <a:ext cx="633984" cy="502920"/>
            <a:chOff x="457200" y="859536"/>
            <a:chExt cx="550696" cy="610876"/>
          </a:xfrm>
        </p:grpSpPr>
        <p:grpSp>
          <p:nvGrpSpPr>
            <p:cNvPr id="16" name="Group 15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1" name="Oval 2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2" name="Oval 2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Rounded Rectangle 2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7" name="Group 16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8" name="Oval 17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9" name="Oval 18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0" name="Rounded Rectangle 19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7953F-6F09-4D88-B5CC-138B67730A4D}" type="datetime1">
              <a:rPr lang="ko-KR" altLang="en-US" smtClean="0"/>
              <a:t>2014-11-08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75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gray">
          <a:xfrm rot="5400000">
            <a:off x="6458712" y="1123188"/>
            <a:ext cx="6858000" cy="4620768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50800" dist="25400" dir="108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790688" y="1005840"/>
            <a:ext cx="4194048" cy="923544"/>
          </a:xfrm>
        </p:spPr>
        <p:txBody>
          <a:bodyPr anchor="b">
            <a:normAutofit/>
          </a:bodyPr>
          <a:lstStyle>
            <a:lvl1pPr algn="l">
              <a:defRPr sz="2400" b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72" y="996696"/>
            <a:ext cx="6912864" cy="49651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1929384"/>
            <a:ext cx="4194048" cy="40050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FE04-8BBC-4FC0-84BA-6A3941E87B60}" type="datetime1">
              <a:rPr lang="ko-KR" altLang="en-US" smtClean="0"/>
              <a:t>2014-11-08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Group 98"/>
          <p:cNvGrpSpPr/>
          <p:nvPr/>
        </p:nvGrpSpPr>
        <p:grpSpPr bwMode="invGray">
          <a:xfrm rot="1221911">
            <a:off x="2117192" y="5711303"/>
            <a:ext cx="998237" cy="1049218"/>
            <a:chOff x="3090931" y="2231917"/>
            <a:chExt cx="1238104" cy="1735114"/>
          </a:xfrm>
          <a:effectLst/>
        </p:grpSpPr>
        <p:sp>
          <p:nvSpPr>
            <p:cNvPr id="9" name="Freeform 60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61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62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63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Freeform 64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4" name="Straight Connector 65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6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7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8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69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0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71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6"/>
          <p:cNvGrpSpPr/>
          <p:nvPr/>
        </p:nvGrpSpPr>
        <p:grpSpPr bwMode="invGray">
          <a:xfrm rot="314262">
            <a:off x="4221357" y="3590389"/>
            <a:ext cx="372335" cy="522180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2" name="Freeform 73"/>
            <p:cNvSpPr/>
            <p:nvPr/>
          </p:nvSpPr>
          <p:spPr bwMode="inv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Oval 74"/>
            <p:cNvSpPr/>
            <p:nvPr/>
          </p:nvSpPr>
          <p:spPr bwMode="inv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4" name="Group 289"/>
          <p:cNvGrpSpPr/>
          <p:nvPr/>
        </p:nvGrpSpPr>
        <p:grpSpPr bwMode="invGray">
          <a:xfrm rot="870363" flipH="1">
            <a:off x="589590" y="2586813"/>
            <a:ext cx="951777" cy="557056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5" name="Freeform 9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Freeform 9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7" name="Freeform 102"/>
          <p:cNvSpPr>
            <a:spLocks/>
          </p:cNvSpPr>
          <p:nvPr/>
        </p:nvSpPr>
        <p:spPr bwMode="invGray">
          <a:xfrm>
            <a:off x="5714998" y="1285861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29" name="Group 28"/>
          <p:cNvGrpSpPr/>
          <p:nvPr/>
        </p:nvGrpSpPr>
        <p:grpSpPr bwMode="gray">
          <a:xfrm rot="16200000">
            <a:off x="7322820" y="262128"/>
            <a:ext cx="484632" cy="682752"/>
            <a:chOff x="457200" y="859536"/>
            <a:chExt cx="550696" cy="610876"/>
          </a:xfrm>
        </p:grpSpPr>
        <p:grpSp>
          <p:nvGrpSpPr>
            <p:cNvPr id="30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35" name="Oval 3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6" name="Oval 3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7" name="Rounded Rectangle 3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31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32" name="Oval 3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3" name="Oval 3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4" name="Rounded Rectangle 3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38" name="Group 37"/>
          <p:cNvGrpSpPr/>
          <p:nvPr/>
        </p:nvGrpSpPr>
        <p:grpSpPr bwMode="gray">
          <a:xfrm rot="16200000">
            <a:off x="7322820" y="5967603"/>
            <a:ext cx="484632" cy="682752"/>
            <a:chOff x="457200" y="859536"/>
            <a:chExt cx="550696" cy="610876"/>
          </a:xfrm>
        </p:grpSpPr>
        <p:grpSp>
          <p:nvGrpSpPr>
            <p:cNvPr id="3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44" name="Oval 4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" name="Oval 4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6" name="Rounded Rectangle 4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4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41" name="Oval 4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2" name="Oval 4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3" name="Rounded Rectangle 4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034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gray">
          <a:xfrm>
            <a:off x="2072640" y="228600"/>
            <a:ext cx="8546592" cy="8229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2097024" y="1097280"/>
            <a:ext cx="8522208" cy="523036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852928" y="384048"/>
            <a:ext cx="6998208" cy="566738"/>
          </a:xfrm>
        </p:spPr>
        <p:txBody>
          <a:bodyPr anchor="b">
            <a:normAutofit/>
          </a:bodyPr>
          <a:lstStyle>
            <a:lvl1pPr algn="ctr">
              <a:defRPr sz="2800" b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694432" y="1380744"/>
            <a:ext cx="7315200" cy="3721608"/>
          </a:xfrm>
          <a:ln>
            <a:solidFill>
              <a:srgbClr val="FFFFFF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2694432" y="5184648"/>
            <a:ext cx="7315200" cy="1069848"/>
          </a:xfrm>
        </p:spPr>
        <p:txBody>
          <a:bodyPr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06E8657-5347-4211-B0AA-3D3EA42DEFE3}" type="datetime1">
              <a:rPr lang="ko-KR" altLang="en-US" smtClean="0"/>
              <a:t>2014-11-08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8247299-CB97-468C-8B61-E06ABA729BB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2292096" y="896112"/>
            <a:ext cx="475488" cy="374904"/>
            <a:chOff x="457200" y="859536"/>
            <a:chExt cx="550696" cy="610876"/>
          </a:xfrm>
        </p:grpSpPr>
        <p:grpSp>
          <p:nvGrpSpPr>
            <p:cNvPr id="11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6" name="Oval 15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7" name="Oval 16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ounded Rectangle 17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3" name="Oval 1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4" name="Oval 1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5" name="Rounded Rectangle 1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9" name="Group 18"/>
          <p:cNvGrpSpPr/>
          <p:nvPr/>
        </p:nvGrpSpPr>
        <p:grpSpPr bwMode="gray">
          <a:xfrm>
            <a:off x="9936480" y="896112"/>
            <a:ext cx="475488" cy="374904"/>
            <a:chOff x="457200" y="859536"/>
            <a:chExt cx="550696" cy="610876"/>
          </a:xfrm>
        </p:grpSpPr>
        <p:grpSp>
          <p:nvGrpSpPr>
            <p:cNvPr id="20" name="Group 19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5" name="Oval 2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6" name="Oval 2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7" name="Rounded Rectangle 2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2" name="Oval 2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Oval 2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Rounded Rectangle 2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198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7"/>
          <p:cNvGrpSpPr/>
          <p:nvPr/>
        </p:nvGrpSpPr>
        <p:grpSpPr bwMode="gray">
          <a:xfrm>
            <a:off x="584200" y="859536"/>
            <a:ext cx="734261" cy="610876"/>
            <a:chOff x="457200" y="859536"/>
            <a:chExt cx="550696" cy="610876"/>
          </a:xfrm>
        </p:grpSpPr>
        <p:grpSp>
          <p:nvGrpSpPr>
            <p:cNvPr id="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4" name="Oval 1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5" name="Oval 1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6" name="Rounded Rectangle 1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1" name="Oval 1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2" name="Oval 1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3" name="Rounded Rectangle 1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7" name="Group 16"/>
          <p:cNvGrpSpPr/>
          <p:nvPr/>
        </p:nvGrpSpPr>
        <p:grpSpPr bwMode="gray">
          <a:xfrm>
            <a:off x="10875264" y="859536"/>
            <a:ext cx="734261" cy="610876"/>
            <a:chOff x="457200" y="859536"/>
            <a:chExt cx="550696" cy="610876"/>
          </a:xfrm>
        </p:grpSpPr>
        <p:grpSp>
          <p:nvGrpSpPr>
            <p:cNvPr id="18" name="Group 17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3" name="Oval 2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Oval 2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5" name="Rounded Rectangle 2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9" name="Group 18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0" name="Oval 19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1" name="Oval 20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2" name="Rounded Rectangle 21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741664" y="6419088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03CF9-7D85-44FA-901B-16555866C1D9}" type="datetime1">
              <a:rPr lang="ko-KR" altLang="en-US" smtClean="0"/>
              <a:t>2014-11-08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609600" y="6419088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4669536" y="6419088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47299-CB97-468C-8B61-E06ABA729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130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80000"/>
        <a:buFont typeface="Wingdings" pitchFamily="2" charset="2"/>
        <a:buChar char="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" pitchFamily="2" charset="2"/>
        <a:buChar char="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65000"/>
        <a:buFont typeface="Wingdings" pitchFamily="2" charset="2"/>
        <a:buChar char="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60000"/>
        <a:buFont typeface="Wingdings" pitchFamily="2" charset="2"/>
        <a:buChar char="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5400" dirty="0" smtClean="0"/>
              <a:t>Project </a:t>
            </a:r>
            <a:br>
              <a:rPr lang="en-US" altLang="ko-KR" sz="5400" dirty="0" smtClean="0"/>
            </a:br>
            <a:r>
              <a:rPr lang="en-US" altLang="ko-KR" sz="5400" dirty="0" smtClean="0"/>
              <a:t>“English Word King”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72736" y="5870448"/>
            <a:ext cx="2641600" cy="457200"/>
          </a:xfrm>
        </p:spPr>
        <p:txBody>
          <a:bodyPr/>
          <a:lstStyle/>
          <a:p>
            <a:r>
              <a:rPr lang="en-US" altLang="ko-KR" dirty="0" smtClean="0"/>
              <a:t>By </a:t>
            </a:r>
            <a:r>
              <a:rPr lang="ko-KR" altLang="en-US" dirty="0" err="1" smtClean="0"/>
              <a:t>토니토닉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/>
        </p:nvSpPr>
        <p:spPr bwMode="white">
          <a:xfrm>
            <a:off x="9824299" y="5870448"/>
            <a:ext cx="2641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6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데브루키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23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 smtClean="0"/>
              <a:t>컨셉</a:t>
            </a:r>
            <a:endParaRPr lang="en-US" altLang="ko-KR" sz="2800" dirty="0" smtClean="0"/>
          </a:p>
          <a:p>
            <a:pPr lvl="1"/>
            <a:r>
              <a:rPr lang="ko-KR" altLang="en-US" sz="2400" dirty="0" err="1" smtClean="0"/>
              <a:t>턴제형</a:t>
            </a:r>
            <a:r>
              <a:rPr lang="ko-KR" altLang="en-US" sz="2400" dirty="0" smtClean="0"/>
              <a:t> 액션 </a:t>
            </a:r>
            <a:r>
              <a:rPr lang="ko-KR" altLang="en-US" sz="2400" dirty="0" err="1" smtClean="0"/>
              <a:t>영단어</a:t>
            </a:r>
            <a:r>
              <a:rPr lang="ko-KR" altLang="en-US" sz="2400" dirty="0" smtClean="0"/>
              <a:t> 퀴즈 게임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400" dirty="0" smtClean="0"/>
              <a:t>온라인 게임</a:t>
            </a:r>
            <a:r>
              <a:rPr lang="en-US" altLang="ko-KR" sz="2400" dirty="0" smtClean="0"/>
              <a:t>.</a:t>
            </a:r>
          </a:p>
          <a:p>
            <a:pPr lvl="2"/>
            <a:r>
              <a:rPr lang="ko-KR" altLang="en-US" sz="2000" dirty="0" smtClean="0"/>
              <a:t>혼자 보다는 남들과 경쟁하면서 즐기는 것을 좋아함</a:t>
            </a:r>
            <a:r>
              <a:rPr lang="en-US" altLang="ko-KR" sz="2000" dirty="0" smtClean="0"/>
              <a:t>. (</a:t>
            </a:r>
            <a:r>
              <a:rPr lang="ko-KR" altLang="en-US" sz="2000" dirty="0" err="1" smtClean="0"/>
              <a:t>롤도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랭킹전만</a:t>
            </a:r>
            <a:r>
              <a:rPr lang="en-US" altLang="ko-KR" sz="2000" dirty="0" smtClean="0"/>
              <a:t>…)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4100" name="Picture 4" descr="http://www.cyrano.co.kr/blog/wp-content/uploads/1/10709475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274" y="3475411"/>
            <a:ext cx="3790362" cy="2477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extLst/>
        </p:spPr>
      </p:pic>
      <p:pic>
        <p:nvPicPr>
          <p:cNvPr id="4102" name="Picture 6" descr="http://cfs9.tistory.com/image/14/tistory/2008/09/03/23/11/48be9af5ef6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334" y="3475411"/>
            <a:ext cx="3152323" cy="2477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extLst/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802" y="3981091"/>
            <a:ext cx="1466366" cy="146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4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3"/>
          <p:cNvSpPr txBox="1">
            <a:spLocks/>
          </p:cNvSpPr>
          <p:nvPr/>
        </p:nvSpPr>
        <p:spPr>
          <a:xfrm>
            <a:off x="609600" y="272229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4. </a:t>
            </a:r>
            <a:r>
              <a:rPr lang="ko-KR" altLang="en-US" dirty="0"/>
              <a:t>기획</a:t>
            </a:r>
          </a:p>
        </p:txBody>
      </p:sp>
    </p:spTree>
    <p:extLst>
      <p:ext uri="{BB962C8B-B14F-4D97-AF65-F5344CB8AC3E}">
        <p14:creationId xmlns:p14="http://schemas.microsoft.com/office/powerpoint/2010/main" val="243642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기획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47500" lnSpcReduction="20000"/>
          </a:bodyPr>
          <a:lstStyle/>
          <a:p>
            <a:r>
              <a:rPr lang="ko-KR" altLang="en-US" dirty="0" smtClean="0"/>
              <a:t>게임의 미션</a:t>
            </a:r>
            <a:endParaRPr lang="en-US" altLang="ko-KR" dirty="0" smtClean="0"/>
          </a:p>
          <a:p>
            <a:pPr lvl="1"/>
            <a:r>
              <a:rPr lang="ko-KR" altLang="en-US" sz="2700" dirty="0" smtClean="0"/>
              <a:t>플레이어가 게임을 즐기는 과정을 통해서 재미있게 </a:t>
            </a:r>
            <a:r>
              <a:rPr lang="ko-KR" altLang="en-US" sz="2700" dirty="0" err="1" smtClean="0"/>
              <a:t>영단어</a:t>
            </a:r>
            <a:r>
              <a:rPr lang="ko-KR" altLang="en-US" sz="2700" dirty="0" smtClean="0"/>
              <a:t> 외우기</a:t>
            </a:r>
            <a:r>
              <a:rPr lang="en-US" altLang="ko-KR" sz="2700" dirty="0" smtClean="0"/>
              <a:t>.</a:t>
            </a:r>
          </a:p>
          <a:p>
            <a:pPr lvl="1"/>
            <a:endParaRPr lang="en-US" altLang="ko-KR" sz="2400" dirty="0" smtClean="0"/>
          </a:p>
          <a:p>
            <a:r>
              <a:rPr lang="ko-KR" altLang="en-US" dirty="0" smtClean="0"/>
              <a:t>게임의 목표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퀴즈에서 승리하여 점수를 얻고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최고 랭킹에 도달하자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/>
              <a:t>게임의 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인이 한 공간 안에서 퀴즈를 풀며 마지막 까지 남은 유저가 최종 승리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게임 플레이 시간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대전모드 기준 한판에 </a:t>
            </a:r>
            <a:r>
              <a:rPr lang="en-US" altLang="ko-KR" dirty="0" smtClean="0"/>
              <a:t>1 ~ 3</a:t>
            </a:r>
            <a:r>
              <a:rPr lang="ko-KR" altLang="en-US" dirty="0" smtClean="0"/>
              <a:t>분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스피디한</a:t>
            </a:r>
            <a:r>
              <a:rPr lang="ko-KR" altLang="en-US" dirty="0" smtClean="0"/>
              <a:t> 전개를 목표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게임의 </a:t>
            </a:r>
            <a:r>
              <a:rPr lang="ko-KR" altLang="en-US" dirty="0" err="1" smtClean="0"/>
              <a:t>타겟</a:t>
            </a:r>
            <a:endParaRPr lang="en-US" altLang="ko-KR" dirty="0" smtClean="0"/>
          </a:p>
          <a:p>
            <a:pPr lvl="1"/>
            <a:r>
              <a:rPr lang="ko-KR" altLang="en-US" sz="2700" dirty="0" err="1" smtClean="0"/>
              <a:t>스마트폰으로</a:t>
            </a:r>
            <a:r>
              <a:rPr lang="ko-KR" altLang="en-US" sz="2700" dirty="0" smtClean="0"/>
              <a:t> 게임을 즐기면서 </a:t>
            </a:r>
            <a:r>
              <a:rPr lang="ko-KR" altLang="en-US" sz="2700" dirty="0" err="1" smtClean="0"/>
              <a:t>영단어</a:t>
            </a:r>
            <a:r>
              <a:rPr lang="ko-KR" altLang="en-US" sz="2700" dirty="0" smtClean="0"/>
              <a:t> 공부도 할 수 있는 </a:t>
            </a:r>
            <a:r>
              <a:rPr lang="en-US" altLang="ko-KR" sz="2700" dirty="0" smtClean="0"/>
              <a:t>10</a:t>
            </a:r>
            <a:r>
              <a:rPr lang="ko-KR" altLang="en-US" sz="2700" dirty="0" smtClean="0"/>
              <a:t>대 </a:t>
            </a:r>
            <a:r>
              <a:rPr lang="en-US" altLang="ko-KR" sz="2700" dirty="0" smtClean="0"/>
              <a:t>~ 20</a:t>
            </a:r>
            <a:r>
              <a:rPr lang="ko-KR" altLang="en-US" sz="2700" dirty="0" smtClean="0"/>
              <a:t>대</a:t>
            </a:r>
            <a:r>
              <a:rPr lang="en-US" altLang="ko-KR" sz="2700" dirty="0" smtClean="0"/>
              <a:t>.</a:t>
            </a:r>
          </a:p>
          <a:p>
            <a:pPr lvl="1"/>
            <a:endParaRPr lang="en-US" altLang="ko-KR" sz="2400" dirty="0" smtClean="0"/>
          </a:p>
          <a:p>
            <a:r>
              <a:rPr lang="ko-KR" altLang="en-US" dirty="0" smtClean="0"/>
              <a:t>게임의 수익모델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부분 유료화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Gem </a:t>
            </a:r>
            <a:r>
              <a:rPr lang="ko-KR" altLang="en-US" dirty="0" smtClean="0"/>
              <a:t>소모 모델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아바타</a:t>
            </a:r>
            <a:r>
              <a:rPr lang="ko-KR" altLang="en-US" dirty="0" smtClean="0"/>
              <a:t> 구입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단어장 내에 단어 보관 횟수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인벤토리</a:t>
            </a:r>
            <a:r>
              <a:rPr lang="ko-KR" altLang="en-US" dirty="0" smtClean="0"/>
              <a:t> 가방 개념</a:t>
            </a:r>
            <a:r>
              <a:rPr lang="en-US" altLang="ko-KR" dirty="0" smtClean="0"/>
              <a:t>).</a:t>
            </a:r>
          </a:p>
          <a:p>
            <a:pPr lvl="2"/>
            <a:r>
              <a:rPr lang="ko-KR" altLang="en-US" dirty="0" smtClean="0"/>
              <a:t>그밖에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생각이 안나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67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모서리가 둥근 직사각형 137"/>
          <p:cNvSpPr/>
          <p:nvPr/>
        </p:nvSpPr>
        <p:spPr>
          <a:xfrm>
            <a:off x="3440533" y="5415630"/>
            <a:ext cx="7269476" cy="277482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        옵션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기획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Flow Chart</a:t>
            </a:r>
            <a:endParaRPr lang="en-US" altLang="ko-KR" sz="2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075221" y="3251770"/>
            <a:ext cx="1062446" cy="517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메인메뉴</a:t>
            </a:r>
            <a:endParaRPr lang="ko-KR" altLang="en-US" sz="16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448596" y="2650868"/>
            <a:ext cx="1062446" cy="5172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트레이닝</a:t>
            </a:r>
            <a:endParaRPr lang="en-US" altLang="ko-KR" sz="1600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싱글모드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448596" y="3251770"/>
            <a:ext cx="1062446" cy="517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대전모드</a:t>
            </a:r>
            <a:endParaRPr lang="ko-KR" altLang="en-US" sz="16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448596" y="3852672"/>
            <a:ext cx="1062446" cy="5172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상점</a:t>
            </a:r>
            <a:endParaRPr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448596" y="4453574"/>
            <a:ext cx="1062446" cy="5172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업적</a:t>
            </a:r>
            <a:endParaRPr lang="ko-KR" altLang="en-US" sz="1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720048" y="3253808"/>
            <a:ext cx="1062446" cy="517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대전입장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>
            <a:stCxn id="6" idx="3"/>
            <a:endCxn id="8" idx="1"/>
          </p:cNvCxnSpPr>
          <p:nvPr/>
        </p:nvCxnSpPr>
        <p:spPr>
          <a:xfrm>
            <a:off x="3137667" y="3510385"/>
            <a:ext cx="310929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3"/>
            <a:endCxn id="11" idx="1"/>
          </p:cNvCxnSpPr>
          <p:nvPr/>
        </p:nvCxnSpPr>
        <p:spPr>
          <a:xfrm>
            <a:off x="4511042" y="3510385"/>
            <a:ext cx="209006" cy="203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4720048" y="2650868"/>
            <a:ext cx="1062446" cy="5172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랭킹보기</a:t>
            </a:r>
            <a:endParaRPr lang="ko-KR" altLang="en-US" sz="16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720048" y="3854710"/>
            <a:ext cx="1062446" cy="5172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아바타</a:t>
            </a:r>
            <a:endParaRPr lang="ko-KR" altLang="en-US" sz="16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921831" y="3253808"/>
            <a:ext cx="1062446" cy="517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접속대기</a:t>
            </a:r>
            <a:endParaRPr lang="ko-KR" altLang="en-US" sz="16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298107" y="3253808"/>
            <a:ext cx="1062446" cy="517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게임시작</a:t>
            </a:r>
            <a:endParaRPr lang="ko-KR" altLang="en-US" sz="1600" dirty="0"/>
          </a:p>
        </p:txBody>
      </p:sp>
      <p:sp>
        <p:nvSpPr>
          <p:cNvPr id="28" name="순서도: 판단 27"/>
          <p:cNvSpPr/>
          <p:nvPr/>
        </p:nvSpPr>
        <p:spPr>
          <a:xfrm>
            <a:off x="7123614" y="3253808"/>
            <a:ext cx="1035156" cy="5172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30" name="꺾인 연결선 29"/>
          <p:cNvCxnSpPr>
            <a:stCxn id="28" idx="2"/>
            <a:endCxn id="26" idx="2"/>
          </p:cNvCxnSpPr>
          <p:nvPr/>
        </p:nvCxnSpPr>
        <p:spPr>
          <a:xfrm rot="5400000">
            <a:off x="7047123" y="3176969"/>
            <a:ext cx="12700" cy="1188138"/>
          </a:xfrm>
          <a:prstGeom prst="bentConnector3">
            <a:avLst>
              <a:gd name="adj1" fmla="val 180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8" idx="3"/>
            <a:endCxn id="27" idx="1"/>
          </p:cNvCxnSpPr>
          <p:nvPr/>
        </p:nvCxnSpPr>
        <p:spPr>
          <a:xfrm>
            <a:off x="8158770" y="3512423"/>
            <a:ext cx="139337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6" idx="3"/>
            <a:endCxn id="28" idx="1"/>
          </p:cNvCxnSpPr>
          <p:nvPr/>
        </p:nvCxnSpPr>
        <p:spPr>
          <a:xfrm>
            <a:off x="6984277" y="3512423"/>
            <a:ext cx="139337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1" idx="3"/>
            <a:endCxn id="26" idx="1"/>
          </p:cNvCxnSpPr>
          <p:nvPr/>
        </p:nvCxnSpPr>
        <p:spPr>
          <a:xfrm>
            <a:off x="5782494" y="3512423"/>
            <a:ext cx="139337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77784" y="3948546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NO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8010371" y="3293637"/>
            <a:ext cx="369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YES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7436075" y="3370754"/>
            <a:ext cx="413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2</a:t>
            </a:r>
            <a:r>
              <a:rPr lang="ko-KR" altLang="en-US" sz="1200" dirty="0" smtClean="0"/>
              <a:t>명</a:t>
            </a:r>
            <a:endParaRPr lang="en-US" altLang="ko-KR" sz="1200" dirty="0" smtClean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9499890" y="3253808"/>
            <a:ext cx="1062446" cy="517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결과화면</a:t>
            </a:r>
            <a:endParaRPr lang="ko-KR" altLang="en-US" sz="1600" dirty="0"/>
          </a:p>
        </p:txBody>
      </p:sp>
      <p:cxnSp>
        <p:nvCxnSpPr>
          <p:cNvPr id="45" name="직선 화살표 연결선 44"/>
          <p:cNvCxnSpPr>
            <a:stCxn id="27" idx="3"/>
            <a:endCxn id="44" idx="1"/>
          </p:cNvCxnSpPr>
          <p:nvPr/>
        </p:nvCxnSpPr>
        <p:spPr>
          <a:xfrm>
            <a:off x="9360553" y="3512423"/>
            <a:ext cx="139337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6" idx="3"/>
            <a:endCxn id="7" idx="1"/>
          </p:cNvCxnSpPr>
          <p:nvPr/>
        </p:nvCxnSpPr>
        <p:spPr>
          <a:xfrm flipV="1">
            <a:off x="3137667" y="2909483"/>
            <a:ext cx="310929" cy="600902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6" idx="3"/>
            <a:endCxn id="9" idx="1"/>
          </p:cNvCxnSpPr>
          <p:nvPr/>
        </p:nvCxnSpPr>
        <p:spPr>
          <a:xfrm>
            <a:off x="3137667" y="3510385"/>
            <a:ext cx="310929" cy="600902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6" idx="3"/>
            <a:endCxn id="10" idx="1"/>
          </p:cNvCxnSpPr>
          <p:nvPr/>
        </p:nvCxnSpPr>
        <p:spPr>
          <a:xfrm>
            <a:off x="3137667" y="3510385"/>
            <a:ext cx="310929" cy="1201804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8" idx="3"/>
            <a:endCxn id="22" idx="1"/>
          </p:cNvCxnSpPr>
          <p:nvPr/>
        </p:nvCxnSpPr>
        <p:spPr>
          <a:xfrm>
            <a:off x="4511042" y="3510385"/>
            <a:ext cx="209006" cy="602940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8" idx="3"/>
            <a:endCxn id="20" idx="1"/>
          </p:cNvCxnSpPr>
          <p:nvPr/>
        </p:nvCxnSpPr>
        <p:spPr>
          <a:xfrm flipV="1">
            <a:off x="4511042" y="2909483"/>
            <a:ext cx="209006" cy="600902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44" idx="3"/>
            <a:endCxn id="8" idx="1"/>
          </p:cNvCxnSpPr>
          <p:nvPr/>
        </p:nvCxnSpPr>
        <p:spPr>
          <a:xfrm flipH="1" flipV="1">
            <a:off x="3448596" y="3510385"/>
            <a:ext cx="7113740" cy="2038"/>
          </a:xfrm>
          <a:prstGeom prst="bentConnector5">
            <a:avLst>
              <a:gd name="adj1" fmla="val -3213"/>
              <a:gd name="adj2" fmla="val 15033023"/>
              <a:gd name="adj3" fmla="val 103213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/>
          <p:cNvGrpSpPr/>
          <p:nvPr/>
        </p:nvGrpSpPr>
        <p:grpSpPr>
          <a:xfrm>
            <a:off x="597656" y="5132562"/>
            <a:ext cx="2555182" cy="488323"/>
            <a:chOff x="3278376" y="5451566"/>
            <a:chExt cx="4571592" cy="967522"/>
          </a:xfrm>
        </p:grpSpPr>
        <p:sp>
          <p:nvSpPr>
            <p:cNvPr id="103" name="직사각형 102"/>
            <p:cNvSpPr/>
            <p:nvPr/>
          </p:nvSpPr>
          <p:spPr>
            <a:xfrm>
              <a:off x="3352784" y="5451566"/>
              <a:ext cx="4497184" cy="96752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4020628" y="5694513"/>
              <a:ext cx="1062446" cy="5172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우선순위</a:t>
              </a:r>
              <a:r>
                <a:rPr lang="en-US" altLang="ko-KR" sz="700" dirty="0" smtClean="0"/>
                <a:t>1</a:t>
              </a:r>
              <a:endParaRPr lang="ko-KR" altLang="en-US" sz="7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278376" y="5721895"/>
              <a:ext cx="858106" cy="426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&lt;</a:t>
              </a:r>
              <a:r>
                <a:rPr lang="ko-KR" altLang="en-US" sz="800" b="1" dirty="0" smtClean="0"/>
                <a:t>참고</a:t>
              </a:r>
              <a:r>
                <a:rPr lang="en-US" altLang="ko-KR" sz="800" b="1" dirty="0" smtClean="0"/>
                <a:t>&gt;</a:t>
              </a:r>
              <a:endParaRPr lang="ko-KR" altLang="en-US" sz="800" b="1" dirty="0"/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5249139" y="5694513"/>
              <a:ext cx="1169099" cy="51723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우선순위</a:t>
              </a:r>
              <a:r>
                <a:rPr lang="en-US" altLang="ko-KR" sz="700" dirty="0" smtClean="0"/>
                <a:t>2</a:t>
              </a:r>
              <a:endParaRPr lang="ko-KR" altLang="en-US" sz="700" dirty="0"/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6583296" y="5694513"/>
              <a:ext cx="1110569" cy="5172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우선순위</a:t>
              </a:r>
              <a:r>
                <a:rPr lang="en-US" altLang="ko-KR" sz="700" dirty="0" smtClean="0"/>
                <a:t>3</a:t>
              </a:r>
              <a:endParaRPr lang="ko-KR" altLang="en-US" sz="700" dirty="0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2268174" y="2218981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Lv</a:t>
            </a:r>
            <a:r>
              <a:rPr lang="en-US" altLang="ko-KR" dirty="0" smtClean="0"/>
              <a:t> 0.</a:t>
            </a:r>
            <a:endParaRPr lang="ko-KR" alt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3707949" y="2218981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Lv</a:t>
            </a:r>
            <a:r>
              <a:rPr lang="en-US" altLang="ko-KR" dirty="0" smtClean="0"/>
              <a:t> 1.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932914" y="221898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Lv</a:t>
            </a:r>
            <a:r>
              <a:rPr lang="en-US" altLang="ko-KR" dirty="0" smtClean="0"/>
              <a:t> 2.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639244" y="2218981"/>
            <a:ext cx="1165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화면 깊이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7898817" y="221898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Lv</a:t>
            </a:r>
            <a:r>
              <a:rPr lang="en-US" altLang="ko-KR" dirty="0" smtClean="0"/>
              <a:t> 3.</a:t>
            </a:r>
            <a:endParaRPr lang="ko-KR" altLang="en-US" dirty="0"/>
          </a:p>
        </p:txBody>
      </p:sp>
      <p:cxnSp>
        <p:nvCxnSpPr>
          <p:cNvPr id="111" name="직선 연결선 110"/>
          <p:cNvCxnSpPr/>
          <p:nvPr/>
        </p:nvCxnSpPr>
        <p:spPr>
          <a:xfrm>
            <a:off x="3240643" y="2218981"/>
            <a:ext cx="24835" cy="38105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4587530" y="2218981"/>
            <a:ext cx="1888" cy="38105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5852162" y="2218981"/>
            <a:ext cx="0" cy="38105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639244" y="2581958"/>
            <a:ext cx="1022687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모서리가 둥근 직사각형 128"/>
          <p:cNvSpPr/>
          <p:nvPr/>
        </p:nvSpPr>
        <p:spPr>
          <a:xfrm>
            <a:off x="3448596" y="6115453"/>
            <a:ext cx="1062446" cy="517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메인메뉴</a:t>
            </a:r>
            <a:endParaRPr lang="ko-KR" altLang="en-US" sz="1600" dirty="0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4720048" y="6115453"/>
            <a:ext cx="1062446" cy="517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대전모드</a:t>
            </a:r>
            <a:endParaRPr lang="ko-KR" altLang="en-US" sz="1600" dirty="0"/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8010719" y="6115453"/>
            <a:ext cx="1062446" cy="517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대전입장</a:t>
            </a:r>
            <a:endParaRPr lang="ko-KR" altLang="en-US" sz="1600" dirty="0"/>
          </a:p>
        </p:txBody>
      </p:sp>
      <p:cxnSp>
        <p:nvCxnSpPr>
          <p:cNvPr id="132" name="직선 연결선 131"/>
          <p:cNvCxnSpPr/>
          <p:nvPr/>
        </p:nvCxnSpPr>
        <p:spPr>
          <a:xfrm>
            <a:off x="639244" y="5746088"/>
            <a:ext cx="1022687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아래쪽 화살표 132"/>
          <p:cNvSpPr/>
          <p:nvPr/>
        </p:nvSpPr>
        <p:spPr>
          <a:xfrm rot="10800000">
            <a:off x="3907386" y="5780924"/>
            <a:ext cx="192953" cy="2834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아래쪽 화살표 133"/>
          <p:cNvSpPr/>
          <p:nvPr/>
        </p:nvSpPr>
        <p:spPr>
          <a:xfrm rot="10800000">
            <a:off x="5154793" y="5780924"/>
            <a:ext cx="192953" cy="2834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아래쪽 화살표 134"/>
          <p:cNvSpPr/>
          <p:nvPr/>
        </p:nvSpPr>
        <p:spPr>
          <a:xfrm rot="10800000">
            <a:off x="8442372" y="5786968"/>
            <a:ext cx="192953" cy="2834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왼쪽/오른쪽 화살표 136"/>
          <p:cNvSpPr/>
          <p:nvPr/>
        </p:nvSpPr>
        <p:spPr>
          <a:xfrm>
            <a:off x="4413100" y="2331836"/>
            <a:ext cx="380596" cy="191588"/>
          </a:xfrm>
          <a:prstGeom prst="leftRightArrow">
            <a:avLst>
              <a:gd name="adj1" fmla="val 30114"/>
              <a:gd name="adj2" fmla="val 5372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3440533" y="5054476"/>
            <a:ext cx="1070510" cy="277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로그인</a:t>
            </a:r>
            <a:endParaRPr lang="ko-KR" altLang="en-US" sz="1600" dirty="0"/>
          </a:p>
        </p:txBody>
      </p:sp>
      <p:sp>
        <p:nvSpPr>
          <p:cNvPr id="166" name="TextBox 165"/>
          <p:cNvSpPr txBox="1"/>
          <p:nvPr/>
        </p:nvSpPr>
        <p:spPr>
          <a:xfrm>
            <a:off x="4665905" y="5035555"/>
            <a:ext cx="1547218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/>
              <a:t>*</a:t>
            </a:r>
            <a:r>
              <a:rPr lang="ko-KR" altLang="en-US" sz="1200" dirty="0" smtClean="0"/>
              <a:t>로그인 후 입장가능</a:t>
            </a:r>
            <a:endParaRPr lang="ko-KR" altLang="en-US" sz="12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4701172" y="5453164"/>
            <a:ext cx="5861164" cy="20241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단어장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3411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기획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5314950" cy="4525963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레이아웃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트레이닝</a:t>
            </a:r>
            <a:endParaRPr lang="en-US" altLang="ko-KR" sz="2000" dirty="0" smtClean="0"/>
          </a:p>
          <a:p>
            <a:pPr lvl="2"/>
            <a:r>
              <a:rPr lang="ko-KR" altLang="en-US" sz="1600" dirty="0" err="1" smtClean="0"/>
              <a:t>싱글모드</a:t>
            </a:r>
            <a:r>
              <a:rPr lang="ko-KR" altLang="en-US" sz="1600" dirty="0" smtClean="0"/>
              <a:t> 게임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sz="1600" dirty="0" smtClean="0"/>
              <a:t>추후 구현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sz="1600" dirty="0" smtClean="0"/>
              <a:t>이 메뉴만 비 로그인  상태에서 이동 가능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2000" dirty="0" smtClean="0"/>
              <a:t>대전모드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대전모드 화면으로 이동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2000" dirty="0" smtClean="0"/>
              <a:t>로그인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로그인 화면 띄움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sz="1600" dirty="0" err="1" smtClean="0"/>
              <a:t>구글</a:t>
            </a:r>
            <a:r>
              <a:rPr lang="ko-KR" altLang="en-US" sz="1600" dirty="0" smtClean="0"/>
              <a:t> 로그인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2000" dirty="0"/>
              <a:t>옵션</a:t>
            </a:r>
            <a:endParaRPr lang="en-US" altLang="ko-KR" sz="2000" dirty="0"/>
          </a:p>
          <a:p>
            <a:pPr lvl="2"/>
            <a:r>
              <a:rPr lang="ko-KR" altLang="en-US" sz="1600" dirty="0"/>
              <a:t>옵션 </a:t>
            </a:r>
            <a:r>
              <a:rPr lang="ko-KR" altLang="en-US" sz="1600" dirty="0" err="1"/>
              <a:t>팝업창</a:t>
            </a:r>
            <a:r>
              <a:rPr lang="ko-KR" altLang="en-US" sz="1600" dirty="0"/>
              <a:t> 띄움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2000" dirty="0"/>
              <a:t>단어장</a:t>
            </a:r>
            <a:endParaRPr lang="en-US" altLang="ko-KR" sz="2000" dirty="0"/>
          </a:p>
          <a:p>
            <a:pPr lvl="2"/>
            <a:r>
              <a:rPr lang="ko-KR" altLang="en-US" sz="1600" dirty="0"/>
              <a:t>단어장 화면으로 이동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직사각형 4"/>
          <p:cNvSpPr>
            <a:spLocks noChangeAspect="1"/>
          </p:cNvSpPr>
          <p:nvPr/>
        </p:nvSpPr>
        <p:spPr>
          <a:xfrm>
            <a:off x="8981186" y="2307770"/>
            <a:ext cx="2274620" cy="40437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9286537" y="4272461"/>
            <a:ext cx="1628503" cy="42672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트레이닝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9286537" y="4778745"/>
            <a:ext cx="1628503" cy="42672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대전모드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286537" y="2464522"/>
            <a:ext cx="1628503" cy="1418162"/>
          </a:xfrm>
          <a:prstGeom prst="roundRect">
            <a:avLst>
              <a:gd name="adj" fmla="val 7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타이틀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6091936" y="2307770"/>
            <a:ext cx="2274620" cy="4043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 화면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564498" y="1866984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메인메뉴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14" y="6044152"/>
            <a:ext cx="297520" cy="297520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sp>
        <p:nvSpPr>
          <p:cNvPr id="20" name="사각형 설명선 19"/>
          <p:cNvSpPr/>
          <p:nvPr/>
        </p:nvSpPr>
        <p:spPr>
          <a:xfrm>
            <a:off x="9286537" y="6481116"/>
            <a:ext cx="554837" cy="307387"/>
          </a:xfrm>
          <a:prstGeom prst="wedgeRectCallout">
            <a:avLst>
              <a:gd name="adj1" fmla="val 53859"/>
              <a:gd name="adj2" fmla="val -132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옵션</a:t>
            </a:r>
            <a:endParaRPr lang="en-US" altLang="ko-KR" sz="1400" dirty="0" smtClean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9678422" y="5484886"/>
            <a:ext cx="844732" cy="27984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로그인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284" y="6044152"/>
            <a:ext cx="287447" cy="279843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sp>
        <p:nvSpPr>
          <p:cNvPr id="23" name="사각형 설명선 22"/>
          <p:cNvSpPr/>
          <p:nvPr/>
        </p:nvSpPr>
        <p:spPr>
          <a:xfrm>
            <a:off x="9908589" y="6481116"/>
            <a:ext cx="645111" cy="307387"/>
          </a:xfrm>
          <a:prstGeom prst="wedgeRectCallout">
            <a:avLst>
              <a:gd name="adj1" fmla="val -6777"/>
              <a:gd name="adj2" fmla="val -1411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단어장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85056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기획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62500" lnSpcReduction="20000"/>
          </a:bodyPr>
          <a:lstStyle/>
          <a:p>
            <a:r>
              <a:rPr lang="ko-KR" altLang="en-US" sz="2400" dirty="0" smtClean="0"/>
              <a:t>랭킹보기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랭크 화면으로 이동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 smtClean="0"/>
              <a:t>1</a:t>
            </a:r>
            <a:r>
              <a:rPr lang="ko-KR" altLang="en-US" sz="2000" dirty="0" smtClean="0"/>
              <a:t>위 </a:t>
            </a:r>
            <a:r>
              <a:rPr lang="en-US" altLang="ko-KR" sz="2000" dirty="0" smtClean="0"/>
              <a:t>~ </a:t>
            </a:r>
            <a:r>
              <a:rPr lang="ko-KR" altLang="en-US" sz="2000" dirty="0" smtClean="0"/>
              <a:t>최종 등록유저까지 순위 리스트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리더보드 이용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추후 </a:t>
            </a:r>
            <a:r>
              <a:rPr lang="en-US" altLang="ko-KR" sz="2000" dirty="0" err="1" smtClean="0"/>
              <a:t>LoL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랭킹형</a:t>
            </a:r>
            <a:r>
              <a:rPr lang="ko-KR" altLang="en-US" sz="2000" dirty="0" smtClean="0"/>
              <a:t> 시스템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 smtClean="0"/>
              <a:t>| </a:t>
            </a:r>
            <a:r>
              <a:rPr lang="ko-KR" altLang="en-US" sz="2000" dirty="0" smtClean="0"/>
              <a:t>순위 </a:t>
            </a:r>
            <a:r>
              <a:rPr lang="en-US" altLang="ko-KR" sz="2000" dirty="0" smtClean="0"/>
              <a:t>| </a:t>
            </a:r>
            <a:r>
              <a:rPr lang="ko-KR" altLang="en-US" sz="2000" dirty="0" err="1" smtClean="0"/>
              <a:t>구글아이디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| </a:t>
            </a:r>
            <a:r>
              <a:rPr lang="ko-KR" altLang="en-US" sz="2000" dirty="0" err="1" smtClean="0"/>
              <a:t>레이팅</a:t>
            </a:r>
            <a:r>
              <a:rPr lang="ko-KR" altLang="en-US" sz="2000" dirty="0" smtClean="0"/>
              <a:t> 포인트 </a:t>
            </a:r>
            <a:r>
              <a:rPr lang="en-US" altLang="ko-KR" sz="2000" dirty="0" smtClean="0"/>
              <a:t>| </a:t>
            </a:r>
            <a:r>
              <a:rPr lang="ko-KR" altLang="en-US" sz="2000" dirty="0" smtClean="0"/>
              <a:t>최종 접속 날짜 </a:t>
            </a:r>
            <a:r>
              <a:rPr lang="en-US" altLang="ko-KR" sz="2000" dirty="0" smtClean="0"/>
              <a:t>|</a:t>
            </a:r>
          </a:p>
          <a:p>
            <a:r>
              <a:rPr lang="ko-KR" altLang="en-US" sz="2400" dirty="0" smtClean="0"/>
              <a:t>대전입장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대전 대기 화면으로 이동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비슷한 </a:t>
            </a:r>
            <a:r>
              <a:rPr lang="ko-KR" altLang="en-US" sz="2000" dirty="0" err="1" smtClean="0"/>
              <a:t>레이팅</a:t>
            </a:r>
            <a:r>
              <a:rPr lang="ko-KR" altLang="en-US" sz="2000" dirty="0" smtClean="0"/>
              <a:t> 점수 끼리 자동 </a:t>
            </a:r>
            <a:r>
              <a:rPr lang="ko-KR" altLang="en-US" sz="2000" dirty="0" err="1" smtClean="0"/>
              <a:t>매칭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400" dirty="0" err="1" smtClean="0"/>
              <a:t>아바타</a:t>
            </a:r>
            <a:endParaRPr lang="en-US" altLang="ko-KR" sz="2400" dirty="0" smtClean="0"/>
          </a:p>
          <a:p>
            <a:pPr lvl="1"/>
            <a:r>
              <a:rPr lang="ko-KR" altLang="en-US" sz="2000" dirty="0" err="1" smtClean="0"/>
              <a:t>아바타</a:t>
            </a:r>
            <a:r>
              <a:rPr lang="ko-KR" altLang="en-US" sz="2000" dirty="0" smtClean="0"/>
              <a:t> 설정 화면으로 이동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err="1" smtClean="0"/>
              <a:t>아바타</a:t>
            </a:r>
            <a:r>
              <a:rPr lang="ko-KR" altLang="en-US" sz="2000" dirty="0" smtClean="0"/>
              <a:t> 교체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삭제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err="1" smtClean="0"/>
              <a:t>아바타</a:t>
            </a:r>
            <a:r>
              <a:rPr lang="ko-KR" altLang="en-US" sz="2000" dirty="0" smtClean="0"/>
              <a:t> 장비 </a:t>
            </a:r>
            <a:r>
              <a:rPr lang="ko-KR" altLang="en-US" sz="2000" dirty="0" err="1" smtClean="0"/>
              <a:t>셋팅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400" dirty="0"/>
              <a:t>상점</a:t>
            </a:r>
            <a:endParaRPr lang="en-US" altLang="ko-KR" sz="2400" dirty="0"/>
          </a:p>
          <a:p>
            <a:pPr lvl="1"/>
            <a:r>
              <a:rPr lang="ko-KR" altLang="en-US" sz="2000" dirty="0"/>
              <a:t>무료</a:t>
            </a:r>
            <a:r>
              <a:rPr lang="en-US" altLang="ko-KR" sz="2000" dirty="0"/>
              <a:t>, </a:t>
            </a:r>
            <a:r>
              <a:rPr lang="ko-KR" altLang="en-US" sz="2000" dirty="0"/>
              <a:t>유료 아이템 구매 화면으로 이동</a:t>
            </a:r>
            <a:r>
              <a:rPr lang="en-US" altLang="ko-KR" sz="2000" dirty="0"/>
              <a:t>.</a:t>
            </a:r>
          </a:p>
          <a:p>
            <a:r>
              <a:rPr lang="ko-KR" altLang="en-US" sz="2400" dirty="0"/>
              <a:t>업적</a:t>
            </a:r>
            <a:endParaRPr lang="en-US" altLang="ko-KR" sz="2400" dirty="0"/>
          </a:p>
          <a:p>
            <a:pPr lvl="1"/>
            <a:r>
              <a:rPr lang="ko-KR" altLang="en-US" sz="2000" dirty="0"/>
              <a:t>각종 통계</a:t>
            </a:r>
            <a:r>
              <a:rPr lang="en-US" altLang="ko-KR" sz="2000" dirty="0"/>
              <a:t>, </a:t>
            </a:r>
            <a:r>
              <a:rPr lang="ko-KR" altLang="en-US" sz="2000" dirty="0"/>
              <a:t>타이틀 획득 리스트를 볼 수 있는 화면으로 이동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 err="1"/>
              <a:t>구글</a:t>
            </a:r>
            <a:r>
              <a:rPr lang="ko-KR" altLang="en-US" sz="2000" dirty="0"/>
              <a:t> 플레이 게임 서비스랑 연동</a:t>
            </a:r>
            <a:r>
              <a:rPr lang="en-US" altLang="ko-KR" sz="2000" dirty="0" smtClean="0"/>
              <a:t>.</a:t>
            </a:r>
            <a:endParaRPr lang="en-US" altLang="ko-KR" sz="2800" dirty="0" smtClean="0"/>
          </a:p>
          <a:p>
            <a:r>
              <a:rPr lang="ko-KR" altLang="en-US" sz="2400" dirty="0" smtClean="0"/>
              <a:t>뒤로</a:t>
            </a:r>
            <a:endParaRPr lang="en-US" altLang="ko-KR" sz="2400" dirty="0" smtClean="0"/>
          </a:p>
          <a:p>
            <a:pPr lvl="1"/>
            <a:r>
              <a:rPr lang="ko-KR" altLang="en-US" sz="2000" dirty="0" err="1" smtClean="0"/>
              <a:t>메인화면으로</a:t>
            </a:r>
            <a:r>
              <a:rPr lang="ko-KR" altLang="en-US" sz="2000" dirty="0" smtClean="0"/>
              <a:t> 이동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>
          <a:xfrm>
            <a:off x="6170197" y="2082395"/>
            <a:ext cx="2274620" cy="40437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475548" y="3020401"/>
            <a:ext cx="1628503" cy="42672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랭킹보기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475548" y="3526685"/>
            <a:ext cx="1628503" cy="42672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대전입장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475548" y="4032969"/>
            <a:ext cx="1628503" cy="42672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아바타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6475548" y="2282738"/>
            <a:ext cx="1628503" cy="626992"/>
          </a:xfrm>
          <a:prstGeom prst="roundRect">
            <a:avLst>
              <a:gd name="adj" fmla="val 7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대전모드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753509" y="1641609"/>
            <a:ext cx="11079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대전모드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75251" y="5635486"/>
            <a:ext cx="714713" cy="42672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뒤로</a:t>
            </a:r>
            <a:endParaRPr lang="ko-KR" altLang="en-US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429" y="5744054"/>
            <a:ext cx="297520" cy="297520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643149"/>
              </p:ext>
            </p:extLst>
          </p:nvPr>
        </p:nvGraphicFramePr>
        <p:xfrm>
          <a:off x="8750168" y="2086793"/>
          <a:ext cx="2960913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182"/>
                <a:gridCol w="1381760"/>
                <a:gridCol w="986971"/>
              </a:tblGrid>
              <a:tr h="1854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유저 테이블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내용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값 범위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bg1"/>
                          </a:solidFill>
                        </a:rPr>
                        <a:t>uid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플레이어 소유 고유 아이디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0 ~ 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bg1"/>
                          </a:solidFill>
                        </a:rPr>
                        <a:t>gid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Google id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bg1"/>
                          </a:solidFill>
                        </a:rPr>
                        <a:t>rp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레이팅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 포인트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0 ~ 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bg1"/>
                          </a:solidFill>
                        </a:rPr>
                        <a:t>fdate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최초 접속일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bg1"/>
                          </a:solidFill>
                        </a:rPr>
                        <a:t>ldate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최종 접속일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bg1"/>
                          </a:solidFill>
                        </a:rPr>
                        <a:t>rankning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전체 순위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 ~ 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gold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소지하고 있는 </a:t>
                      </a:r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골드양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999,999,999,999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gem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소지하고 있는 보석양</a:t>
                      </a:r>
                      <a:endParaRPr lang="en-US" altLang="ko-KR" sz="8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999,999,999</a:t>
                      </a:r>
                      <a:endParaRPr lang="ko-KR" altLang="en-US" sz="8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record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전적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전체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승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패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무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(9999;9999;9999;9999)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소지하고 있는 아이템들 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; 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로 구분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0 ~ 999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inventory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소지할 수 있는 아이템 개수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 ~</a:t>
                      </a:r>
                      <a:endParaRPr lang="en-US" altLang="ko-KR" sz="8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907" y="5752892"/>
            <a:ext cx="287447" cy="279843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sp>
        <p:nvSpPr>
          <p:cNvPr id="15" name="모서리가 둥근 직사각형 14"/>
          <p:cNvSpPr/>
          <p:nvPr/>
        </p:nvSpPr>
        <p:spPr>
          <a:xfrm>
            <a:off x="6475548" y="4539253"/>
            <a:ext cx="1628503" cy="42672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상점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475548" y="5045537"/>
            <a:ext cx="1628503" cy="42672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5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기획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4886862" cy="4525963"/>
          </a:xfrm>
        </p:spPr>
        <p:txBody>
          <a:bodyPr anchor="t">
            <a:normAutofit/>
          </a:bodyPr>
          <a:lstStyle/>
          <a:p>
            <a:r>
              <a:rPr lang="ko-KR" altLang="en-US" dirty="0" smtClean="0"/>
              <a:t>대전입장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모두 준비 버튼을 눌러 준비가 끝나면 게임 시작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>
          <a:xfrm>
            <a:off x="5569306" y="2082395"/>
            <a:ext cx="2274620" cy="40437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152618" y="1362947"/>
            <a:ext cx="110799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대전게임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대기화면</a:t>
            </a:r>
            <a:endParaRPr lang="ko-KR" altLang="en-US" dirty="0"/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>
            <a:off x="8575853" y="2082395"/>
            <a:ext cx="2274620" cy="40437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159165" y="1641609"/>
            <a:ext cx="11079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로딩화면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575853" y="2082396"/>
            <a:ext cx="2274620" cy="17667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575853" y="4266398"/>
            <a:ext cx="2274620" cy="18597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569306" y="4299646"/>
            <a:ext cx="2274620" cy="142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640123" y="5828488"/>
            <a:ext cx="714713" cy="28506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뒤로</a:t>
            </a:r>
            <a:endParaRPr lang="ko-KR" altLang="en-US" sz="12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653" y="5795400"/>
            <a:ext cx="297520" cy="297520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sp>
        <p:nvSpPr>
          <p:cNvPr id="29" name="모서리가 둥근 직사각형 28"/>
          <p:cNvSpPr/>
          <p:nvPr/>
        </p:nvSpPr>
        <p:spPr>
          <a:xfrm>
            <a:off x="7094308" y="5828488"/>
            <a:ext cx="714713" cy="28506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준비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5635781" y="5425440"/>
            <a:ext cx="2140973" cy="223498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69306" y="4594443"/>
            <a:ext cx="2122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조안페레로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안녕하세요</a:t>
            </a:r>
            <a:r>
              <a:rPr lang="en-US" altLang="ko-KR" sz="1200" dirty="0" smtClean="0"/>
              <a:t>?</a:t>
            </a:r>
          </a:p>
          <a:p>
            <a:r>
              <a:rPr lang="ko-KR" altLang="en-US" sz="1200" dirty="0" err="1" smtClean="0"/>
              <a:t>카탈리나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하이요</a:t>
            </a:r>
            <a:r>
              <a:rPr lang="en-US" altLang="ko-KR" sz="1200" dirty="0" smtClean="0"/>
              <a:t>~</a:t>
            </a:r>
          </a:p>
          <a:p>
            <a:r>
              <a:rPr lang="ko-KR" altLang="en-US" sz="1200" dirty="0" err="1" smtClean="0"/>
              <a:t>조안페레로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이 게임 </a:t>
            </a:r>
            <a:r>
              <a:rPr lang="ko-KR" altLang="en-US" sz="1200" dirty="0" err="1" smtClean="0"/>
              <a:t>잼있음</a:t>
            </a:r>
            <a:r>
              <a:rPr lang="en-US" altLang="ko-KR" sz="1200" dirty="0" smtClean="0"/>
              <a:t>?</a:t>
            </a:r>
          </a:p>
          <a:p>
            <a:r>
              <a:rPr lang="ko-KR" altLang="en-US" sz="1200" dirty="0" err="1" smtClean="0"/>
              <a:t>카탈리나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해봐야 알죠</a:t>
            </a:r>
            <a:r>
              <a:rPr lang="en-US" altLang="ko-KR" sz="1200" dirty="0" smtClean="0"/>
              <a:t>^^;;</a:t>
            </a:r>
            <a:endParaRPr lang="ko-KR" altLang="en-US" sz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692003" y="4370944"/>
            <a:ext cx="103373" cy="10043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 설명선 8"/>
          <p:cNvSpPr/>
          <p:nvPr/>
        </p:nvSpPr>
        <p:spPr>
          <a:xfrm>
            <a:off x="7971519" y="4458120"/>
            <a:ext cx="546550" cy="322216"/>
          </a:xfrm>
          <a:prstGeom prst="wedgeRectCallout">
            <a:avLst>
              <a:gd name="adj1" fmla="val -89348"/>
              <a:gd name="adj2" fmla="val 814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/>
              <a:t>스크롤바</a:t>
            </a:r>
            <a:endParaRPr lang="ko-KR" altLang="en-US" sz="700" dirty="0"/>
          </a:p>
        </p:txBody>
      </p:sp>
      <p:sp>
        <p:nvSpPr>
          <p:cNvPr id="36" name="사각형 설명선 35"/>
          <p:cNvSpPr/>
          <p:nvPr/>
        </p:nvSpPr>
        <p:spPr>
          <a:xfrm>
            <a:off x="7262470" y="6318826"/>
            <a:ext cx="967129" cy="402013"/>
          </a:xfrm>
          <a:prstGeom prst="wedgeRectCallout">
            <a:avLst>
              <a:gd name="adj1" fmla="val -28866"/>
              <a:gd name="adj2" fmla="val -1136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게임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준비 </a:t>
            </a:r>
            <a:r>
              <a:rPr lang="en-US" altLang="ko-KR" sz="700" dirty="0" smtClean="0"/>
              <a:t>/ </a:t>
            </a:r>
            <a:r>
              <a:rPr lang="ko-KR" altLang="en-US" sz="700" dirty="0" smtClean="0"/>
              <a:t>취소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버튼</a:t>
            </a:r>
            <a:endParaRPr lang="ko-KR" altLang="en-US" sz="7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5582381" y="3740569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4" descr="http://www.cyrano.co.kr/blog/wp-content/uploads/1/107094751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6" t="46479" r="31563" b="15078"/>
          <a:stretch/>
        </p:blipFill>
        <p:spPr bwMode="auto">
          <a:xfrm>
            <a:off x="5615863" y="2388195"/>
            <a:ext cx="2207656" cy="13434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grpSp>
        <p:nvGrpSpPr>
          <p:cNvPr id="39" name="그룹 38"/>
          <p:cNvGrpSpPr/>
          <p:nvPr/>
        </p:nvGrpSpPr>
        <p:grpSpPr>
          <a:xfrm>
            <a:off x="5554246" y="2033544"/>
            <a:ext cx="2302755" cy="386007"/>
            <a:chOff x="4349246" y="2217275"/>
            <a:chExt cx="2302755" cy="386007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4377381" y="2562401"/>
              <a:ext cx="22746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/>
            <p:cNvSpPr/>
            <p:nvPr/>
          </p:nvSpPr>
          <p:spPr>
            <a:xfrm>
              <a:off x="4377381" y="2407789"/>
              <a:ext cx="2260550" cy="164136"/>
            </a:xfrm>
            <a:prstGeom prst="rect">
              <a:avLst/>
            </a:prstGeom>
            <a:ln w="3175"/>
            <a:effectLst/>
            <a:scene3d>
              <a:camera prst="orthographicFront">
                <a:rot lat="0" lon="0" rev="0"/>
              </a:camera>
              <a:lightRig rig="threePt" dir="t">
                <a:rot lat="0" lon="0" rev="600000"/>
              </a:lightRig>
            </a:scene3d>
            <a:sp3d prstMaterial="plastic"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2" name="직선 연결선 41"/>
            <p:cNvCxnSpPr>
              <a:stCxn id="41" idx="0"/>
              <a:endCxn id="41" idx="2"/>
            </p:cNvCxnSpPr>
            <p:nvPr/>
          </p:nvCxnSpPr>
          <p:spPr>
            <a:xfrm>
              <a:off x="5507656" y="2407789"/>
              <a:ext cx="0" cy="164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349246" y="2341672"/>
              <a:ext cx="4988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100%</a:t>
              </a:r>
              <a:endParaRPr lang="ko-KR" altLang="en-US" sz="11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118056" y="2341672"/>
              <a:ext cx="4988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100%</a:t>
              </a:r>
              <a:endParaRPr lang="ko-KR" altLang="en-US" sz="11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373038" y="2248053"/>
              <a:ext cx="1137311" cy="153888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ko-KR" altLang="en-US" sz="4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533439" y="2217275"/>
              <a:ext cx="8435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spc="50" dirty="0" err="1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아바타</a:t>
              </a:r>
              <a:r>
                <a:rPr lang="ko-KR" altLang="en-US" sz="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이름</a:t>
              </a:r>
              <a:r>
                <a:rPr lang="en-US" altLang="ko-KR" sz="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A</a:t>
              </a:r>
              <a:endParaRPr lang="ko-KR" altLang="en-US" sz="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508214" y="2248053"/>
              <a:ext cx="1137311" cy="153888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ko-KR" altLang="en-US" sz="4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659395" y="2217275"/>
              <a:ext cx="8435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spc="50" dirty="0" err="1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아바타</a:t>
              </a:r>
              <a:r>
                <a:rPr lang="ko-KR" altLang="en-US" sz="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ko-KR" altLang="en-US" sz="800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이름</a:t>
              </a:r>
              <a:r>
                <a:rPr lang="en-US" altLang="ko-KR" sz="800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B</a:t>
              </a:r>
              <a:endParaRPr lang="ko-KR" altLang="en-US" sz="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318822" y="2252528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VS</a:t>
              </a:r>
              <a:endParaRPr lang="ko-KR" altLang="en-US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5738439" y="3447743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053823" y="3447743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391119" y="3447743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15312" y="3447743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130696" y="3447743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467992" y="3447743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>
            <a:endCxn id="22" idx="0"/>
          </p:cNvCxnSpPr>
          <p:nvPr/>
        </p:nvCxnSpPr>
        <p:spPr>
          <a:xfrm>
            <a:off x="6696891" y="3770811"/>
            <a:ext cx="9725" cy="5288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509181" y="3709007"/>
            <a:ext cx="127470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순위</a:t>
            </a:r>
            <a:r>
              <a:rPr lang="en-US" altLang="ko-KR" sz="1100" dirty="0" smtClean="0">
                <a:solidFill>
                  <a:schemeClr val="bg1"/>
                </a:solidFill>
              </a:rPr>
              <a:t>: 999,999 </a:t>
            </a:r>
            <a:r>
              <a:rPr lang="ko-KR" altLang="en-US" sz="1100" dirty="0" smtClean="0">
                <a:solidFill>
                  <a:schemeClr val="bg1"/>
                </a:solidFill>
              </a:rPr>
              <a:t>위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r>
              <a:rPr lang="ko-KR" altLang="en-US" sz="1100" dirty="0" err="1" smtClean="0">
                <a:solidFill>
                  <a:schemeClr val="bg1"/>
                </a:solidFill>
              </a:rPr>
              <a:t>레이팅</a:t>
            </a:r>
            <a:r>
              <a:rPr lang="en-US" altLang="ko-KR" sz="1100" dirty="0" smtClean="0">
                <a:solidFill>
                  <a:schemeClr val="bg1"/>
                </a:solidFill>
              </a:rPr>
              <a:t>: 1260 </a:t>
            </a:r>
          </a:p>
          <a:p>
            <a:r>
              <a:rPr lang="ko-KR" altLang="en-US" sz="1100" dirty="0" smtClean="0">
                <a:solidFill>
                  <a:schemeClr val="bg1"/>
                </a:solidFill>
              </a:rPr>
              <a:t>전적</a:t>
            </a:r>
            <a:r>
              <a:rPr lang="en-US" altLang="ko-KR" sz="1100" dirty="0" smtClean="0">
                <a:solidFill>
                  <a:schemeClr val="bg1"/>
                </a:solidFill>
              </a:rPr>
              <a:t>: 301</a:t>
            </a:r>
            <a:r>
              <a:rPr lang="ko-KR" altLang="en-US" sz="1100" dirty="0" smtClean="0">
                <a:solidFill>
                  <a:schemeClr val="bg1"/>
                </a:solidFill>
              </a:rPr>
              <a:t>승 </a:t>
            </a:r>
            <a:r>
              <a:rPr lang="en-US" altLang="ko-KR" sz="1100" dirty="0" smtClean="0">
                <a:solidFill>
                  <a:schemeClr val="bg1"/>
                </a:solidFill>
              </a:rPr>
              <a:t>300</a:t>
            </a:r>
            <a:r>
              <a:rPr lang="ko-KR" altLang="en-US" sz="1100" dirty="0" smtClean="0">
                <a:solidFill>
                  <a:schemeClr val="bg1"/>
                </a:solidFill>
              </a:rPr>
              <a:t>패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575853" y="3849188"/>
            <a:ext cx="2274620" cy="41318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9486178" y="3873127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dobe Kaiti Std R" panose="02020400000000000000" pitchFamily="18" charset="-128"/>
                <a:ea typeface="Adobe Kaiti Std R" panose="02020400000000000000" pitchFamily="18" charset="-128"/>
              </a:rPr>
              <a:t>VS</a:t>
            </a:r>
            <a:endParaRPr lang="ko-KR" altLang="en-U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dobe Kaiti Std R" panose="02020400000000000000" pitchFamily="18" charset="-128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660309" y="3709007"/>
            <a:ext cx="127470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순위</a:t>
            </a:r>
            <a:r>
              <a:rPr lang="en-US" altLang="ko-KR" sz="1100" dirty="0" smtClean="0">
                <a:solidFill>
                  <a:schemeClr val="bg1"/>
                </a:solidFill>
              </a:rPr>
              <a:t>: 999,999 </a:t>
            </a:r>
            <a:r>
              <a:rPr lang="ko-KR" altLang="en-US" sz="1100" dirty="0" smtClean="0">
                <a:solidFill>
                  <a:schemeClr val="bg1"/>
                </a:solidFill>
              </a:rPr>
              <a:t>위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r>
              <a:rPr lang="ko-KR" altLang="en-US" sz="1100" dirty="0" err="1" smtClean="0">
                <a:solidFill>
                  <a:schemeClr val="bg1"/>
                </a:solidFill>
              </a:rPr>
              <a:t>레이팅</a:t>
            </a:r>
            <a:r>
              <a:rPr lang="en-US" altLang="ko-KR" sz="1100" dirty="0" smtClean="0">
                <a:solidFill>
                  <a:schemeClr val="bg1"/>
                </a:solidFill>
              </a:rPr>
              <a:t>: 1260 </a:t>
            </a:r>
          </a:p>
          <a:p>
            <a:r>
              <a:rPr lang="ko-KR" altLang="en-US" sz="1100" dirty="0" smtClean="0">
                <a:solidFill>
                  <a:schemeClr val="bg1"/>
                </a:solidFill>
              </a:rPr>
              <a:t>전적</a:t>
            </a:r>
            <a:r>
              <a:rPr lang="en-US" altLang="ko-KR" sz="1100" dirty="0" smtClean="0">
                <a:solidFill>
                  <a:schemeClr val="bg1"/>
                </a:solidFill>
              </a:rPr>
              <a:t>: 301</a:t>
            </a:r>
            <a:r>
              <a:rPr lang="ko-KR" altLang="en-US" sz="1100" dirty="0" smtClean="0">
                <a:solidFill>
                  <a:schemeClr val="bg1"/>
                </a:solidFill>
              </a:rPr>
              <a:t>승 </a:t>
            </a:r>
            <a:r>
              <a:rPr lang="en-US" altLang="ko-KR" sz="1100" dirty="0" smtClean="0">
                <a:solidFill>
                  <a:schemeClr val="bg1"/>
                </a:solidFill>
              </a:rPr>
              <a:t>300</a:t>
            </a:r>
            <a:r>
              <a:rPr lang="ko-KR" altLang="en-US" sz="1100" dirty="0" smtClean="0">
                <a:solidFill>
                  <a:schemeClr val="bg1"/>
                </a:solidFill>
              </a:rPr>
              <a:t>패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45405"/>
              </p:ext>
            </p:extLst>
          </p:nvPr>
        </p:nvGraphicFramePr>
        <p:xfrm>
          <a:off x="1314995" y="3225856"/>
          <a:ext cx="2960913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182"/>
                <a:gridCol w="1381760"/>
                <a:gridCol w="986971"/>
              </a:tblGrid>
              <a:tr h="1854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아바타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 테이블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아이템으로 취급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내용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값 범위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bg1"/>
                          </a:solidFill>
                        </a:rPr>
                        <a:t>iid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아이템 고유 아이디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0 ~ 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en-US" altLang="ko-KR" sz="800" dirty="0" err="1" smtClean="0">
                          <a:solidFill>
                            <a:schemeClr val="bg1"/>
                          </a:solidFill>
                        </a:rPr>
                        <a:t>uid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플레이어 소유 고유 아이디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0 ~ 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*level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아바타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 현재 레벨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보류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en-US" altLang="ko-KR" sz="800" dirty="0" err="1" smtClean="0">
                          <a:solidFill>
                            <a:schemeClr val="bg1"/>
                          </a:solidFill>
                        </a:rPr>
                        <a:t>exp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아바타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 현재 경험치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보류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bg1"/>
                          </a:solidFill>
                        </a:rPr>
                        <a:t>atk_min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기본 최소 공격력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 ~ 999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bg1"/>
                          </a:solidFill>
                        </a:rPr>
                        <a:t>atk_max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기본 최대 공격력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 ~ 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999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bg1"/>
                          </a:solidFill>
                        </a:rPr>
                        <a:t>def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기본 방어력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 ~ 999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bg1"/>
                          </a:solidFill>
                        </a:rPr>
                        <a:t>cname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화면에 표시될 고유 이름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영어 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자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en-US" altLang="ko-KR" sz="800" dirty="0" err="1" smtClean="0">
                          <a:solidFill>
                            <a:schemeClr val="bg1"/>
                          </a:solidFill>
                        </a:rPr>
                        <a:t>eqm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착용중인 아이템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id 3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개</a:t>
                      </a:r>
                      <a:endParaRPr lang="en-US" altLang="ko-KR" sz="8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( ‘;’ 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로 구분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en-US" altLang="ko-KR" sz="800" dirty="0" err="1" smtClean="0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altLang="ko-KR" sz="8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착용중인 스킬 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0 ~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bg1"/>
                          </a:solidFill>
                        </a:rPr>
                        <a:t>psid</a:t>
                      </a:r>
                      <a:endParaRPr lang="en-US" altLang="ko-KR" sz="8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아바타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 고유 </a:t>
                      </a:r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패시브스킬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0 ~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history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아바타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 고유 </a:t>
                      </a:r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히스토리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5420">
                <a:tc gridSpan="3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표시는 라이브테이블 따로 작성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없는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 것은 고유 </a:t>
                      </a:r>
                      <a:r>
                        <a:rPr lang="ko-KR" altLang="en-US" sz="800" baseline="0" dirty="0" err="1" smtClean="0">
                          <a:solidFill>
                            <a:schemeClr val="bg1"/>
                          </a:solidFill>
                        </a:rPr>
                        <a:t>아바타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 테이블로 작성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https://encrypted-tbn2.gstatic.com/images?q=tbn:ANd9GcQnqQztsmiNzJr-rmlrCb2gMDDq6yTftCWleT8Zg7utJibQU07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270" y="2110384"/>
            <a:ext cx="1178561" cy="171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사각형 설명선 69"/>
          <p:cNvSpPr/>
          <p:nvPr/>
        </p:nvSpPr>
        <p:spPr>
          <a:xfrm>
            <a:off x="11007744" y="3539562"/>
            <a:ext cx="967129" cy="402013"/>
          </a:xfrm>
          <a:prstGeom prst="wedgeRectCallout">
            <a:avLst>
              <a:gd name="adj1" fmla="val -135120"/>
              <a:gd name="adj2" fmla="val -421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아바타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일러스트</a:t>
            </a:r>
            <a:endParaRPr lang="ko-KR" altLang="en-US" sz="900" dirty="0"/>
          </a:p>
        </p:txBody>
      </p:sp>
      <p:pic>
        <p:nvPicPr>
          <p:cNvPr id="1028" name="Picture 4" descr="http://www.goos.co.kr/files/attach/images/150/956/004/c78e722e28bf28f95e4dc79b01463723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227" y="4389781"/>
            <a:ext cx="2291872" cy="16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사각형 설명선 71"/>
          <p:cNvSpPr/>
          <p:nvPr/>
        </p:nvSpPr>
        <p:spPr>
          <a:xfrm>
            <a:off x="11007744" y="5023427"/>
            <a:ext cx="967129" cy="402013"/>
          </a:xfrm>
          <a:prstGeom prst="wedgeRectCallout">
            <a:avLst>
              <a:gd name="adj1" fmla="val -87396"/>
              <a:gd name="adj2" fmla="val -31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아바타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일러스트</a:t>
            </a:r>
            <a:endParaRPr lang="ko-KR" altLang="en-US" sz="900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956" y="5795482"/>
            <a:ext cx="287447" cy="279843"/>
          </a:xfrm>
          <a:prstGeom prst="rect">
            <a:avLst/>
          </a:prstGeom>
          <a:ln w="31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07556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기획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6792" y="1600201"/>
            <a:ext cx="5151377" cy="4992188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z="2800" dirty="0" smtClean="0"/>
              <a:t>게임화면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게임점수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연속 성공 시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콤보</a:t>
            </a:r>
            <a:r>
              <a:rPr lang="ko-KR" altLang="en-US" sz="2000" dirty="0" smtClean="0"/>
              <a:t> 점수 획득</a:t>
            </a:r>
            <a:endParaRPr lang="en-US" altLang="ko-KR" sz="2000" dirty="0" smtClean="0"/>
          </a:p>
          <a:p>
            <a:pPr lvl="2"/>
            <a:r>
              <a:rPr lang="en-US" altLang="ko-KR" sz="2000" dirty="0"/>
              <a:t>x</a:t>
            </a:r>
            <a:r>
              <a:rPr lang="en-US" altLang="ko-KR" sz="2000" dirty="0" smtClean="0"/>
              <a:t> = </a:t>
            </a:r>
            <a:r>
              <a:rPr lang="ko-KR" altLang="en-US" sz="2000" dirty="0" smtClean="0"/>
              <a:t>기본점수</a:t>
            </a:r>
            <a:endParaRPr lang="en-US" altLang="ko-KR" sz="2000" dirty="0"/>
          </a:p>
          <a:p>
            <a:pPr lvl="2"/>
            <a:r>
              <a:rPr lang="en-US" altLang="ko-KR" sz="2000" dirty="0" smtClean="0"/>
              <a:t>s = </a:t>
            </a:r>
            <a:r>
              <a:rPr lang="ko-KR" altLang="en-US" sz="2000" dirty="0" err="1" smtClean="0"/>
              <a:t>콤보배율</a:t>
            </a:r>
            <a:r>
              <a:rPr lang="en-US" altLang="ko-KR" sz="2000" dirty="0" smtClean="0"/>
              <a:t>. x1 ~ x99 </a:t>
            </a:r>
            <a:r>
              <a:rPr lang="ko-KR" altLang="en-US" sz="2000" dirty="0" smtClean="0"/>
              <a:t>까지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Y = </a:t>
            </a:r>
            <a:r>
              <a:rPr lang="ko-KR" altLang="en-US" sz="2000" dirty="0" smtClean="0"/>
              <a:t>반영되는 점수</a:t>
            </a:r>
            <a:r>
              <a:rPr lang="en-US" altLang="ko-KR" sz="2000" dirty="0" smtClean="0"/>
              <a:t>. Y = x * s</a:t>
            </a:r>
          </a:p>
          <a:p>
            <a:pPr lvl="2"/>
            <a:r>
              <a:rPr lang="ko-KR" altLang="en-US" sz="2000" dirty="0" smtClean="0"/>
              <a:t>점수는 대전 후 획득 골드에 반영</a:t>
            </a:r>
            <a:endParaRPr lang="en-US" altLang="ko-KR" sz="2000" dirty="0" smtClean="0"/>
          </a:p>
          <a:p>
            <a:pPr lvl="1"/>
            <a:r>
              <a:rPr lang="en-US" altLang="ko-KR" dirty="0" smtClean="0"/>
              <a:t>HP</a:t>
            </a:r>
          </a:p>
          <a:p>
            <a:pPr lvl="2"/>
            <a:r>
              <a:rPr lang="ko-KR" altLang="en-US" dirty="0" smtClean="0"/>
              <a:t>기본 </a:t>
            </a:r>
            <a:r>
              <a:rPr lang="en-US" altLang="ko-KR" dirty="0"/>
              <a:t>HP = 100%, </a:t>
            </a:r>
            <a:r>
              <a:rPr lang="ko-KR" altLang="en-US" dirty="0"/>
              <a:t>최대 </a:t>
            </a:r>
            <a:r>
              <a:rPr lang="en-US" altLang="ko-KR" dirty="0"/>
              <a:t>200</a:t>
            </a:r>
            <a:r>
              <a:rPr lang="en-US" altLang="ko-KR" dirty="0" smtClean="0"/>
              <a:t>%</a:t>
            </a:r>
          </a:p>
          <a:p>
            <a:pPr lvl="1"/>
            <a:r>
              <a:rPr lang="ko-KR" altLang="en-US" sz="2400" dirty="0" err="1" smtClean="0"/>
              <a:t>피해량</a:t>
            </a:r>
            <a:r>
              <a:rPr lang="ko-KR" altLang="en-US" sz="2400" dirty="0" smtClean="0"/>
              <a:t> 계산</a:t>
            </a:r>
            <a:endParaRPr lang="en-US" altLang="ko-KR" sz="2400" dirty="0" smtClean="0"/>
          </a:p>
          <a:p>
            <a:pPr lvl="2"/>
            <a:r>
              <a:rPr lang="ko-KR" altLang="en-US" dirty="0" err="1" smtClean="0"/>
              <a:t>피해량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공격력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공격력 </a:t>
            </a:r>
            <a:r>
              <a:rPr lang="en-US" altLang="ko-KR" dirty="0" smtClean="0"/>
              <a:t>* (</a:t>
            </a:r>
            <a:r>
              <a:rPr lang="ko-KR" altLang="en-US" dirty="0" smtClean="0"/>
              <a:t>방어력</a:t>
            </a:r>
            <a:r>
              <a:rPr lang="en-US" altLang="ko-KR" dirty="0" smtClean="0"/>
              <a:t>/(</a:t>
            </a:r>
            <a:r>
              <a:rPr lang="ko-KR" altLang="en-US" dirty="0" smtClean="0"/>
              <a:t>방어력</a:t>
            </a:r>
            <a:r>
              <a:rPr lang="en-US" altLang="ko-KR" dirty="0" smtClean="0"/>
              <a:t>+100))</a:t>
            </a:r>
          </a:p>
          <a:p>
            <a:pPr lvl="2"/>
            <a:r>
              <a:rPr lang="en-US" altLang="ko-KR" dirty="0" smtClean="0"/>
              <a:t>HP -= </a:t>
            </a:r>
            <a:r>
              <a:rPr lang="ko-KR" altLang="en-US" dirty="0" err="1" smtClean="0"/>
              <a:t>피해량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*D&amp;D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공식룰을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따를듯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sz="2400" dirty="0" smtClean="0"/>
              <a:t>강점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일종의 특성</a:t>
            </a:r>
            <a:r>
              <a:rPr lang="en-US" altLang="ko-KR" sz="2400" dirty="0" smtClean="0"/>
              <a:t>)</a:t>
            </a:r>
          </a:p>
          <a:p>
            <a:pPr lvl="2"/>
            <a:r>
              <a:rPr lang="ko-KR" altLang="en-US" sz="2000" dirty="0" smtClean="0"/>
              <a:t>공격 강점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피해량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1.5</a:t>
            </a:r>
            <a:r>
              <a:rPr lang="ko-KR" altLang="en-US" sz="2000" dirty="0" smtClean="0"/>
              <a:t>배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증가</a:t>
            </a:r>
            <a:r>
              <a:rPr lang="en-US" altLang="ko-KR" sz="2000" dirty="0" smtClean="0"/>
              <a:t>.</a:t>
            </a:r>
          </a:p>
          <a:p>
            <a:pPr lvl="2"/>
            <a:r>
              <a:rPr lang="ko-KR" altLang="en-US" sz="2000" dirty="0" smtClean="0"/>
              <a:t>방어 강점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막을 시 공격자 공격피해의 </a:t>
            </a:r>
            <a:r>
              <a:rPr lang="en-US" altLang="ko-KR" sz="2000" dirty="0" smtClean="0"/>
              <a:t>0.5</a:t>
            </a:r>
            <a:r>
              <a:rPr lang="ko-KR" altLang="en-US" sz="2000" dirty="0" smtClean="0"/>
              <a:t>배 반격 피해</a:t>
            </a:r>
            <a:r>
              <a:rPr lang="en-US" altLang="ko-KR" sz="2000" dirty="0" smtClean="0"/>
              <a:t>. </a:t>
            </a:r>
          </a:p>
          <a:p>
            <a:pPr lvl="1"/>
            <a:r>
              <a:rPr lang="ko-KR" altLang="en-US" dirty="0" smtClean="0"/>
              <a:t>문제 제한시간 초과시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모두 </a:t>
            </a:r>
            <a:r>
              <a:rPr lang="en-US" altLang="ko-KR" dirty="0" smtClean="0"/>
              <a:t>HP -= 10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>
            <a:off x="5529727" y="2246532"/>
            <a:ext cx="2274620" cy="40437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18522" y="1546072"/>
            <a:ext cx="162736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대전게임 화면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모드</a:t>
            </a:r>
            <a:endParaRPr lang="en-US" altLang="ko-KR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5529727" y="3924300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559631" y="4450760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5529726" y="4920809"/>
            <a:ext cx="2274622" cy="22577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1. [</a:t>
            </a:r>
            <a:r>
              <a:rPr lang="ko-KR" altLang="en-US" sz="1200" dirty="0" smtClean="0"/>
              <a:t>답안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5529726" y="5192703"/>
            <a:ext cx="2274622" cy="22577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2. </a:t>
            </a:r>
            <a:r>
              <a:rPr lang="en-US" altLang="ko-KR" sz="1200" dirty="0"/>
              <a:t>[</a:t>
            </a:r>
            <a:r>
              <a:rPr lang="ko-KR" altLang="en-US" sz="1200" dirty="0" smtClean="0"/>
              <a:t>답안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529726" y="5464597"/>
            <a:ext cx="2274622" cy="22577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3. </a:t>
            </a:r>
            <a:r>
              <a:rPr lang="en-US" altLang="ko-KR" sz="1200" dirty="0"/>
              <a:t>[</a:t>
            </a:r>
            <a:r>
              <a:rPr lang="ko-KR" altLang="en-US" sz="1200" dirty="0" smtClean="0"/>
              <a:t>답안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529726" y="5736491"/>
            <a:ext cx="2274622" cy="22577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4. </a:t>
            </a:r>
            <a:r>
              <a:rPr lang="en-US" altLang="ko-KR" sz="1200" dirty="0"/>
              <a:t>[</a:t>
            </a:r>
            <a:r>
              <a:rPr lang="ko-KR" altLang="en-US" sz="1200" dirty="0" smtClean="0"/>
              <a:t>답안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5529726" y="6005238"/>
            <a:ext cx="714713" cy="28506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뒤로</a:t>
            </a:r>
            <a:endParaRPr lang="ko-KR" altLang="en-US" sz="1200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014" y="5997563"/>
            <a:ext cx="297520" cy="297520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786829" y="4419822"/>
            <a:ext cx="1760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&lt;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문제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&gt; Request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의 뜻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5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>
            <a:spLocks noChangeAspect="1"/>
          </p:cNvSpPr>
          <p:nvPr/>
        </p:nvSpPr>
        <p:spPr>
          <a:xfrm>
            <a:off x="9356846" y="2246532"/>
            <a:ext cx="2274620" cy="40437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645641" y="1546072"/>
            <a:ext cx="162736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대전게임 화면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전투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모드</a:t>
            </a:r>
            <a:endParaRPr lang="en-US" altLang="ko-KR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9356846" y="3924300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9356845" y="6005238"/>
            <a:ext cx="714713" cy="28506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뒤로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9386328" y="4479851"/>
            <a:ext cx="2215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제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1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턴 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-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공격 하실 차례입니다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5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pic>
        <p:nvPicPr>
          <p:cNvPr id="49" name="Picture 4" descr="http://www.cyrano.co.kr/blog/wp-content/uploads/1/107094751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6" t="46479" r="31563" b="15078"/>
          <a:stretch/>
        </p:blipFill>
        <p:spPr bwMode="auto">
          <a:xfrm>
            <a:off x="5563209" y="2571926"/>
            <a:ext cx="2207656" cy="13434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cxnSp>
        <p:nvCxnSpPr>
          <p:cNvPr id="70" name="직선 연결선 69"/>
          <p:cNvCxnSpPr/>
          <p:nvPr/>
        </p:nvCxnSpPr>
        <p:spPr>
          <a:xfrm>
            <a:off x="9356846" y="4450760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6667037" y="3924300"/>
            <a:ext cx="0" cy="5264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10494156" y="3924300"/>
            <a:ext cx="0" cy="5264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>
          <a:xfrm>
            <a:off x="9361185" y="4920809"/>
            <a:ext cx="2274622" cy="22577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1. [</a:t>
            </a:r>
            <a:r>
              <a:rPr lang="ko-KR" altLang="en-US" sz="1200" dirty="0" smtClean="0"/>
              <a:t>공격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방어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9361185" y="5192703"/>
            <a:ext cx="2274622" cy="22577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2. [</a:t>
            </a:r>
            <a:r>
              <a:rPr lang="ko-KR" altLang="en-US" sz="1200" dirty="0"/>
              <a:t>공격 </a:t>
            </a:r>
            <a:r>
              <a:rPr lang="en-US" altLang="ko-KR" sz="1200" dirty="0"/>
              <a:t>/ </a:t>
            </a:r>
            <a:r>
              <a:rPr lang="ko-KR" altLang="en-US" sz="1200" dirty="0"/>
              <a:t>방어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9361185" y="5464597"/>
            <a:ext cx="2274622" cy="22577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3. [</a:t>
            </a:r>
            <a:r>
              <a:rPr lang="ko-KR" altLang="en-US" sz="1200" dirty="0"/>
              <a:t>공격 </a:t>
            </a:r>
            <a:r>
              <a:rPr lang="en-US" altLang="ko-KR" sz="1200" dirty="0"/>
              <a:t>/ </a:t>
            </a:r>
            <a:r>
              <a:rPr lang="ko-KR" altLang="en-US" sz="1200" dirty="0"/>
              <a:t>방어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9361185" y="5736491"/>
            <a:ext cx="2274622" cy="22577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자동 </a:t>
            </a:r>
            <a:r>
              <a:rPr lang="en-US" altLang="ko-KR" sz="1200" dirty="0" smtClean="0"/>
              <a:t>on / off</a:t>
            </a:r>
            <a:endParaRPr lang="ko-KR" altLang="en-US" sz="1200" dirty="0"/>
          </a:p>
        </p:txBody>
      </p:sp>
      <p:pic>
        <p:nvPicPr>
          <p:cNvPr id="84" name="Picture 4" descr="http://www.cyrano.co.kr/blog/wp-content/uploads/1/107094751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6" t="46479" r="31563" b="15078"/>
          <a:stretch/>
        </p:blipFill>
        <p:spPr bwMode="auto">
          <a:xfrm>
            <a:off x="9391937" y="2571926"/>
            <a:ext cx="2207656" cy="13434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grpSp>
        <p:nvGrpSpPr>
          <p:cNvPr id="96" name="그룹 95"/>
          <p:cNvGrpSpPr/>
          <p:nvPr/>
        </p:nvGrpSpPr>
        <p:grpSpPr>
          <a:xfrm>
            <a:off x="5501592" y="2217275"/>
            <a:ext cx="2315755" cy="386007"/>
            <a:chOff x="4349246" y="2217275"/>
            <a:chExt cx="2315755" cy="386007"/>
          </a:xfrm>
        </p:grpSpPr>
        <p:cxnSp>
          <p:nvCxnSpPr>
            <p:cNvPr id="51" name="직선 연결선 50"/>
            <p:cNvCxnSpPr/>
            <p:nvPr/>
          </p:nvCxnSpPr>
          <p:spPr>
            <a:xfrm>
              <a:off x="4377381" y="2562401"/>
              <a:ext cx="22746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4377381" y="2407789"/>
              <a:ext cx="2260550" cy="164136"/>
            </a:xfrm>
            <a:prstGeom prst="rect">
              <a:avLst/>
            </a:prstGeom>
            <a:ln w="3175"/>
            <a:effectLst/>
            <a:scene3d>
              <a:camera prst="orthographicFront">
                <a:rot lat="0" lon="0" rev="0"/>
              </a:camera>
              <a:lightRig rig="threePt" dir="t">
                <a:rot lat="0" lon="0" rev="600000"/>
              </a:lightRig>
            </a:scene3d>
            <a:sp3d prstMaterial="plastic"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" name="직선 연결선 59"/>
            <p:cNvCxnSpPr>
              <a:stCxn id="57" idx="0"/>
              <a:endCxn id="57" idx="2"/>
            </p:cNvCxnSpPr>
            <p:nvPr/>
          </p:nvCxnSpPr>
          <p:spPr>
            <a:xfrm>
              <a:off x="5507656" y="2407789"/>
              <a:ext cx="0" cy="164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4349246" y="2341672"/>
              <a:ext cx="5469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ko-KR" sz="1100" b="1" dirty="0" smtClean="0">
                  <a:ln/>
                  <a:solidFill>
                    <a:schemeClr val="accent4"/>
                  </a:solidFill>
                </a:rPr>
                <a:t>100%</a:t>
              </a:r>
              <a:endParaRPr lang="ko-KR" altLang="en-US" sz="1100" b="1" dirty="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118056" y="2341672"/>
              <a:ext cx="5469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ko-KR" sz="1100" b="1" dirty="0" smtClean="0">
                  <a:ln/>
                  <a:solidFill>
                    <a:schemeClr val="accent4"/>
                  </a:solidFill>
                </a:rPr>
                <a:t>100%</a:t>
              </a:r>
              <a:endParaRPr lang="ko-KR" altLang="en-US" sz="1100" b="1" dirty="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373038" y="2248053"/>
              <a:ext cx="1137311" cy="153888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ko-KR" altLang="en-US" sz="400" dirty="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533439" y="2217275"/>
              <a:ext cx="8435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spc="50" dirty="0" err="1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아바타</a:t>
              </a:r>
              <a:r>
                <a:rPr lang="ko-KR" altLang="en-US" sz="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이름</a:t>
              </a:r>
              <a:r>
                <a:rPr lang="en-US" altLang="ko-KR" sz="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A</a:t>
              </a:r>
              <a:endParaRPr lang="ko-KR" altLang="en-US" sz="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508214" y="2248053"/>
              <a:ext cx="1137311" cy="153888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ko-KR" altLang="en-US" sz="400" dirty="0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5659395" y="2217275"/>
              <a:ext cx="8435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spc="50" dirty="0" err="1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아바타</a:t>
              </a:r>
              <a:r>
                <a:rPr lang="ko-KR" altLang="en-US" sz="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ko-KR" altLang="en-US" sz="800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이름</a:t>
              </a:r>
              <a:r>
                <a:rPr lang="en-US" altLang="ko-KR" sz="800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B</a:t>
              </a:r>
              <a:endParaRPr lang="ko-KR" altLang="en-US" sz="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18822" y="2252528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VS</a:t>
              </a:r>
              <a:endParaRPr lang="ko-KR" altLang="en-US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9342778" y="2217275"/>
            <a:ext cx="2315755" cy="386007"/>
            <a:chOff x="4349246" y="2217275"/>
            <a:chExt cx="2315755" cy="386007"/>
          </a:xfrm>
        </p:grpSpPr>
        <p:cxnSp>
          <p:nvCxnSpPr>
            <p:cNvPr id="98" name="직선 연결선 97"/>
            <p:cNvCxnSpPr/>
            <p:nvPr/>
          </p:nvCxnSpPr>
          <p:spPr>
            <a:xfrm>
              <a:off x="4377381" y="2562401"/>
              <a:ext cx="22746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직사각형 98"/>
            <p:cNvSpPr/>
            <p:nvPr/>
          </p:nvSpPr>
          <p:spPr>
            <a:xfrm>
              <a:off x="4377381" y="2407789"/>
              <a:ext cx="2260554" cy="164136"/>
            </a:xfrm>
            <a:prstGeom prst="rect">
              <a:avLst/>
            </a:prstGeom>
            <a:ln w="3175"/>
            <a:effectLst/>
            <a:scene3d>
              <a:camera prst="orthographicFront">
                <a:rot lat="0" lon="0" rev="0"/>
              </a:camera>
              <a:lightRig rig="threePt" dir="t">
                <a:rot lat="0" lon="0" rev="600000"/>
              </a:lightRig>
            </a:scene3d>
            <a:sp3d prstMaterial="plastic"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0" name="직선 연결선 99"/>
            <p:cNvCxnSpPr>
              <a:stCxn id="99" idx="0"/>
              <a:endCxn id="99" idx="2"/>
            </p:cNvCxnSpPr>
            <p:nvPr/>
          </p:nvCxnSpPr>
          <p:spPr>
            <a:xfrm>
              <a:off x="5507658" y="2407789"/>
              <a:ext cx="0" cy="164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4349246" y="2341672"/>
              <a:ext cx="5469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ko-KR" sz="1100" b="1" dirty="0" smtClean="0">
                  <a:ln/>
                  <a:solidFill>
                    <a:schemeClr val="accent4"/>
                  </a:solidFill>
                </a:rPr>
                <a:t>100%</a:t>
              </a:r>
              <a:endParaRPr lang="ko-KR" altLang="en-US" sz="1100" b="1" dirty="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118056" y="2341672"/>
              <a:ext cx="5469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ko-KR" sz="1100" b="1" dirty="0" smtClean="0">
                  <a:ln/>
                  <a:solidFill>
                    <a:schemeClr val="accent4"/>
                  </a:solidFill>
                </a:rPr>
                <a:t>100%</a:t>
              </a:r>
              <a:endParaRPr lang="ko-KR" altLang="en-US" sz="1100" b="1" dirty="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373038" y="2248053"/>
              <a:ext cx="1137311" cy="153888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ko-KR" altLang="en-US" sz="400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533439" y="2217275"/>
              <a:ext cx="8435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spc="50" dirty="0" err="1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아바타</a:t>
              </a:r>
              <a:r>
                <a:rPr lang="ko-KR" altLang="en-US" sz="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이름</a:t>
              </a:r>
              <a:r>
                <a:rPr lang="en-US" altLang="ko-KR" sz="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A</a:t>
              </a:r>
              <a:endParaRPr lang="ko-KR" altLang="en-US" sz="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508215" y="2248053"/>
              <a:ext cx="1129720" cy="153888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ko-KR" altLang="en-US" sz="400" dirty="0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5659395" y="2217275"/>
              <a:ext cx="8435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spc="50" dirty="0" err="1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아바타</a:t>
              </a:r>
              <a:r>
                <a:rPr lang="ko-KR" altLang="en-US" sz="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ko-KR" altLang="en-US" sz="800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이름</a:t>
              </a:r>
              <a:r>
                <a:rPr lang="en-US" altLang="ko-KR" sz="800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B</a:t>
              </a:r>
              <a:endParaRPr lang="ko-KR" altLang="en-US" sz="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318822" y="2252528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VS</a:t>
              </a:r>
              <a:endParaRPr lang="ko-KR" altLang="en-US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5512988" y="3883844"/>
            <a:ext cx="123623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공격력</a:t>
            </a:r>
            <a:r>
              <a:rPr lang="en-US" altLang="ko-KR" sz="1100" dirty="0" smtClean="0">
                <a:solidFill>
                  <a:schemeClr val="bg1"/>
                </a:solidFill>
              </a:rPr>
              <a:t>: 999</a:t>
            </a:r>
          </a:p>
          <a:p>
            <a:r>
              <a:rPr lang="ko-KR" altLang="en-US" sz="1100" dirty="0" smtClean="0">
                <a:solidFill>
                  <a:schemeClr val="bg1"/>
                </a:solidFill>
              </a:rPr>
              <a:t>방어력</a:t>
            </a:r>
            <a:r>
              <a:rPr lang="en-US" altLang="ko-KR" sz="1100" dirty="0" smtClean="0">
                <a:solidFill>
                  <a:schemeClr val="bg1"/>
                </a:solidFill>
              </a:rPr>
              <a:t>: 999</a:t>
            </a:r>
          </a:p>
          <a:p>
            <a:r>
              <a:rPr lang="ko-KR" altLang="en-US" sz="1100" dirty="0" smtClean="0">
                <a:solidFill>
                  <a:schemeClr val="bg1"/>
                </a:solidFill>
              </a:rPr>
              <a:t>강점    </a:t>
            </a:r>
            <a:r>
              <a:rPr lang="en-US" altLang="ko-KR" sz="1100" dirty="0">
                <a:solidFill>
                  <a:schemeClr val="bg1"/>
                </a:solidFill>
              </a:rPr>
              <a:t>: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중단베기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658667" y="3883844"/>
            <a:ext cx="123623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공격력</a:t>
            </a:r>
            <a:r>
              <a:rPr lang="en-US" altLang="ko-KR" sz="1100" dirty="0" smtClean="0">
                <a:solidFill>
                  <a:schemeClr val="bg1"/>
                </a:solidFill>
              </a:rPr>
              <a:t>: 999</a:t>
            </a:r>
          </a:p>
          <a:p>
            <a:r>
              <a:rPr lang="ko-KR" altLang="en-US" sz="1100" dirty="0" smtClean="0">
                <a:solidFill>
                  <a:schemeClr val="bg1"/>
                </a:solidFill>
              </a:rPr>
              <a:t>방어력</a:t>
            </a:r>
            <a:r>
              <a:rPr lang="en-US" altLang="ko-KR" sz="1100" dirty="0" smtClean="0">
                <a:solidFill>
                  <a:schemeClr val="bg1"/>
                </a:solidFill>
              </a:rPr>
              <a:t>: 999</a:t>
            </a:r>
          </a:p>
          <a:p>
            <a:r>
              <a:rPr lang="ko-KR" altLang="en-US" sz="1100" dirty="0" smtClean="0">
                <a:solidFill>
                  <a:schemeClr val="bg1"/>
                </a:solidFill>
              </a:rPr>
              <a:t>강점    </a:t>
            </a:r>
            <a:r>
              <a:rPr lang="en-US" altLang="ko-KR" sz="1100" dirty="0">
                <a:solidFill>
                  <a:schemeClr val="bg1"/>
                </a:solidFill>
              </a:rPr>
              <a:t>: </a:t>
            </a:r>
            <a:r>
              <a:rPr lang="ko-KR" altLang="en-US" sz="1100" dirty="0" smtClean="0">
                <a:solidFill>
                  <a:schemeClr val="bg1"/>
                </a:solidFill>
              </a:rPr>
              <a:t>하단회피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365455" y="3883844"/>
            <a:ext cx="123623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공격력</a:t>
            </a:r>
            <a:r>
              <a:rPr lang="en-US" altLang="ko-KR" sz="1100" dirty="0">
                <a:solidFill>
                  <a:schemeClr val="bg1"/>
                </a:solidFill>
              </a:rPr>
              <a:t>: </a:t>
            </a:r>
            <a:r>
              <a:rPr lang="en-US" altLang="ko-KR" sz="1100" dirty="0" smtClean="0">
                <a:solidFill>
                  <a:schemeClr val="bg1"/>
                </a:solidFill>
              </a:rPr>
              <a:t>999</a:t>
            </a:r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ko-KR" altLang="en-US" sz="1100" dirty="0">
                <a:solidFill>
                  <a:schemeClr val="bg1"/>
                </a:solidFill>
              </a:rPr>
              <a:t>방어력</a:t>
            </a:r>
            <a:r>
              <a:rPr lang="en-US" altLang="ko-KR" sz="1100" dirty="0">
                <a:solidFill>
                  <a:schemeClr val="bg1"/>
                </a:solidFill>
              </a:rPr>
              <a:t>: 9</a:t>
            </a:r>
            <a:r>
              <a:rPr lang="en-US" altLang="ko-KR" sz="1100" dirty="0" smtClean="0">
                <a:solidFill>
                  <a:schemeClr val="bg1"/>
                </a:solidFill>
              </a:rPr>
              <a:t>99</a:t>
            </a:r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ko-KR" altLang="en-US" sz="1100" dirty="0">
                <a:solidFill>
                  <a:schemeClr val="bg1"/>
                </a:solidFill>
              </a:rPr>
              <a:t>강점    </a:t>
            </a:r>
            <a:r>
              <a:rPr lang="en-US" altLang="ko-KR" sz="1100" dirty="0">
                <a:solidFill>
                  <a:schemeClr val="bg1"/>
                </a:solidFill>
              </a:rPr>
              <a:t>: </a:t>
            </a:r>
            <a:r>
              <a:rPr lang="ko-KR" altLang="en-US" sz="1100" dirty="0" err="1">
                <a:solidFill>
                  <a:schemeClr val="bg1"/>
                </a:solidFill>
              </a:rPr>
              <a:t>중단베기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0478922" y="3883844"/>
            <a:ext cx="123623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공격력</a:t>
            </a:r>
            <a:r>
              <a:rPr lang="en-US" altLang="ko-KR" sz="1100" dirty="0">
                <a:solidFill>
                  <a:schemeClr val="bg1"/>
                </a:solidFill>
              </a:rPr>
              <a:t>: </a:t>
            </a:r>
            <a:r>
              <a:rPr lang="en-US" altLang="ko-KR" sz="1100" dirty="0" smtClean="0">
                <a:solidFill>
                  <a:schemeClr val="bg1"/>
                </a:solidFill>
              </a:rPr>
              <a:t>999</a:t>
            </a:r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ko-KR" altLang="en-US" sz="1100" dirty="0">
                <a:solidFill>
                  <a:schemeClr val="bg1"/>
                </a:solidFill>
              </a:rPr>
              <a:t>방어력</a:t>
            </a:r>
            <a:r>
              <a:rPr lang="en-US" altLang="ko-KR" sz="1100" dirty="0">
                <a:solidFill>
                  <a:schemeClr val="bg1"/>
                </a:solidFill>
              </a:rPr>
              <a:t>: </a:t>
            </a:r>
            <a:r>
              <a:rPr lang="en-US" altLang="ko-KR" sz="1100" dirty="0" smtClean="0">
                <a:solidFill>
                  <a:schemeClr val="bg1"/>
                </a:solidFill>
              </a:rPr>
              <a:t>999</a:t>
            </a:r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ko-KR" altLang="en-US" sz="1100" dirty="0">
                <a:solidFill>
                  <a:schemeClr val="bg1"/>
                </a:solidFill>
              </a:rPr>
              <a:t>강점   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: </a:t>
            </a:r>
            <a:r>
              <a:rPr lang="ko-KR" altLang="en-US" sz="1100" dirty="0">
                <a:solidFill>
                  <a:schemeClr val="bg1"/>
                </a:solidFill>
              </a:rPr>
              <a:t>하단회피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5685785" y="3631474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6001169" y="3631474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6338465" y="3631474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6762658" y="3631474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7078042" y="3631474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7415338" y="3631474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9526971" y="3631474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9842355" y="3631474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10179651" y="3631474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0615937" y="3631474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10931321" y="3631474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11268617" y="3631474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 설명선 125"/>
          <p:cNvSpPr/>
          <p:nvPr/>
        </p:nvSpPr>
        <p:spPr>
          <a:xfrm>
            <a:off x="8027901" y="3233521"/>
            <a:ext cx="979770" cy="588920"/>
          </a:xfrm>
          <a:prstGeom prst="wedgeRectCallout">
            <a:avLst>
              <a:gd name="adj1" fmla="val -100928"/>
              <a:gd name="adj2" fmla="val 311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착용 장비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무기 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갑옷 </a:t>
            </a:r>
            <a:r>
              <a:rPr lang="en-US" altLang="ko-KR" sz="1100" dirty="0" smtClean="0"/>
              <a:t>/ </a:t>
            </a:r>
            <a:r>
              <a:rPr lang="ko-KR" altLang="en-US" sz="1100" dirty="0" err="1" smtClean="0"/>
              <a:t>악세사리</a:t>
            </a:r>
            <a:endParaRPr lang="ko-KR" altLang="en-US" sz="1100" dirty="0"/>
          </a:p>
        </p:txBody>
      </p:sp>
      <p:sp>
        <p:nvSpPr>
          <p:cNvPr id="127" name="사각형 설명선 126"/>
          <p:cNvSpPr/>
          <p:nvPr/>
        </p:nvSpPr>
        <p:spPr>
          <a:xfrm>
            <a:off x="8027901" y="3951228"/>
            <a:ext cx="979770" cy="411766"/>
          </a:xfrm>
          <a:prstGeom prst="wedgeRectCallout">
            <a:avLst>
              <a:gd name="adj1" fmla="val -85818"/>
              <a:gd name="adj2" fmla="val -7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공통</a:t>
            </a:r>
            <a:endParaRPr lang="en-US" altLang="ko-KR" sz="1100" dirty="0" smtClean="0"/>
          </a:p>
          <a:p>
            <a:pPr algn="ctr"/>
            <a:r>
              <a:rPr lang="ko-KR" altLang="en-US" sz="1100" dirty="0" err="1" smtClean="0"/>
              <a:t>정보창</a:t>
            </a:r>
            <a:endParaRPr lang="ko-KR" altLang="en-US" sz="1100" dirty="0"/>
          </a:p>
        </p:txBody>
      </p:sp>
      <p:sp>
        <p:nvSpPr>
          <p:cNvPr id="72" name="직사각형 71"/>
          <p:cNvSpPr/>
          <p:nvPr/>
        </p:nvSpPr>
        <p:spPr>
          <a:xfrm>
            <a:off x="11066607" y="6005238"/>
            <a:ext cx="226930" cy="205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1372663" y="6005238"/>
            <a:ext cx="226930" cy="205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7197459" y="6005238"/>
            <a:ext cx="226930" cy="205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7503515" y="6005238"/>
            <a:ext cx="226930" cy="205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05489" y="2514545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999,999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169722" y="2514545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999,999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357760" y="2514545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999,999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1021993" y="2514545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999,999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9" name="사각형 설명선 88"/>
          <p:cNvSpPr/>
          <p:nvPr/>
        </p:nvSpPr>
        <p:spPr>
          <a:xfrm>
            <a:off x="7960402" y="2195044"/>
            <a:ext cx="1312752" cy="794054"/>
          </a:xfrm>
          <a:prstGeom prst="wedgeRectCallout">
            <a:avLst>
              <a:gd name="adj1" fmla="val -70374"/>
              <a:gd name="adj2" fmla="val 77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게임점수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문제를 맞출 시</a:t>
            </a:r>
            <a:r>
              <a:rPr lang="en-US" altLang="ko-KR" sz="1100" dirty="0" smtClean="0"/>
              <a:t>,</a:t>
            </a:r>
          </a:p>
          <a:p>
            <a:pPr algn="ctr"/>
            <a:r>
              <a:rPr lang="ko-KR" altLang="en-US" sz="1100" dirty="0" smtClean="0"/>
              <a:t>공격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방어 성공 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점수 증가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53895" y="6342800"/>
            <a:ext cx="542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상대방의 체력이 </a:t>
            </a:r>
            <a:r>
              <a:rPr lang="en-US" altLang="ko-KR" dirty="0" smtClean="0"/>
              <a:t>0% </a:t>
            </a:r>
            <a:r>
              <a:rPr lang="ko-KR" altLang="en-US" dirty="0" smtClean="0"/>
              <a:t>가 될 때까지 위 과정을 반복함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0" name="사각형 설명선 89"/>
          <p:cNvSpPr/>
          <p:nvPr/>
        </p:nvSpPr>
        <p:spPr>
          <a:xfrm>
            <a:off x="8027901" y="4564133"/>
            <a:ext cx="979770" cy="723187"/>
          </a:xfrm>
          <a:prstGeom prst="wedgeRectCallout">
            <a:avLst>
              <a:gd name="adj1" fmla="val 86617"/>
              <a:gd name="adj2" fmla="val -2090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문제 맞추면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공격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모드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상대방은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방어모드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9797767" y="3191726"/>
            <a:ext cx="1563248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smtClean="0"/>
              <a:t>타격 애니메이션과 함께 </a:t>
            </a:r>
            <a:endParaRPr lang="en-US" altLang="ko-KR" sz="1000" dirty="0" smtClean="0"/>
          </a:p>
          <a:p>
            <a:r>
              <a:rPr lang="en-US" altLang="ko-KR" sz="1000" dirty="0" smtClean="0"/>
              <a:t>Hit</a:t>
            </a:r>
            <a:r>
              <a:rPr lang="ko-KR" altLang="en-US" sz="1000" dirty="0" err="1" smtClean="0"/>
              <a:t>이펙트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+ </a:t>
            </a:r>
            <a:r>
              <a:rPr lang="ko-KR" altLang="en-US" sz="1000" dirty="0" smtClean="0"/>
              <a:t>타격</a:t>
            </a:r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파티클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0458880" y="256476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ko-KR" b="1" dirty="0" smtClean="0">
                <a:ln/>
                <a:solidFill>
                  <a:schemeClr val="accent4"/>
                </a:solidFill>
              </a:rPr>
              <a:t>21</a:t>
            </a:r>
            <a:endParaRPr lang="ko-KR" alt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370913" y="4469463"/>
            <a:ext cx="2245138" cy="1233536"/>
          </a:xfrm>
          <a:prstGeom prst="roundRect">
            <a:avLst>
              <a:gd name="adj" fmla="val 726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7834251" y="1600201"/>
            <a:ext cx="1552077" cy="45288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정답 시 전투모드 전환</a:t>
            </a:r>
            <a:endParaRPr lang="ko-KR" altLang="en-US" sz="1000" dirty="0"/>
          </a:p>
        </p:txBody>
      </p:sp>
      <p:sp>
        <p:nvSpPr>
          <p:cNvPr id="91" name="오른쪽 화살표 90"/>
          <p:cNvSpPr/>
          <p:nvPr/>
        </p:nvSpPr>
        <p:spPr>
          <a:xfrm flipH="1">
            <a:off x="7835607" y="5816784"/>
            <a:ext cx="1483550" cy="45288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전투 이벤트 후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문제모드 전환</a:t>
            </a:r>
            <a:endParaRPr lang="ko-KR" altLang="en-US" sz="1000" dirty="0"/>
          </a:p>
        </p:txBody>
      </p:sp>
      <p:pic>
        <p:nvPicPr>
          <p:cNvPr id="108" name="그림 1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223" y="6010458"/>
            <a:ext cx="287447" cy="279843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pic>
        <p:nvPicPr>
          <p:cNvPr id="134" name="그림 1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863" y="5997563"/>
            <a:ext cx="297520" cy="297520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pic>
        <p:nvPicPr>
          <p:cNvPr id="135" name="그림 1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072" y="6010458"/>
            <a:ext cx="287447" cy="279843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7093748" y="154961"/>
            <a:ext cx="38619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&lt;</a:t>
            </a:r>
            <a:r>
              <a:rPr lang="ko-KR" altLang="en-US" sz="1200" dirty="0" smtClean="0"/>
              <a:t>문제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장면과 </a:t>
            </a:r>
            <a:r>
              <a:rPr lang="en-US" altLang="ko-KR" sz="1200" dirty="0" smtClean="0"/>
              <a:t>&lt;</a:t>
            </a:r>
            <a:r>
              <a:rPr lang="ko-KR" altLang="en-US" sz="1200" dirty="0" smtClean="0"/>
              <a:t>전투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장면을 번갈아 행동을 취하면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자칫 지루해지고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스피디한</a:t>
            </a:r>
            <a:r>
              <a:rPr lang="ko-KR" altLang="en-US" sz="1200" dirty="0" smtClean="0"/>
              <a:t> 감이 떨어질 수 있다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정답과 동시에 랜덤으로 배치된 공격 패턴이 나가고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방어도 같은 메커니즘으로 동작하게 하는 것은 어떨까</a:t>
            </a:r>
            <a:r>
              <a:rPr lang="en-US" altLang="ko-KR" sz="1200" dirty="0" smtClean="0"/>
              <a:t>?</a:t>
            </a:r>
          </a:p>
          <a:p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807870" y="4690589"/>
            <a:ext cx="1098035" cy="200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ko-KR" sz="700" b="1" dirty="0" smtClean="0">
                <a:ln/>
                <a:solidFill>
                  <a:schemeClr val="accent4"/>
                </a:solidFill>
              </a:rPr>
              <a:t>&lt;&lt; </a:t>
            </a:r>
            <a:r>
              <a:rPr lang="ko-KR" altLang="en-US" sz="700" b="1" dirty="0" smtClean="0">
                <a:ln/>
                <a:solidFill>
                  <a:schemeClr val="accent4"/>
                </a:solidFill>
              </a:rPr>
              <a:t>제한시간 </a:t>
            </a:r>
            <a:r>
              <a:rPr lang="en-US" altLang="ko-KR" sz="700" b="1" dirty="0" smtClean="0">
                <a:ln/>
                <a:solidFill>
                  <a:schemeClr val="accent4"/>
                </a:solidFill>
              </a:rPr>
              <a:t>5</a:t>
            </a:r>
            <a:r>
              <a:rPr lang="ko-KR" altLang="en-US" sz="700" b="1" dirty="0" smtClean="0">
                <a:ln/>
                <a:solidFill>
                  <a:schemeClr val="accent4"/>
                </a:solidFill>
              </a:rPr>
              <a:t>초 카운트</a:t>
            </a:r>
            <a:endParaRPr lang="ko-KR" altLang="en-US" sz="7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084536" y="2549202"/>
            <a:ext cx="466661" cy="200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ko-KR" sz="700" b="1" smtClean="0">
                <a:ln/>
                <a:solidFill>
                  <a:schemeClr val="accent4"/>
                </a:solidFill>
              </a:rPr>
              <a:t>&lt;&lt; </a:t>
            </a:r>
            <a:r>
              <a:rPr lang="ko-KR" altLang="en-US" sz="700" b="1" dirty="0" smtClean="0">
                <a:ln/>
                <a:solidFill>
                  <a:schemeClr val="accent4"/>
                </a:solidFill>
              </a:rPr>
              <a:t>점수</a:t>
            </a:r>
            <a:endParaRPr lang="ko-KR" altLang="en-US" sz="7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44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기획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대전모드 기획 변경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기존에 문제모드 </a:t>
            </a:r>
            <a:r>
              <a:rPr lang="en-US" altLang="ko-KR" dirty="0" smtClean="0"/>
              <a:t>&lt;-&gt; </a:t>
            </a:r>
            <a:r>
              <a:rPr lang="ko-KR" altLang="en-US" dirty="0" smtClean="0"/>
              <a:t>전투모드에서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단순 문제모드로 변경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 smtClean="0"/>
              <a:t>공방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강점의 </a:t>
            </a:r>
            <a:r>
              <a:rPr lang="ko-KR" altLang="en-US" dirty="0" err="1" smtClean="0"/>
              <a:t>스탯</a:t>
            </a:r>
            <a:r>
              <a:rPr lang="ko-KR" altLang="en-US" dirty="0" smtClean="0"/>
              <a:t> 창</a:t>
            </a:r>
            <a:r>
              <a:rPr lang="en-US" altLang="ko-KR" dirty="0" smtClean="0"/>
              <a:t>]</a:t>
            </a:r>
            <a:r>
              <a:rPr lang="ko-KR" altLang="en-US" dirty="0" smtClean="0"/>
              <a:t> 삭제</a:t>
            </a:r>
            <a:r>
              <a:rPr lang="en-US" altLang="ko-KR" dirty="0"/>
              <a:t> 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[</a:t>
            </a:r>
            <a:r>
              <a:rPr lang="ko-KR" altLang="en-US" dirty="0" smtClean="0"/>
              <a:t>이전 승</a:t>
            </a:r>
            <a:r>
              <a:rPr lang="en-US" altLang="ko-KR" dirty="0" smtClean="0"/>
              <a:t>,</a:t>
            </a:r>
            <a:r>
              <a:rPr lang="ko-KR" altLang="en-US" dirty="0" smtClean="0"/>
              <a:t>패 전적 창</a:t>
            </a:r>
            <a:r>
              <a:rPr lang="en-US" altLang="ko-KR" dirty="0" smtClean="0"/>
              <a:t>]</a:t>
            </a:r>
            <a:r>
              <a:rPr lang="ko-KR" altLang="en-US" dirty="0" smtClean="0"/>
              <a:t>으로 변경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그럼 전투는 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문제모드에서 맞추면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바로 전투 애니메이션 및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처리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틀리면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스스로가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이것도 전투 애니메이션화 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연속으로 맞추면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발동해서 점점 더 많은 </a:t>
            </a:r>
            <a:r>
              <a:rPr lang="ko-KR" altLang="en-US" dirty="0" err="1" smtClean="0"/>
              <a:t>데미지를</a:t>
            </a:r>
            <a:r>
              <a:rPr lang="ko-KR" altLang="en-US" dirty="0" smtClean="0"/>
              <a:t> 입힘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틀리는 경우도 마찬가지로 할까</a:t>
            </a:r>
            <a:r>
              <a:rPr lang="en-US" altLang="ko-KR" dirty="0" smtClean="0"/>
              <a:t>???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755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기획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문제 출제 패턴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문제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단어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답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단어 뜻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문제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단어 뜻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답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단어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문제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조금 긴 단어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단어의 특정 스펠링 몇 개를 숨김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sz="1600" dirty="0" smtClean="0"/>
              <a:t>이 문제 하나로 </a:t>
            </a:r>
            <a:r>
              <a:rPr lang="en-US" altLang="ko-KR" sz="1600" dirty="0" smtClean="0"/>
              <a:t>3~4 </a:t>
            </a:r>
            <a:r>
              <a:rPr lang="ko-KR" altLang="en-US" sz="1600" dirty="0" smtClean="0"/>
              <a:t>문제를 진행 할 수 있게 스펠링 </a:t>
            </a:r>
            <a:r>
              <a:rPr lang="en-US" altLang="ko-KR" sz="1600" dirty="0" smtClean="0"/>
              <a:t>3 ~ 4</a:t>
            </a:r>
            <a:r>
              <a:rPr lang="ko-KR" altLang="en-US" sz="1600" dirty="0" smtClean="0"/>
              <a:t>개를 숨김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en-US" altLang="ko-KR" sz="1600" dirty="0" smtClean="0"/>
              <a:t>4</a:t>
            </a:r>
            <a:r>
              <a:rPr lang="ko-KR" altLang="en-US" sz="1600" dirty="0" err="1" smtClean="0"/>
              <a:t>지선다에는</a:t>
            </a:r>
            <a:r>
              <a:rPr lang="ko-KR" altLang="en-US" sz="1600" dirty="0" smtClean="0"/>
              <a:t> 각 번호 별로 스펠링 하나씩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2000" dirty="0" smtClean="0"/>
              <a:t>문제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문장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문장에 특정 단어를 감추어둠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en-US" altLang="ko-KR" sz="1600" dirty="0" smtClean="0"/>
              <a:t>4</a:t>
            </a:r>
            <a:r>
              <a:rPr lang="ko-KR" altLang="en-US" sz="1600" dirty="0" err="1" smtClean="0"/>
              <a:t>지선다에</a:t>
            </a:r>
            <a:r>
              <a:rPr lang="ko-KR" altLang="en-US" sz="1600" dirty="0" smtClean="0"/>
              <a:t> 알맞은 단어 한 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나머지는 관계없는 단어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73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510407"/>
            <a:ext cx="12191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marL="5287963" indent="-342900">
              <a:buAutoNum type="arabicPeriod"/>
            </a:pPr>
            <a:r>
              <a:rPr lang="ko-KR" altLang="en-US" dirty="0" err="1" smtClean="0"/>
              <a:t>프로토타입</a:t>
            </a:r>
            <a:r>
              <a:rPr lang="ko-KR" altLang="en-US" dirty="0" smtClean="0"/>
              <a:t> 시연</a:t>
            </a:r>
            <a:endParaRPr lang="en-US" altLang="ko-KR" dirty="0" smtClean="0"/>
          </a:p>
          <a:p>
            <a:pPr marL="5287963" indent="-342900">
              <a:buAutoNum type="arabicPeriod"/>
            </a:pPr>
            <a:endParaRPr lang="en-US" altLang="ko-KR" dirty="0" smtClean="0"/>
          </a:p>
          <a:p>
            <a:pPr marL="5287963" indent="-342900">
              <a:buAutoNum type="arabicPeriod"/>
            </a:pPr>
            <a:r>
              <a:rPr lang="ko-KR" altLang="en-US" dirty="0" err="1" smtClean="0"/>
              <a:t>인디게임을</a:t>
            </a:r>
            <a:r>
              <a:rPr lang="ko-KR" altLang="en-US" dirty="0" smtClean="0"/>
              <a:t> 개발하게 된 계기</a:t>
            </a:r>
            <a:endParaRPr lang="en-US" altLang="ko-KR" dirty="0" smtClean="0"/>
          </a:p>
          <a:p>
            <a:pPr marL="5287963" indent="-342900">
              <a:buAutoNum type="arabicPeriod"/>
            </a:pPr>
            <a:endParaRPr lang="en-US" altLang="ko-KR" dirty="0" smtClean="0"/>
          </a:p>
          <a:p>
            <a:pPr marL="5287963" indent="-342900">
              <a:buAutoNum type="arabicPeriod"/>
            </a:pPr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en-US" altLang="ko-KR" dirty="0" smtClean="0"/>
          </a:p>
          <a:p>
            <a:pPr marL="5287963" indent="-342900">
              <a:buAutoNum type="arabicPeriod"/>
            </a:pPr>
            <a:endParaRPr lang="en-US" altLang="ko-KR" dirty="0" smtClean="0"/>
          </a:p>
          <a:p>
            <a:pPr marL="5287963" indent="-342900">
              <a:buAutoNum type="arabicPeriod"/>
            </a:pPr>
            <a:r>
              <a:rPr lang="ko-KR" altLang="en-US" dirty="0" smtClean="0"/>
              <a:t>기획</a:t>
            </a:r>
            <a:endParaRPr lang="en-US" altLang="ko-KR" dirty="0" smtClean="0"/>
          </a:p>
          <a:p>
            <a:pPr marL="5287963" indent="-342900">
              <a:buAutoNum type="arabicPeriod"/>
            </a:pPr>
            <a:endParaRPr lang="en-US" altLang="ko-KR" dirty="0" smtClean="0"/>
          </a:p>
          <a:p>
            <a:pPr marL="5287963" indent="-342900">
              <a:buAutoNum type="arabicPeriod"/>
            </a:pPr>
            <a:r>
              <a:rPr lang="ko-KR" altLang="en-US" dirty="0" smtClean="0"/>
              <a:t>개발</a:t>
            </a:r>
            <a:endParaRPr lang="en-US" altLang="ko-KR" dirty="0" smtClean="0"/>
          </a:p>
          <a:p>
            <a:pPr marL="5287963" indent="-342900">
              <a:buAutoNum type="arabicPeriod"/>
            </a:pPr>
            <a:endParaRPr lang="en-US" altLang="ko-KR" dirty="0"/>
          </a:p>
          <a:p>
            <a:pPr marL="5287963" indent="-342900">
              <a:buAutoNum type="arabicPeriod"/>
            </a:pPr>
            <a:r>
              <a:rPr lang="ko-KR" altLang="en-US" dirty="0" smtClean="0"/>
              <a:t>향후 계획</a:t>
            </a:r>
            <a:endParaRPr lang="en-US" altLang="ko-KR" dirty="0" smtClean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목차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058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8303061" y="4637934"/>
            <a:ext cx="2293670" cy="1156147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>
            <a:spLocks noChangeAspect="1"/>
          </p:cNvSpPr>
          <p:nvPr/>
        </p:nvSpPr>
        <p:spPr>
          <a:xfrm>
            <a:off x="5920031" y="2082395"/>
            <a:ext cx="2274620" cy="40437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 descr="http://ftp.gameshot.net/community/million/4294954486/mugc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3" t="45882" r="32176" b="15814"/>
          <a:stretch/>
        </p:blipFill>
        <p:spPr bwMode="auto">
          <a:xfrm>
            <a:off x="5903086" y="2399570"/>
            <a:ext cx="2312469" cy="1328438"/>
          </a:xfrm>
          <a:prstGeom prst="rect">
            <a:avLst/>
          </a:prstGeom>
          <a:noFill/>
          <a:ln w="31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기획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5208345" cy="45259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결과화면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보상 공식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대전 보너스</a:t>
            </a:r>
            <a:endParaRPr lang="en-US" altLang="ko-KR" sz="1600" dirty="0" smtClean="0"/>
          </a:p>
          <a:p>
            <a:pPr lvl="3"/>
            <a:r>
              <a:rPr lang="ko-KR" altLang="en-US" sz="1200" dirty="0" smtClean="0"/>
              <a:t>승리 </a:t>
            </a:r>
            <a:r>
              <a:rPr lang="en-US" altLang="ko-KR" sz="1200" dirty="0" smtClean="0"/>
              <a:t>+ 100, </a:t>
            </a:r>
            <a:r>
              <a:rPr lang="ko-KR" altLang="en-US" sz="1200" dirty="0" smtClean="0"/>
              <a:t>패배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+ 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0, </a:t>
            </a:r>
            <a:r>
              <a:rPr lang="ko-KR" altLang="en-US" sz="1200" dirty="0" smtClean="0"/>
              <a:t>무승부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+ 50</a:t>
            </a:r>
          </a:p>
          <a:p>
            <a:pPr lvl="2"/>
            <a:r>
              <a:rPr lang="ko-KR" altLang="en-US" sz="1600" dirty="0" smtClean="0"/>
              <a:t>승리 보너스</a:t>
            </a:r>
            <a:endParaRPr lang="en-US" altLang="ko-KR" sz="1600" dirty="0" smtClean="0"/>
          </a:p>
          <a:p>
            <a:pPr lvl="3"/>
            <a:r>
              <a:rPr lang="ko-KR" altLang="en-US" sz="1200" dirty="0" smtClean="0"/>
              <a:t>승리 시 </a:t>
            </a:r>
            <a:r>
              <a:rPr lang="en-US" altLang="ko-KR" sz="1200" dirty="0" smtClean="0"/>
              <a:t>+ 50</a:t>
            </a:r>
          </a:p>
          <a:p>
            <a:pPr lvl="2"/>
            <a:r>
              <a:rPr lang="ko-KR" altLang="en-US" sz="1600" dirty="0" smtClean="0"/>
              <a:t>점수 보너스</a:t>
            </a:r>
            <a:endParaRPr lang="en-US" altLang="ko-KR" sz="1600" dirty="0"/>
          </a:p>
          <a:p>
            <a:pPr lvl="3"/>
            <a:r>
              <a:rPr lang="en-US" altLang="ko-KR" sz="1200" dirty="0" smtClean="0"/>
              <a:t>+ (</a:t>
            </a:r>
            <a:r>
              <a:rPr lang="ko-KR" altLang="en-US" sz="1200" dirty="0" smtClean="0"/>
              <a:t>획득한 총 점수 </a:t>
            </a:r>
            <a:r>
              <a:rPr lang="en-US" altLang="ko-KR" sz="1200" dirty="0" smtClean="0"/>
              <a:t>* 0.001)</a:t>
            </a:r>
          </a:p>
          <a:p>
            <a:pPr lvl="2"/>
            <a:r>
              <a:rPr lang="ko-KR" altLang="en-US" sz="1600" dirty="0" err="1" smtClean="0"/>
              <a:t>콤보</a:t>
            </a:r>
            <a:r>
              <a:rPr lang="ko-KR" altLang="en-US" sz="1600" dirty="0" smtClean="0"/>
              <a:t> 보너스</a:t>
            </a:r>
            <a:endParaRPr lang="en-US" altLang="ko-KR" sz="1600" dirty="0" smtClean="0"/>
          </a:p>
          <a:p>
            <a:pPr lvl="3"/>
            <a:r>
              <a:rPr lang="en-US" altLang="ko-KR" sz="1200" dirty="0" smtClean="0"/>
              <a:t>+ (</a:t>
            </a:r>
            <a:r>
              <a:rPr lang="ko-KR" altLang="en-US" sz="1200" dirty="0" smtClean="0"/>
              <a:t>최대 연속 </a:t>
            </a:r>
            <a:r>
              <a:rPr lang="ko-KR" altLang="en-US" sz="1200" dirty="0" err="1" smtClean="0"/>
              <a:t>콤보</a:t>
            </a:r>
            <a:r>
              <a:rPr lang="ko-KR" altLang="en-US" sz="1200" dirty="0" smtClean="0"/>
              <a:t> 횟수 </a:t>
            </a:r>
            <a:r>
              <a:rPr lang="en-US" altLang="ko-KR" sz="1200" dirty="0" smtClean="0"/>
              <a:t>* 10)</a:t>
            </a:r>
          </a:p>
          <a:p>
            <a:pPr lvl="2"/>
            <a:r>
              <a:rPr lang="ko-KR" altLang="en-US" sz="1600" dirty="0" smtClean="0"/>
              <a:t>최단승리 보너스</a:t>
            </a:r>
            <a:endParaRPr lang="en-US" altLang="ko-KR" sz="1600" dirty="0" smtClean="0"/>
          </a:p>
          <a:p>
            <a:pPr lvl="3"/>
            <a:r>
              <a:rPr lang="en-US" altLang="ko-KR" sz="1200" dirty="0" smtClean="0"/>
              <a:t>1</a:t>
            </a:r>
            <a:r>
              <a:rPr lang="ko-KR" altLang="en-US" sz="1200" dirty="0" smtClean="0"/>
              <a:t>분 이내 승리 시 </a:t>
            </a:r>
            <a:r>
              <a:rPr lang="en-US" altLang="ko-KR" sz="1200" dirty="0" smtClean="0"/>
              <a:t>+ 50</a:t>
            </a:r>
          </a:p>
          <a:p>
            <a:pPr lvl="2"/>
            <a:r>
              <a:rPr lang="ko-KR" altLang="en-US" sz="1600" dirty="0" smtClean="0"/>
              <a:t>위로 보너스</a:t>
            </a:r>
            <a:endParaRPr lang="en-US" altLang="ko-KR" sz="1600" dirty="0" smtClean="0"/>
          </a:p>
          <a:p>
            <a:pPr lvl="3"/>
            <a:r>
              <a:rPr lang="ko-KR" altLang="en-US" sz="1200" dirty="0" smtClean="0"/>
              <a:t>패배 시 </a:t>
            </a:r>
            <a:r>
              <a:rPr lang="en-US" altLang="ko-KR" sz="1200" dirty="0" smtClean="0"/>
              <a:t>+ 30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03344" y="1641609"/>
            <a:ext cx="11079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결과화면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5925772" y="5794081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5897637" y="2042824"/>
            <a:ext cx="2390987" cy="386007"/>
            <a:chOff x="4349246" y="2217275"/>
            <a:chExt cx="2390987" cy="38600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377381" y="2562401"/>
              <a:ext cx="22746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/>
            <p:cNvSpPr/>
            <p:nvPr/>
          </p:nvSpPr>
          <p:spPr>
            <a:xfrm>
              <a:off x="4369713" y="2407789"/>
              <a:ext cx="2289869" cy="16696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906669" y="2407789"/>
              <a:ext cx="752914" cy="166962"/>
            </a:xfrm>
            <a:prstGeom prst="rect">
              <a:avLst/>
            </a:prstGeom>
            <a:ln w="3175"/>
            <a:effectLst/>
            <a:scene3d>
              <a:camera prst="orthographicFront">
                <a:rot lat="0" lon="0" rev="0"/>
              </a:camera>
              <a:lightRig rig="threePt" dir="t">
                <a:rot lat="0" lon="0" rev="600000"/>
              </a:lightRig>
            </a:scene3d>
            <a:sp3d prstMaterial="plastic"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5509154" y="2407789"/>
              <a:ext cx="0" cy="164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349246" y="2341672"/>
              <a:ext cx="399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ko-KR" sz="1100" b="1" dirty="0" smtClean="0">
                  <a:ln/>
                  <a:solidFill>
                    <a:schemeClr val="accent4"/>
                  </a:solidFill>
                </a:rPr>
                <a:t>0%</a:t>
              </a:r>
              <a:endParaRPr lang="ko-KR" altLang="en-US" sz="1100" b="1" dirty="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32374" y="2341672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ko-KR" sz="1100" b="1" dirty="0" smtClean="0">
                  <a:ln/>
                  <a:solidFill>
                    <a:schemeClr val="accent4"/>
                  </a:solidFill>
                </a:rPr>
                <a:t>65.0%</a:t>
              </a:r>
              <a:endParaRPr lang="ko-KR" altLang="en-US" sz="1100" b="1" dirty="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73038" y="2248053"/>
              <a:ext cx="1137311" cy="153888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ko-KR" altLang="en-US" sz="4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533439" y="2217275"/>
              <a:ext cx="8435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spc="50" dirty="0" err="1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아바타</a:t>
              </a:r>
              <a:r>
                <a:rPr lang="ko-KR" altLang="en-US" sz="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이름</a:t>
              </a:r>
              <a:r>
                <a:rPr lang="en-US" altLang="ko-KR" sz="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A</a:t>
              </a:r>
              <a:endParaRPr lang="ko-KR" altLang="en-US" sz="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08214" y="2248053"/>
              <a:ext cx="1137311" cy="153888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ko-KR" altLang="en-US" sz="4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659395" y="2217275"/>
              <a:ext cx="8435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spc="50" dirty="0" err="1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아바타</a:t>
              </a:r>
              <a:r>
                <a:rPr lang="ko-KR" altLang="en-US" sz="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ko-KR" altLang="en-US" sz="800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이름</a:t>
              </a:r>
              <a:r>
                <a:rPr lang="en-US" altLang="ko-KR" sz="800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B</a:t>
              </a:r>
              <a:endParaRPr lang="ko-KR" altLang="en-US" sz="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18822" y="2252528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VS</a:t>
              </a:r>
              <a:endParaRPr lang="ko-KR" altLang="en-US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6081830" y="3457023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397214" y="3457023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734510" y="3457023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158703" y="3457023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474087" y="3457023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811383" y="3457023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901534" y="2340094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999,999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65767" y="2340094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999,999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973957" y="5834509"/>
            <a:ext cx="714713" cy="28506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뒤로</a:t>
            </a:r>
            <a:endParaRPr lang="ko-KR" altLang="en-US" sz="1200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085" y="5810946"/>
            <a:ext cx="297520" cy="297520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sp>
        <p:nvSpPr>
          <p:cNvPr id="39" name="모서리가 둥근 직사각형 38"/>
          <p:cNvSpPr/>
          <p:nvPr/>
        </p:nvSpPr>
        <p:spPr>
          <a:xfrm>
            <a:off x="5959254" y="5841101"/>
            <a:ext cx="714713" cy="28506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뒤로</a:t>
            </a:r>
            <a:endParaRPr lang="ko-KR" altLang="en-US" sz="12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7435886" y="5841101"/>
            <a:ext cx="714713" cy="28506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한판 더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835473" y="368318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결과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5925772" y="3903424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5925772" y="4637934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5925772" y="4818921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35473" y="459249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보상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61494" y="3910814"/>
            <a:ext cx="218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</a:rPr>
              <a:t>맞춘 문제 </a:t>
            </a:r>
            <a:r>
              <a:rPr lang="en-US" altLang="ko-KR" sz="800" dirty="0" smtClean="0">
                <a:solidFill>
                  <a:schemeClr val="bg1"/>
                </a:solidFill>
              </a:rPr>
              <a:t>: 8</a:t>
            </a:r>
            <a:r>
              <a:rPr lang="ko-KR" altLang="en-US" sz="800" dirty="0" smtClean="0">
                <a:solidFill>
                  <a:schemeClr val="bg1"/>
                </a:solidFill>
              </a:rPr>
              <a:t>문제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r>
              <a:rPr lang="ko-KR" altLang="en-US" sz="800" dirty="0" smtClean="0">
                <a:solidFill>
                  <a:schemeClr val="bg1"/>
                </a:solidFill>
              </a:rPr>
              <a:t>틀린 문제 </a:t>
            </a:r>
            <a:r>
              <a:rPr lang="en-US" altLang="ko-KR" sz="800" dirty="0" smtClean="0">
                <a:solidFill>
                  <a:schemeClr val="bg1"/>
                </a:solidFill>
              </a:rPr>
              <a:t>: 3</a:t>
            </a:r>
            <a:r>
              <a:rPr lang="ko-KR" altLang="en-US" sz="800" dirty="0" smtClean="0">
                <a:solidFill>
                  <a:schemeClr val="bg1"/>
                </a:solidFill>
              </a:rPr>
              <a:t>문제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총 진행 턴 </a:t>
            </a:r>
            <a:r>
              <a:rPr lang="en-US" altLang="ko-KR" sz="800" dirty="0">
                <a:solidFill>
                  <a:schemeClr val="bg1"/>
                </a:solidFill>
              </a:rPr>
              <a:t>: </a:t>
            </a:r>
            <a:r>
              <a:rPr lang="en-US" altLang="ko-KR" sz="800" dirty="0" smtClean="0">
                <a:solidFill>
                  <a:schemeClr val="bg1"/>
                </a:solidFill>
              </a:rPr>
              <a:t>20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대전 시간 </a:t>
            </a:r>
            <a:r>
              <a:rPr lang="en-US" altLang="ko-KR" sz="800" dirty="0">
                <a:solidFill>
                  <a:schemeClr val="bg1"/>
                </a:solidFill>
              </a:rPr>
              <a:t>: 3</a:t>
            </a:r>
            <a:r>
              <a:rPr lang="ko-KR" altLang="en-US" sz="800" dirty="0">
                <a:solidFill>
                  <a:schemeClr val="bg1"/>
                </a:solidFill>
              </a:rPr>
              <a:t>분 </a:t>
            </a:r>
            <a:r>
              <a:rPr lang="en-US" altLang="ko-KR" sz="800" dirty="0">
                <a:solidFill>
                  <a:schemeClr val="bg1"/>
                </a:solidFill>
              </a:rPr>
              <a:t>28</a:t>
            </a:r>
            <a:r>
              <a:rPr lang="ko-KR" altLang="en-US" sz="800" dirty="0" smtClean="0">
                <a:solidFill>
                  <a:schemeClr val="bg1"/>
                </a:solidFill>
              </a:rPr>
              <a:t>초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r>
              <a:rPr lang="ko-KR" altLang="en-US" sz="800" dirty="0" smtClean="0">
                <a:solidFill>
                  <a:schemeClr val="bg1"/>
                </a:solidFill>
              </a:rPr>
              <a:t>연속 </a:t>
            </a:r>
            <a:r>
              <a:rPr lang="ko-KR" altLang="en-US" sz="800" dirty="0" err="1" smtClean="0">
                <a:solidFill>
                  <a:schemeClr val="bg1"/>
                </a:solidFill>
              </a:rPr>
              <a:t>콤보</a:t>
            </a:r>
            <a:r>
              <a:rPr lang="ko-KR" altLang="en-US" sz="800" dirty="0" smtClean="0">
                <a:solidFill>
                  <a:schemeClr val="bg1"/>
                </a:solidFill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</a:rPr>
              <a:t>: 99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20031" y="4824440"/>
            <a:ext cx="2293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대전 보너스 </a:t>
            </a:r>
            <a:r>
              <a:rPr lang="en-US" altLang="ko-KR" sz="800" dirty="0" smtClean="0">
                <a:solidFill>
                  <a:schemeClr val="bg1"/>
                </a:solidFill>
              </a:rPr>
              <a:t>: 999,999</a:t>
            </a:r>
          </a:p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승리 보너스 </a:t>
            </a:r>
            <a:r>
              <a:rPr lang="en-US" altLang="ko-KR" sz="800" dirty="0" smtClean="0">
                <a:solidFill>
                  <a:schemeClr val="bg1"/>
                </a:solidFill>
              </a:rPr>
              <a:t>: 999,999</a:t>
            </a:r>
          </a:p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점수 보너스 </a:t>
            </a:r>
            <a:r>
              <a:rPr lang="en-US" altLang="ko-KR" sz="800" dirty="0" smtClean="0">
                <a:solidFill>
                  <a:schemeClr val="bg1"/>
                </a:solidFill>
              </a:rPr>
              <a:t>: 999,999</a:t>
            </a:r>
          </a:p>
          <a:p>
            <a:pPr algn="r"/>
            <a:r>
              <a:rPr lang="ko-KR" altLang="en-US" sz="800" dirty="0" err="1" smtClean="0">
                <a:solidFill>
                  <a:schemeClr val="bg1"/>
                </a:solidFill>
              </a:rPr>
              <a:t>콤보</a:t>
            </a:r>
            <a:r>
              <a:rPr lang="ko-KR" altLang="en-US" sz="800" dirty="0" smtClean="0">
                <a:solidFill>
                  <a:schemeClr val="bg1"/>
                </a:solidFill>
              </a:rPr>
              <a:t> 보너스</a:t>
            </a:r>
            <a:r>
              <a:rPr lang="en-US" altLang="ko-KR" sz="800" dirty="0" smtClean="0">
                <a:solidFill>
                  <a:schemeClr val="bg1"/>
                </a:solidFill>
              </a:rPr>
              <a:t> : 999,999</a:t>
            </a:r>
          </a:p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최단승리 보너스 </a:t>
            </a:r>
            <a:r>
              <a:rPr lang="en-US" altLang="ko-KR" sz="800" dirty="0" smtClean="0">
                <a:solidFill>
                  <a:schemeClr val="bg1"/>
                </a:solidFill>
              </a:rPr>
              <a:t>: 999,999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5925772" y="5531597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십자형 41"/>
          <p:cNvSpPr/>
          <p:nvPr/>
        </p:nvSpPr>
        <p:spPr>
          <a:xfrm>
            <a:off x="6052377" y="5324111"/>
            <a:ext cx="173124" cy="173124"/>
          </a:xfrm>
          <a:prstGeom prst="plus">
            <a:avLst>
              <a:gd name="adj" fmla="val 37600"/>
            </a:avLst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920031" y="5535551"/>
            <a:ext cx="22936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총 획득 골드 </a:t>
            </a:r>
            <a:r>
              <a:rPr lang="en-US" altLang="ko-KR" sz="1000" dirty="0" smtClean="0">
                <a:solidFill>
                  <a:schemeClr val="bg1"/>
                </a:solidFill>
              </a:rPr>
              <a:t>: 999,999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8308802" y="4818921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03061" y="4824440"/>
            <a:ext cx="2293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</a:rPr>
              <a:t>대전 보너스 </a:t>
            </a:r>
            <a:r>
              <a:rPr lang="en-US" altLang="ko-KR" sz="800" dirty="0">
                <a:solidFill>
                  <a:schemeClr val="bg1"/>
                </a:solidFill>
              </a:rPr>
              <a:t>: 999,999</a:t>
            </a:r>
          </a:p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위로 </a:t>
            </a:r>
            <a:r>
              <a:rPr lang="ko-KR" altLang="en-US" sz="800" dirty="0">
                <a:solidFill>
                  <a:schemeClr val="bg1"/>
                </a:solidFill>
              </a:rPr>
              <a:t>보너스 </a:t>
            </a:r>
            <a:r>
              <a:rPr lang="en-US" altLang="ko-KR" sz="800" dirty="0">
                <a:solidFill>
                  <a:schemeClr val="bg1"/>
                </a:solidFill>
              </a:rPr>
              <a:t>: </a:t>
            </a:r>
            <a:r>
              <a:rPr lang="en-US" altLang="ko-KR" sz="800" dirty="0" smtClean="0">
                <a:solidFill>
                  <a:schemeClr val="bg1"/>
                </a:solidFill>
              </a:rPr>
              <a:t>999,999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8308802" y="5531597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십자형 55"/>
          <p:cNvSpPr/>
          <p:nvPr/>
        </p:nvSpPr>
        <p:spPr>
          <a:xfrm>
            <a:off x="8435407" y="5324111"/>
            <a:ext cx="173124" cy="173124"/>
          </a:xfrm>
          <a:prstGeom prst="plus">
            <a:avLst>
              <a:gd name="adj" fmla="val 37600"/>
            </a:avLst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8303061" y="5535551"/>
            <a:ext cx="22936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총 획득 골드 </a:t>
            </a:r>
            <a:r>
              <a:rPr lang="en-US" altLang="ko-KR" sz="1000" dirty="0" smtClean="0">
                <a:solidFill>
                  <a:schemeClr val="bg1"/>
                </a:solidFill>
              </a:rPr>
              <a:t>: 999,999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225539" y="459249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보상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6867213" y="4138613"/>
            <a:ext cx="71693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7658861" y="4095101"/>
            <a:ext cx="392426" cy="9711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/>
              <a:t>보기</a:t>
            </a:r>
            <a:endParaRPr lang="ko-KR" altLang="en-US" sz="500" dirty="0"/>
          </a:p>
        </p:txBody>
      </p:sp>
      <p:cxnSp>
        <p:nvCxnSpPr>
          <p:cNvPr id="66" name="직선 연결선 65"/>
          <p:cNvCxnSpPr/>
          <p:nvPr/>
        </p:nvCxnSpPr>
        <p:spPr>
          <a:xfrm>
            <a:off x="6867213" y="4026513"/>
            <a:ext cx="71693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7658861" y="3965122"/>
            <a:ext cx="392426" cy="9711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/>
              <a:t>보기</a:t>
            </a:r>
            <a:endParaRPr lang="ko-KR" altLang="en-US" sz="500" dirty="0"/>
          </a:p>
        </p:txBody>
      </p:sp>
      <p:sp>
        <p:nvSpPr>
          <p:cNvPr id="75" name="직사각형 74"/>
          <p:cNvSpPr/>
          <p:nvPr/>
        </p:nvSpPr>
        <p:spPr>
          <a:xfrm>
            <a:off x="8303061" y="2057521"/>
            <a:ext cx="2293670" cy="1907601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8308802" y="2300032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763876" y="2073602"/>
            <a:ext cx="13644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맞춘</a:t>
            </a:r>
            <a:r>
              <a:rPr lang="en-US" altLang="ko-KR" sz="1000" dirty="0" smtClean="0">
                <a:solidFill>
                  <a:schemeClr val="bg1"/>
                </a:solidFill>
              </a:rPr>
              <a:t>(</a:t>
            </a:r>
            <a:r>
              <a:rPr lang="ko-KR" altLang="en-US" sz="1000" dirty="0" smtClean="0">
                <a:solidFill>
                  <a:schemeClr val="bg1"/>
                </a:solidFill>
              </a:rPr>
              <a:t>틀린</a:t>
            </a:r>
            <a:r>
              <a:rPr lang="en-US" altLang="ko-KR" sz="1000" dirty="0" smtClean="0">
                <a:solidFill>
                  <a:schemeClr val="bg1"/>
                </a:solidFill>
              </a:rPr>
              <a:t>)</a:t>
            </a:r>
            <a:r>
              <a:rPr lang="ko-KR" altLang="en-US" sz="1000" dirty="0" smtClean="0">
                <a:solidFill>
                  <a:schemeClr val="bg1"/>
                </a:solidFill>
              </a:rPr>
              <a:t> 문제 보기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9249899" y="3791066"/>
            <a:ext cx="392426" cy="9711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/>
              <a:t>닫기</a:t>
            </a:r>
            <a:endParaRPr lang="ko-KR" altLang="en-US" sz="500" dirty="0"/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929" y="5816413"/>
            <a:ext cx="287447" cy="279843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sp>
        <p:nvSpPr>
          <p:cNvPr id="82" name="TextBox 81"/>
          <p:cNvSpPr txBox="1"/>
          <p:nvPr/>
        </p:nvSpPr>
        <p:spPr>
          <a:xfrm>
            <a:off x="8348051" y="2305720"/>
            <a:ext cx="2196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AutoNum type="arabicPeriod"/>
            </a:pPr>
            <a:r>
              <a:rPr lang="en-US" altLang="ko-KR" sz="900" dirty="0" smtClean="0">
                <a:solidFill>
                  <a:schemeClr val="bg1"/>
                </a:solidFill>
              </a:rPr>
              <a:t>Act</a:t>
            </a:r>
          </a:p>
          <a:p>
            <a:pPr marL="90488" indent="-90488">
              <a:buAutoNum type="arabicPeriod"/>
            </a:pPr>
            <a:r>
              <a:rPr lang="en-US" altLang="ko-KR" sz="900" dirty="0" smtClean="0">
                <a:solidFill>
                  <a:schemeClr val="bg1"/>
                </a:solidFill>
              </a:rPr>
              <a:t>Gather</a:t>
            </a:r>
          </a:p>
          <a:p>
            <a:pPr marL="90488" indent="-90488">
              <a:buAutoNum type="arabicPeriod"/>
            </a:pPr>
            <a:r>
              <a:rPr lang="en-US" altLang="ko-KR" sz="900" dirty="0" smtClean="0">
                <a:solidFill>
                  <a:schemeClr val="bg1"/>
                </a:solidFill>
              </a:rPr>
              <a:t>Collect</a:t>
            </a:r>
          </a:p>
          <a:p>
            <a:pPr marL="90488" indent="-90488">
              <a:buAutoNum type="arabicPeriod"/>
            </a:pPr>
            <a:r>
              <a:rPr lang="en-US" altLang="ko-KR" sz="900" dirty="0" smtClean="0">
                <a:solidFill>
                  <a:schemeClr val="bg1"/>
                </a:solidFill>
              </a:rPr>
              <a:t>Improve</a:t>
            </a:r>
          </a:p>
          <a:p>
            <a:pPr marL="90488" indent="-90488">
              <a:buAutoNum type="arabicPeriod"/>
            </a:pPr>
            <a:r>
              <a:rPr lang="en-US" altLang="ko-KR" sz="900" dirty="0" smtClean="0">
                <a:solidFill>
                  <a:schemeClr val="bg1"/>
                </a:solidFill>
              </a:rPr>
              <a:t>Hurt</a:t>
            </a:r>
          </a:p>
          <a:p>
            <a:pPr marL="90488" indent="-90488">
              <a:buAutoNum type="arabicPeriod"/>
            </a:pPr>
            <a:r>
              <a:rPr lang="en-US" altLang="ko-KR" sz="900" dirty="0" smtClean="0">
                <a:solidFill>
                  <a:schemeClr val="bg1"/>
                </a:solidFill>
              </a:rPr>
              <a:t>Alive</a:t>
            </a:r>
          </a:p>
          <a:p>
            <a:pPr marL="90488" indent="-90488">
              <a:buAutoNum type="arabicPeriod"/>
            </a:pPr>
            <a:r>
              <a:rPr lang="en-US" altLang="ko-KR" sz="900" dirty="0" smtClean="0">
                <a:solidFill>
                  <a:schemeClr val="bg1"/>
                </a:solidFill>
              </a:rPr>
              <a:t>Calm</a:t>
            </a:r>
          </a:p>
          <a:p>
            <a:pPr marL="90488" indent="-90488">
              <a:buAutoNum type="arabicPeriod"/>
            </a:pPr>
            <a:r>
              <a:rPr lang="en-US" altLang="ko-KR" sz="900" dirty="0" smtClean="0">
                <a:solidFill>
                  <a:schemeClr val="bg1"/>
                </a:solidFill>
              </a:rPr>
              <a:t>quiet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0209728" y="2379573"/>
            <a:ext cx="91326" cy="91326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0209728" y="2521136"/>
            <a:ext cx="91326" cy="91326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0209728" y="2665874"/>
            <a:ext cx="91326" cy="91326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0209728" y="2799261"/>
            <a:ext cx="91326" cy="91326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0209728" y="2941844"/>
            <a:ext cx="91326" cy="91326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10209728" y="3086582"/>
            <a:ext cx="91326" cy="91326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10209728" y="3218620"/>
            <a:ext cx="91326" cy="91326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10209728" y="3371057"/>
            <a:ext cx="91326" cy="91326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L 도형 72"/>
          <p:cNvSpPr/>
          <p:nvPr/>
        </p:nvSpPr>
        <p:spPr>
          <a:xfrm rot="18900000">
            <a:off x="10208031" y="2317687"/>
            <a:ext cx="94720" cy="94720"/>
          </a:xfrm>
          <a:prstGeom prst="corner">
            <a:avLst>
              <a:gd name="adj1" fmla="val 27951"/>
              <a:gd name="adj2" fmla="val 29789"/>
            </a:avLst>
          </a:prstGeom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L 도형 93"/>
          <p:cNvSpPr/>
          <p:nvPr/>
        </p:nvSpPr>
        <p:spPr>
          <a:xfrm rot="18900000">
            <a:off x="10208031" y="2465223"/>
            <a:ext cx="94720" cy="94720"/>
          </a:xfrm>
          <a:prstGeom prst="corner">
            <a:avLst>
              <a:gd name="adj1" fmla="val 27951"/>
              <a:gd name="adj2" fmla="val 29789"/>
            </a:avLst>
          </a:prstGeom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8364726" y="3589621"/>
            <a:ext cx="219002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i="1" u="sng" dirty="0" smtClean="0">
                <a:solidFill>
                  <a:sysClr val="windowText" lastClr="000000"/>
                </a:solidFill>
              </a:rPr>
              <a:t>*</a:t>
            </a:r>
            <a:r>
              <a:rPr lang="ko-KR" altLang="en-US" sz="600" i="1" u="sng" dirty="0" err="1" smtClean="0">
                <a:solidFill>
                  <a:sysClr val="windowText" lastClr="000000"/>
                </a:solidFill>
              </a:rPr>
              <a:t>닫기버튼</a:t>
            </a:r>
            <a:r>
              <a:rPr lang="ko-KR" altLang="en-US" sz="600" i="1" u="sng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600" i="1" u="sng" dirty="0" err="1" smtClean="0">
                <a:solidFill>
                  <a:sysClr val="windowText" lastClr="000000"/>
                </a:solidFill>
              </a:rPr>
              <a:t>터치시</a:t>
            </a:r>
            <a:r>
              <a:rPr lang="ko-KR" altLang="en-US" sz="600" i="1" u="sng" dirty="0" smtClean="0">
                <a:solidFill>
                  <a:sysClr val="windowText" lastClr="000000"/>
                </a:solidFill>
              </a:rPr>
              <a:t> 체크된 단어들이 </a:t>
            </a:r>
            <a:r>
              <a:rPr lang="ko-KR" altLang="en-US" sz="600" i="1" u="sng" dirty="0">
                <a:solidFill>
                  <a:sysClr val="windowText" lastClr="000000"/>
                </a:solidFill>
              </a:rPr>
              <a:t>내 단어장에 </a:t>
            </a:r>
            <a:r>
              <a:rPr lang="ko-KR" altLang="en-US" sz="600" i="1" u="sng" dirty="0" smtClean="0">
                <a:solidFill>
                  <a:sysClr val="windowText" lastClr="000000"/>
                </a:solidFill>
              </a:rPr>
              <a:t>추가됩니다</a:t>
            </a:r>
            <a:r>
              <a:rPr lang="en-US" altLang="ko-KR" sz="600" i="1" u="sng" dirty="0" smtClean="0">
                <a:solidFill>
                  <a:sysClr val="windowText" lastClr="000000"/>
                </a:solidFill>
              </a:rPr>
              <a:t>.</a:t>
            </a:r>
            <a:endParaRPr lang="ko-KR" altLang="en-US" sz="600" i="1" u="sng" dirty="0">
              <a:solidFill>
                <a:sysClr val="windowText" lastClr="000000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0399160" y="2350616"/>
            <a:ext cx="119137" cy="11356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8308802" y="3563682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10403403" y="2160982"/>
            <a:ext cx="91326" cy="91326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10012890" y="2116671"/>
            <a:ext cx="457176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00" dirty="0" smtClean="0">
                <a:solidFill>
                  <a:sysClr val="windowText" lastClr="000000"/>
                </a:solidFill>
              </a:rPr>
              <a:t>전체 체크</a:t>
            </a:r>
            <a:endParaRPr lang="ko-KR" alt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138104" y="2894628"/>
            <a:ext cx="88601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ko-KR" sz="700" b="1" dirty="0" smtClean="0">
                <a:ln/>
                <a:solidFill>
                  <a:schemeClr val="accent4"/>
                </a:solidFill>
              </a:rPr>
              <a:t>&lt;&lt; </a:t>
            </a:r>
            <a:r>
              <a:rPr lang="ko-KR" altLang="en-US" sz="700" b="1" dirty="0" smtClean="0">
                <a:ln/>
                <a:solidFill>
                  <a:schemeClr val="accent4"/>
                </a:solidFill>
              </a:rPr>
              <a:t>승리 애니메이션 반복 출력</a:t>
            </a:r>
            <a:endParaRPr lang="ko-KR" altLang="en-US" sz="7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28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8303061" y="4637934"/>
            <a:ext cx="2293670" cy="1156147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>
            <a:spLocks noChangeAspect="1"/>
          </p:cNvSpPr>
          <p:nvPr/>
        </p:nvSpPr>
        <p:spPr>
          <a:xfrm>
            <a:off x="5920031" y="2082395"/>
            <a:ext cx="2274620" cy="40437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 descr="http://ftp.gameshot.net/community/million/4294954486/mugc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3" t="45882" r="32176" b="15814"/>
          <a:stretch/>
        </p:blipFill>
        <p:spPr bwMode="auto">
          <a:xfrm>
            <a:off x="5903086" y="2399570"/>
            <a:ext cx="2312469" cy="1328438"/>
          </a:xfrm>
          <a:prstGeom prst="rect">
            <a:avLst/>
          </a:prstGeom>
          <a:noFill/>
          <a:ln w="31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기획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5208345" cy="45259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결과화면 </a:t>
            </a:r>
            <a:r>
              <a:rPr lang="en-US" altLang="ko-KR" dirty="0" smtClean="0"/>
              <a:t>V2</a:t>
            </a:r>
          </a:p>
          <a:p>
            <a:pPr lvl="1"/>
            <a:r>
              <a:rPr lang="ko-KR" altLang="en-US" sz="2000" dirty="0" smtClean="0"/>
              <a:t>보상 공식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대전 보너스</a:t>
            </a:r>
            <a:endParaRPr lang="en-US" altLang="ko-KR" sz="1600" dirty="0" smtClean="0"/>
          </a:p>
          <a:p>
            <a:pPr lvl="3"/>
            <a:r>
              <a:rPr lang="ko-KR" altLang="en-US" sz="1200" dirty="0" smtClean="0"/>
              <a:t>승리 </a:t>
            </a:r>
            <a:r>
              <a:rPr lang="en-US" altLang="ko-KR" sz="1200" dirty="0" smtClean="0"/>
              <a:t>+ 100, </a:t>
            </a:r>
            <a:r>
              <a:rPr lang="ko-KR" altLang="en-US" sz="1200" dirty="0" smtClean="0"/>
              <a:t>패배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+ 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0, </a:t>
            </a:r>
            <a:r>
              <a:rPr lang="ko-KR" altLang="en-US" sz="1200" dirty="0" smtClean="0"/>
              <a:t>무승부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+ 50</a:t>
            </a:r>
          </a:p>
          <a:p>
            <a:pPr lvl="2"/>
            <a:r>
              <a:rPr lang="ko-KR" altLang="en-US" sz="1600" dirty="0" smtClean="0"/>
              <a:t>승리 보너스</a:t>
            </a:r>
            <a:endParaRPr lang="en-US" altLang="ko-KR" sz="1600" dirty="0" smtClean="0"/>
          </a:p>
          <a:p>
            <a:pPr lvl="3"/>
            <a:r>
              <a:rPr lang="ko-KR" altLang="en-US" sz="1200" dirty="0" smtClean="0"/>
              <a:t>승리 시 </a:t>
            </a:r>
            <a:r>
              <a:rPr lang="en-US" altLang="ko-KR" sz="1200" dirty="0" smtClean="0"/>
              <a:t>+ 50</a:t>
            </a:r>
          </a:p>
          <a:p>
            <a:pPr lvl="2"/>
            <a:r>
              <a:rPr lang="ko-KR" altLang="en-US" sz="1600" dirty="0" smtClean="0"/>
              <a:t>점수 보너스</a:t>
            </a:r>
            <a:endParaRPr lang="en-US" altLang="ko-KR" sz="1600" dirty="0"/>
          </a:p>
          <a:p>
            <a:pPr lvl="3"/>
            <a:r>
              <a:rPr lang="en-US" altLang="ko-KR" sz="1200" dirty="0" smtClean="0"/>
              <a:t>+ (</a:t>
            </a:r>
            <a:r>
              <a:rPr lang="ko-KR" altLang="en-US" sz="1200" dirty="0" smtClean="0"/>
              <a:t>획득한 총 점수 </a:t>
            </a:r>
            <a:r>
              <a:rPr lang="en-US" altLang="ko-KR" sz="1200" dirty="0" smtClean="0"/>
              <a:t>* 0.001)</a:t>
            </a:r>
          </a:p>
          <a:p>
            <a:pPr lvl="2"/>
            <a:r>
              <a:rPr lang="ko-KR" altLang="en-US" sz="1600" dirty="0" err="1" smtClean="0"/>
              <a:t>콤보</a:t>
            </a:r>
            <a:r>
              <a:rPr lang="ko-KR" altLang="en-US" sz="1600" dirty="0" smtClean="0"/>
              <a:t> 보너스</a:t>
            </a:r>
            <a:endParaRPr lang="en-US" altLang="ko-KR" sz="1600" dirty="0" smtClean="0"/>
          </a:p>
          <a:p>
            <a:pPr lvl="3"/>
            <a:r>
              <a:rPr lang="en-US" altLang="ko-KR" sz="1200" dirty="0" smtClean="0"/>
              <a:t>+ (</a:t>
            </a:r>
            <a:r>
              <a:rPr lang="ko-KR" altLang="en-US" sz="1200" dirty="0" smtClean="0"/>
              <a:t>최대 연속 </a:t>
            </a:r>
            <a:r>
              <a:rPr lang="ko-KR" altLang="en-US" sz="1200" dirty="0" err="1" smtClean="0"/>
              <a:t>콤보</a:t>
            </a:r>
            <a:r>
              <a:rPr lang="ko-KR" altLang="en-US" sz="1200" dirty="0" smtClean="0"/>
              <a:t> 횟수 </a:t>
            </a:r>
            <a:r>
              <a:rPr lang="en-US" altLang="ko-KR" sz="1200" dirty="0" smtClean="0"/>
              <a:t>* 10)</a:t>
            </a:r>
          </a:p>
          <a:p>
            <a:pPr lvl="2"/>
            <a:r>
              <a:rPr lang="ko-KR" altLang="en-US" sz="1600" dirty="0" smtClean="0"/>
              <a:t>최단승리 보너스</a:t>
            </a:r>
            <a:endParaRPr lang="en-US" altLang="ko-KR" sz="1600" dirty="0" smtClean="0"/>
          </a:p>
          <a:p>
            <a:pPr lvl="3"/>
            <a:r>
              <a:rPr lang="en-US" altLang="ko-KR" sz="1200" dirty="0" smtClean="0"/>
              <a:t>1</a:t>
            </a:r>
            <a:r>
              <a:rPr lang="ko-KR" altLang="en-US" sz="1200" dirty="0" smtClean="0"/>
              <a:t>분 이내 승리 시 </a:t>
            </a:r>
            <a:r>
              <a:rPr lang="en-US" altLang="ko-KR" sz="1200" dirty="0" smtClean="0"/>
              <a:t>+ 50</a:t>
            </a:r>
          </a:p>
          <a:p>
            <a:pPr lvl="2"/>
            <a:r>
              <a:rPr lang="ko-KR" altLang="en-US" sz="1600" dirty="0" smtClean="0"/>
              <a:t>위로 보너스</a:t>
            </a:r>
            <a:endParaRPr lang="en-US" altLang="ko-KR" sz="1600" dirty="0" smtClean="0"/>
          </a:p>
          <a:p>
            <a:pPr lvl="3"/>
            <a:r>
              <a:rPr lang="ko-KR" altLang="en-US" sz="1200" dirty="0" smtClean="0"/>
              <a:t>패배 시 </a:t>
            </a:r>
            <a:r>
              <a:rPr lang="en-US" altLang="ko-KR" sz="1200" dirty="0" smtClean="0"/>
              <a:t>+ 30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03344" y="1641609"/>
            <a:ext cx="11079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결과화면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5897637" y="2042824"/>
            <a:ext cx="2390987" cy="386007"/>
            <a:chOff x="4349246" y="2217275"/>
            <a:chExt cx="2390987" cy="38600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377381" y="2562401"/>
              <a:ext cx="22746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/>
            <p:cNvSpPr/>
            <p:nvPr/>
          </p:nvSpPr>
          <p:spPr>
            <a:xfrm>
              <a:off x="4369713" y="2407789"/>
              <a:ext cx="2289869" cy="16696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906669" y="2407789"/>
              <a:ext cx="752914" cy="166962"/>
            </a:xfrm>
            <a:prstGeom prst="rect">
              <a:avLst/>
            </a:prstGeom>
            <a:ln w="3175"/>
            <a:effectLst/>
            <a:scene3d>
              <a:camera prst="orthographicFront">
                <a:rot lat="0" lon="0" rev="0"/>
              </a:camera>
              <a:lightRig rig="threePt" dir="t">
                <a:rot lat="0" lon="0" rev="600000"/>
              </a:lightRig>
            </a:scene3d>
            <a:sp3d prstMaterial="plastic"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5509154" y="2407789"/>
              <a:ext cx="0" cy="164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349246" y="2341672"/>
              <a:ext cx="399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ko-KR" sz="1100" b="1" dirty="0" smtClean="0">
                  <a:ln/>
                  <a:solidFill>
                    <a:schemeClr val="accent4"/>
                  </a:solidFill>
                </a:rPr>
                <a:t>0%</a:t>
              </a:r>
              <a:endParaRPr lang="ko-KR" altLang="en-US" sz="1100" b="1" dirty="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32374" y="2341672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ko-KR" sz="1100" b="1" dirty="0" smtClean="0">
                  <a:ln/>
                  <a:solidFill>
                    <a:schemeClr val="accent4"/>
                  </a:solidFill>
                </a:rPr>
                <a:t>65.0%</a:t>
              </a:r>
              <a:endParaRPr lang="ko-KR" altLang="en-US" sz="1100" b="1" dirty="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73038" y="2248053"/>
              <a:ext cx="1137311" cy="153888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ko-KR" altLang="en-US" sz="4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533439" y="2217275"/>
              <a:ext cx="8435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spc="50" dirty="0" err="1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아바타</a:t>
              </a:r>
              <a:r>
                <a:rPr lang="ko-KR" altLang="en-US" sz="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이름</a:t>
              </a:r>
              <a:r>
                <a:rPr lang="en-US" altLang="ko-KR" sz="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A</a:t>
              </a:r>
              <a:endParaRPr lang="ko-KR" altLang="en-US" sz="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08214" y="2248053"/>
              <a:ext cx="1137311" cy="153888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ko-KR" altLang="en-US" sz="4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659395" y="2217275"/>
              <a:ext cx="8435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spc="50" dirty="0" err="1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아바타</a:t>
              </a:r>
              <a:r>
                <a:rPr lang="ko-KR" altLang="en-US" sz="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ko-KR" altLang="en-US" sz="800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이름</a:t>
              </a:r>
              <a:r>
                <a:rPr lang="en-US" altLang="ko-KR" sz="800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B</a:t>
              </a:r>
              <a:endParaRPr lang="ko-KR" altLang="en-US" sz="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18822" y="2252528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VS</a:t>
              </a:r>
              <a:endParaRPr lang="ko-KR" altLang="en-US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6081830" y="3457023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397214" y="3457023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734510" y="3457023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158703" y="3457023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474087" y="3457023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811383" y="3457023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901534" y="2340094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999,999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65767" y="2340094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999,999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973957" y="5834509"/>
            <a:ext cx="714713" cy="28506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뒤로</a:t>
            </a:r>
            <a:endParaRPr lang="ko-KR" altLang="en-US" sz="1200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085" y="5810946"/>
            <a:ext cx="297520" cy="297520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sp>
        <p:nvSpPr>
          <p:cNvPr id="39" name="모서리가 둥근 직사각형 38"/>
          <p:cNvSpPr/>
          <p:nvPr/>
        </p:nvSpPr>
        <p:spPr>
          <a:xfrm>
            <a:off x="5959254" y="5841101"/>
            <a:ext cx="714713" cy="28506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뒤로</a:t>
            </a:r>
            <a:endParaRPr lang="ko-KR" altLang="en-US" sz="12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7435886" y="5841101"/>
            <a:ext cx="714713" cy="28506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한판 더</a:t>
            </a:r>
            <a:endParaRPr lang="ko-KR" altLang="en-US" sz="12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308802" y="4818921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03061" y="4822875"/>
            <a:ext cx="2293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</a:rPr>
              <a:t>대전 보너스 </a:t>
            </a:r>
            <a:r>
              <a:rPr lang="en-US" altLang="ko-KR" sz="800" dirty="0">
                <a:solidFill>
                  <a:schemeClr val="bg1"/>
                </a:solidFill>
              </a:rPr>
              <a:t>: 999,999</a:t>
            </a:r>
          </a:p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위로 </a:t>
            </a:r>
            <a:r>
              <a:rPr lang="ko-KR" altLang="en-US" sz="800" dirty="0">
                <a:solidFill>
                  <a:schemeClr val="bg1"/>
                </a:solidFill>
              </a:rPr>
              <a:t>보너스 </a:t>
            </a:r>
            <a:r>
              <a:rPr lang="en-US" altLang="ko-KR" sz="800" dirty="0">
                <a:solidFill>
                  <a:schemeClr val="bg1"/>
                </a:solidFill>
              </a:rPr>
              <a:t>: </a:t>
            </a:r>
            <a:r>
              <a:rPr lang="en-US" altLang="ko-KR" sz="800" dirty="0" smtClean="0">
                <a:solidFill>
                  <a:schemeClr val="bg1"/>
                </a:solidFill>
              </a:rPr>
              <a:t>999,999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8308802" y="5531597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십자형 55"/>
          <p:cNvSpPr/>
          <p:nvPr/>
        </p:nvSpPr>
        <p:spPr>
          <a:xfrm>
            <a:off x="8435407" y="5324111"/>
            <a:ext cx="173124" cy="173124"/>
          </a:xfrm>
          <a:prstGeom prst="plus">
            <a:avLst>
              <a:gd name="adj" fmla="val 37600"/>
            </a:avLst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8303061" y="5535551"/>
            <a:ext cx="22936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총 획득 골드 </a:t>
            </a:r>
            <a:r>
              <a:rPr lang="en-US" altLang="ko-KR" sz="1000" dirty="0" smtClean="0">
                <a:solidFill>
                  <a:schemeClr val="bg1"/>
                </a:solidFill>
              </a:rPr>
              <a:t>: 999,999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225539" y="459249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보상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303061" y="2057521"/>
            <a:ext cx="2293670" cy="1907601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8308802" y="2300032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763876" y="2073602"/>
            <a:ext cx="13644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맞춘</a:t>
            </a:r>
            <a:r>
              <a:rPr lang="en-US" altLang="ko-KR" sz="1000" dirty="0" smtClean="0">
                <a:solidFill>
                  <a:schemeClr val="bg1"/>
                </a:solidFill>
              </a:rPr>
              <a:t>(</a:t>
            </a:r>
            <a:r>
              <a:rPr lang="ko-KR" altLang="en-US" sz="1000" dirty="0" smtClean="0">
                <a:solidFill>
                  <a:schemeClr val="bg1"/>
                </a:solidFill>
              </a:rPr>
              <a:t>틀린</a:t>
            </a:r>
            <a:r>
              <a:rPr lang="en-US" altLang="ko-KR" sz="1000" dirty="0" smtClean="0">
                <a:solidFill>
                  <a:schemeClr val="bg1"/>
                </a:solidFill>
              </a:rPr>
              <a:t>)</a:t>
            </a:r>
            <a:r>
              <a:rPr lang="ko-KR" altLang="en-US" sz="1000" dirty="0" smtClean="0">
                <a:solidFill>
                  <a:schemeClr val="bg1"/>
                </a:solidFill>
              </a:rPr>
              <a:t> 문제 보기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9249899" y="3791066"/>
            <a:ext cx="392426" cy="9711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/>
              <a:t>닫기</a:t>
            </a:r>
            <a:endParaRPr lang="ko-KR" altLang="en-US" sz="500" dirty="0"/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929" y="5816413"/>
            <a:ext cx="287447" cy="279843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sp>
        <p:nvSpPr>
          <p:cNvPr id="82" name="TextBox 81"/>
          <p:cNvSpPr txBox="1"/>
          <p:nvPr/>
        </p:nvSpPr>
        <p:spPr>
          <a:xfrm>
            <a:off x="8348051" y="2305720"/>
            <a:ext cx="2196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AutoNum type="arabicPeriod"/>
            </a:pPr>
            <a:r>
              <a:rPr lang="en-US" altLang="ko-KR" sz="900" dirty="0" smtClean="0">
                <a:solidFill>
                  <a:schemeClr val="bg1"/>
                </a:solidFill>
              </a:rPr>
              <a:t>Act</a:t>
            </a:r>
          </a:p>
          <a:p>
            <a:pPr marL="90488" indent="-90488">
              <a:buAutoNum type="arabicPeriod"/>
            </a:pPr>
            <a:r>
              <a:rPr lang="en-US" altLang="ko-KR" sz="900" dirty="0" smtClean="0">
                <a:solidFill>
                  <a:schemeClr val="bg1"/>
                </a:solidFill>
              </a:rPr>
              <a:t>Gather</a:t>
            </a:r>
          </a:p>
          <a:p>
            <a:pPr marL="90488" indent="-90488">
              <a:buAutoNum type="arabicPeriod"/>
            </a:pPr>
            <a:r>
              <a:rPr lang="en-US" altLang="ko-KR" sz="900" dirty="0" smtClean="0">
                <a:solidFill>
                  <a:schemeClr val="bg1"/>
                </a:solidFill>
              </a:rPr>
              <a:t>Collect</a:t>
            </a:r>
          </a:p>
          <a:p>
            <a:pPr marL="90488" indent="-90488">
              <a:buAutoNum type="arabicPeriod"/>
            </a:pPr>
            <a:r>
              <a:rPr lang="en-US" altLang="ko-KR" sz="900" dirty="0" smtClean="0">
                <a:solidFill>
                  <a:schemeClr val="bg1"/>
                </a:solidFill>
              </a:rPr>
              <a:t>Improve</a:t>
            </a:r>
          </a:p>
          <a:p>
            <a:pPr marL="90488" indent="-90488">
              <a:buAutoNum type="arabicPeriod"/>
            </a:pPr>
            <a:r>
              <a:rPr lang="en-US" altLang="ko-KR" sz="900" dirty="0" smtClean="0">
                <a:solidFill>
                  <a:schemeClr val="bg1"/>
                </a:solidFill>
              </a:rPr>
              <a:t>Hurt</a:t>
            </a:r>
          </a:p>
          <a:p>
            <a:pPr marL="90488" indent="-90488">
              <a:buAutoNum type="arabicPeriod"/>
            </a:pPr>
            <a:r>
              <a:rPr lang="en-US" altLang="ko-KR" sz="900" dirty="0" smtClean="0">
                <a:solidFill>
                  <a:schemeClr val="bg1"/>
                </a:solidFill>
              </a:rPr>
              <a:t>Alive</a:t>
            </a:r>
          </a:p>
          <a:p>
            <a:pPr marL="90488" indent="-90488">
              <a:buAutoNum type="arabicPeriod"/>
            </a:pPr>
            <a:r>
              <a:rPr lang="en-US" altLang="ko-KR" sz="900" dirty="0" smtClean="0">
                <a:solidFill>
                  <a:schemeClr val="bg1"/>
                </a:solidFill>
              </a:rPr>
              <a:t>Calm</a:t>
            </a:r>
          </a:p>
          <a:p>
            <a:pPr marL="90488" indent="-90488">
              <a:buAutoNum type="arabicPeriod"/>
            </a:pPr>
            <a:r>
              <a:rPr lang="en-US" altLang="ko-KR" sz="900" dirty="0" smtClean="0">
                <a:solidFill>
                  <a:schemeClr val="bg1"/>
                </a:solidFill>
              </a:rPr>
              <a:t>quiet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0209728" y="2379573"/>
            <a:ext cx="91326" cy="91326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0209728" y="2521136"/>
            <a:ext cx="91326" cy="91326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0209728" y="2665874"/>
            <a:ext cx="91326" cy="91326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0209728" y="2799261"/>
            <a:ext cx="91326" cy="91326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0209728" y="2941844"/>
            <a:ext cx="91326" cy="91326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10209728" y="3086582"/>
            <a:ext cx="91326" cy="91326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10209728" y="3218620"/>
            <a:ext cx="91326" cy="91326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10209728" y="3371057"/>
            <a:ext cx="91326" cy="91326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L 도형 72"/>
          <p:cNvSpPr/>
          <p:nvPr/>
        </p:nvSpPr>
        <p:spPr>
          <a:xfrm rot="18900000">
            <a:off x="10208031" y="2317687"/>
            <a:ext cx="94720" cy="94720"/>
          </a:xfrm>
          <a:prstGeom prst="corner">
            <a:avLst>
              <a:gd name="adj1" fmla="val 27951"/>
              <a:gd name="adj2" fmla="val 29789"/>
            </a:avLst>
          </a:prstGeom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L 도형 93"/>
          <p:cNvSpPr/>
          <p:nvPr/>
        </p:nvSpPr>
        <p:spPr>
          <a:xfrm rot="18900000">
            <a:off x="10208031" y="2465223"/>
            <a:ext cx="94720" cy="94720"/>
          </a:xfrm>
          <a:prstGeom prst="corner">
            <a:avLst>
              <a:gd name="adj1" fmla="val 27951"/>
              <a:gd name="adj2" fmla="val 29789"/>
            </a:avLst>
          </a:prstGeom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8364726" y="3589621"/>
            <a:ext cx="219002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i="1" u="sng" dirty="0" smtClean="0">
                <a:solidFill>
                  <a:sysClr val="windowText" lastClr="000000"/>
                </a:solidFill>
              </a:rPr>
              <a:t>*</a:t>
            </a:r>
            <a:r>
              <a:rPr lang="ko-KR" altLang="en-US" sz="600" i="1" u="sng" dirty="0" err="1" smtClean="0">
                <a:solidFill>
                  <a:sysClr val="windowText" lastClr="000000"/>
                </a:solidFill>
              </a:rPr>
              <a:t>닫기버튼</a:t>
            </a:r>
            <a:r>
              <a:rPr lang="ko-KR" altLang="en-US" sz="600" i="1" u="sng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600" i="1" u="sng" dirty="0" err="1" smtClean="0">
                <a:solidFill>
                  <a:sysClr val="windowText" lastClr="000000"/>
                </a:solidFill>
              </a:rPr>
              <a:t>터치시</a:t>
            </a:r>
            <a:r>
              <a:rPr lang="ko-KR" altLang="en-US" sz="600" i="1" u="sng" dirty="0" smtClean="0">
                <a:solidFill>
                  <a:sysClr val="windowText" lastClr="000000"/>
                </a:solidFill>
              </a:rPr>
              <a:t> 체크된 단어들이 </a:t>
            </a:r>
            <a:r>
              <a:rPr lang="ko-KR" altLang="en-US" sz="600" i="1" u="sng" dirty="0">
                <a:solidFill>
                  <a:sysClr val="windowText" lastClr="000000"/>
                </a:solidFill>
              </a:rPr>
              <a:t>내 단어장에 </a:t>
            </a:r>
            <a:r>
              <a:rPr lang="ko-KR" altLang="en-US" sz="600" i="1" u="sng" dirty="0" smtClean="0">
                <a:solidFill>
                  <a:sysClr val="windowText" lastClr="000000"/>
                </a:solidFill>
              </a:rPr>
              <a:t>추가됩니다</a:t>
            </a:r>
            <a:r>
              <a:rPr lang="en-US" altLang="ko-KR" sz="600" i="1" u="sng" dirty="0" smtClean="0">
                <a:solidFill>
                  <a:sysClr val="windowText" lastClr="000000"/>
                </a:solidFill>
              </a:rPr>
              <a:t>.</a:t>
            </a:r>
            <a:endParaRPr lang="ko-KR" altLang="en-US" sz="600" i="1" u="sng" dirty="0">
              <a:solidFill>
                <a:sysClr val="windowText" lastClr="000000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0399160" y="2350616"/>
            <a:ext cx="119137" cy="11356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8308802" y="3563682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10403403" y="2160982"/>
            <a:ext cx="91326" cy="91326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10012890" y="2116671"/>
            <a:ext cx="457176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00" dirty="0" smtClean="0">
                <a:solidFill>
                  <a:sysClr val="windowText" lastClr="000000"/>
                </a:solidFill>
              </a:rPr>
              <a:t>전체 체크</a:t>
            </a:r>
            <a:endParaRPr lang="ko-KR" alt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138104" y="2894628"/>
            <a:ext cx="88601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ko-KR" sz="700" b="1" dirty="0" smtClean="0">
                <a:ln/>
                <a:solidFill>
                  <a:schemeClr val="accent4"/>
                </a:solidFill>
              </a:rPr>
              <a:t>&lt;&lt; </a:t>
            </a:r>
            <a:r>
              <a:rPr lang="ko-KR" altLang="en-US" sz="700" b="1" dirty="0" smtClean="0">
                <a:ln/>
                <a:solidFill>
                  <a:schemeClr val="accent4"/>
                </a:solidFill>
              </a:rPr>
              <a:t>승리 애니메이션 반복 출력</a:t>
            </a:r>
            <a:endParaRPr lang="ko-KR" altLang="en-US" sz="700" b="1" dirty="0">
              <a:ln/>
              <a:solidFill>
                <a:schemeClr val="accent4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910783" y="2391550"/>
            <a:ext cx="2293670" cy="1359159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/>
          <p:nvPr/>
        </p:nvCxnSpPr>
        <p:spPr>
          <a:xfrm>
            <a:off x="5891368" y="4479660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801069" y="236876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결과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5891368" y="2589003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5891368" y="3323513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5891368" y="3504500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801069" y="327807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보상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927090" y="2596393"/>
            <a:ext cx="2189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승리 </a:t>
            </a:r>
            <a:r>
              <a:rPr lang="en-US" altLang="ko-KR" sz="800" dirty="0" smtClean="0">
                <a:solidFill>
                  <a:schemeClr val="bg1"/>
                </a:solidFill>
              </a:rPr>
              <a:t>: </a:t>
            </a:r>
            <a:r>
              <a:rPr lang="ko-KR" altLang="en-US" sz="800" dirty="0" smtClean="0">
                <a:solidFill>
                  <a:schemeClr val="bg1"/>
                </a:solidFill>
              </a:rPr>
              <a:t>철수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</a:rPr>
              <a:t>               </a:t>
            </a:r>
            <a:r>
              <a:rPr lang="ko-KR" altLang="en-US" sz="800" dirty="0" smtClean="0">
                <a:solidFill>
                  <a:schemeClr val="bg1"/>
                </a:solidFill>
              </a:rPr>
              <a:t>패배 </a:t>
            </a:r>
            <a:r>
              <a:rPr lang="en-US" altLang="ko-KR" sz="800" dirty="0" smtClean="0">
                <a:solidFill>
                  <a:schemeClr val="bg1"/>
                </a:solidFill>
              </a:rPr>
              <a:t>: </a:t>
            </a:r>
            <a:r>
              <a:rPr lang="ko-KR" altLang="en-US" sz="800" dirty="0" smtClean="0">
                <a:solidFill>
                  <a:schemeClr val="bg1"/>
                </a:solidFill>
              </a:rPr>
              <a:t>영희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r>
              <a:rPr lang="ko-KR" altLang="en-US" sz="800" dirty="0" smtClean="0">
                <a:solidFill>
                  <a:schemeClr val="bg1"/>
                </a:solidFill>
              </a:rPr>
              <a:t>맞춘 문제 </a:t>
            </a:r>
            <a:r>
              <a:rPr lang="en-US" altLang="ko-KR" sz="800" dirty="0" smtClean="0">
                <a:solidFill>
                  <a:schemeClr val="bg1"/>
                </a:solidFill>
              </a:rPr>
              <a:t>: 8</a:t>
            </a:r>
            <a:r>
              <a:rPr lang="ko-KR" altLang="en-US" sz="800" dirty="0" smtClean="0">
                <a:solidFill>
                  <a:schemeClr val="bg1"/>
                </a:solidFill>
              </a:rPr>
              <a:t>문제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r>
              <a:rPr lang="ko-KR" altLang="en-US" sz="800" dirty="0" smtClean="0">
                <a:solidFill>
                  <a:schemeClr val="bg1"/>
                </a:solidFill>
              </a:rPr>
              <a:t>틀린 문제 </a:t>
            </a:r>
            <a:r>
              <a:rPr lang="en-US" altLang="ko-KR" sz="800" dirty="0" smtClean="0">
                <a:solidFill>
                  <a:schemeClr val="bg1"/>
                </a:solidFill>
              </a:rPr>
              <a:t>: 3</a:t>
            </a:r>
            <a:r>
              <a:rPr lang="ko-KR" altLang="en-US" sz="800" dirty="0" smtClean="0">
                <a:solidFill>
                  <a:schemeClr val="bg1"/>
                </a:solidFill>
              </a:rPr>
              <a:t>문제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총 진행 턴 </a:t>
            </a:r>
            <a:r>
              <a:rPr lang="en-US" altLang="ko-KR" sz="800" dirty="0">
                <a:solidFill>
                  <a:schemeClr val="bg1"/>
                </a:solidFill>
              </a:rPr>
              <a:t>: </a:t>
            </a:r>
            <a:r>
              <a:rPr lang="en-US" altLang="ko-KR" sz="800" dirty="0" smtClean="0">
                <a:solidFill>
                  <a:schemeClr val="bg1"/>
                </a:solidFill>
              </a:rPr>
              <a:t>20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대전 시간 </a:t>
            </a:r>
            <a:r>
              <a:rPr lang="en-US" altLang="ko-KR" sz="800" dirty="0">
                <a:solidFill>
                  <a:schemeClr val="bg1"/>
                </a:solidFill>
              </a:rPr>
              <a:t>: 3</a:t>
            </a:r>
            <a:r>
              <a:rPr lang="ko-KR" altLang="en-US" sz="800" dirty="0">
                <a:solidFill>
                  <a:schemeClr val="bg1"/>
                </a:solidFill>
              </a:rPr>
              <a:t>분 </a:t>
            </a:r>
            <a:r>
              <a:rPr lang="en-US" altLang="ko-KR" sz="800" dirty="0">
                <a:solidFill>
                  <a:schemeClr val="bg1"/>
                </a:solidFill>
              </a:rPr>
              <a:t>28</a:t>
            </a:r>
            <a:r>
              <a:rPr lang="ko-KR" altLang="en-US" sz="800" dirty="0" smtClean="0">
                <a:solidFill>
                  <a:schemeClr val="bg1"/>
                </a:solidFill>
              </a:rPr>
              <a:t>초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r>
              <a:rPr lang="ko-KR" altLang="en-US" sz="800" dirty="0" smtClean="0">
                <a:solidFill>
                  <a:schemeClr val="bg1"/>
                </a:solidFill>
              </a:rPr>
              <a:t>연속 </a:t>
            </a:r>
            <a:r>
              <a:rPr lang="ko-KR" altLang="en-US" sz="800" dirty="0" err="1" smtClean="0">
                <a:solidFill>
                  <a:schemeClr val="bg1"/>
                </a:solidFill>
              </a:rPr>
              <a:t>콤보</a:t>
            </a:r>
            <a:r>
              <a:rPr lang="ko-KR" altLang="en-US" sz="800" dirty="0" smtClean="0">
                <a:solidFill>
                  <a:schemeClr val="bg1"/>
                </a:solidFill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</a:rPr>
              <a:t>: 99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885627" y="3510019"/>
            <a:ext cx="2293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대전 보너스 </a:t>
            </a:r>
            <a:r>
              <a:rPr lang="en-US" altLang="ko-KR" sz="800" dirty="0" smtClean="0">
                <a:solidFill>
                  <a:schemeClr val="bg1"/>
                </a:solidFill>
              </a:rPr>
              <a:t>: 999,999</a:t>
            </a:r>
          </a:p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승리 보너스 </a:t>
            </a:r>
            <a:r>
              <a:rPr lang="en-US" altLang="ko-KR" sz="800" dirty="0" smtClean="0">
                <a:solidFill>
                  <a:schemeClr val="bg1"/>
                </a:solidFill>
              </a:rPr>
              <a:t>: 999,999</a:t>
            </a:r>
          </a:p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점수 보너스 </a:t>
            </a:r>
            <a:r>
              <a:rPr lang="en-US" altLang="ko-KR" sz="800" dirty="0" smtClean="0">
                <a:solidFill>
                  <a:schemeClr val="bg1"/>
                </a:solidFill>
              </a:rPr>
              <a:t>: 999,999</a:t>
            </a:r>
          </a:p>
          <a:p>
            <a:pPr algn="r"/>
            <a:r>
              <a:rPr lang="ko-KR" altLang="en-US" sz="800" dirty="0" err="1" smtClean="0">
                <a:solidFill>
                  <a:schemeClr val="bg1"/>
                </a:solidFill>
              </a:rPr>
              <a:t>콤보</a:t>
            </a:r>
            <a:r>
              <a:rPr lang="ko-KR" altLang="en-US" sz="800" dirty="0" smtClean="0">
                <a:solidFill>
                  <a:schemeClr val="bg1"/>
                </a:solidFill>
              </a:rPr>
              <a:t> 보너스</a:t>
            </a:r>
            <a:r>
              <a:rPr lang="en-US" altLang="ko-KR" sz="800" dirty="0" smtClean="0">
                <a:solidFill>
                  <a:schemeClr val="bg1"/>
                </a:solidFill>
              </a:rPr>
              <a:t> : 999,999</a:t>
            </a:r>
          </a:p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최단승리 보너스 </a:t>
            </a:r>
            <a:r>
              <a:rPr lang="en-US" altLang="ko-KR" sz="800" dirty="0" smtClean="0">
                <a:solidFill>
                  <a:schemeClr val="bg1"/>
                </a:solidFill>
              </a:rPr>
              <a:t>: 999,999</a:t>
            </a:r>
          </a:p>
        </p:txBody>
      </p:sp>
      <p:cxnSp>
        <p:nvCxnSpPr>
          <p:cNvPr id="104" name="직선 연결선 103"/>
          <p:cNvCxnSpPr/>
          <p:nvPr/>
        </p:nvCxnSpPr>
        <p:spPr>
          <a:xfrm>
            <a:off x="5891368" y="4217176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십자형 104"/>
          <p:cNvSpPr/>
          <p:nvPr/>
        </p:nvSpPr>
        <p:spPr>
          <a:xfrm>
            <a:off x="6017973" y="4009690"/>
            <a:ext cx="173124" cy="173124"/>
          </a:xfrm>
          <a:prstGeom prst="plus">
            <a:avLst>
              <a:gd name="adj" fmla="val 37600"/>
            </a:avLst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5885627" y="4221130"/>
            <a:ext cx="22936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총 획득 골드 </a:t>
            </a:r>
            <a:r>
              <a:rPr lang="en-US" altLang="ko-KR" sz="1000" dirty="0" smtClean="0">
                <a:solidFill>
                  <a:schemeClr val="bg1"/>
                </a:solidFill>
              </a:rPr>
              <a:t>: 999,999</a:t>
            </a:r>
          </a:p>
        </p:txBody>
      </p:sp>
      <p:cxnSp>
        <p:nvCxnSpPr>
          <p:cNvPr id="107" name="직선 연결선 106"/>
          <p:cNvCxnSpPr/>
          <p:nvPr/>
        </p:nvCxnSpPr>
        <p:spPr>
          <a:xfrm>
            <a:off x="6832809" y="2959832"/>
            <a:ext cx="71693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모서리가 둥근 직사각형 107"/>
          <p:cNvSpPr/>
          <p:nvPr/>
        </p:nvSpPr>
        <p:spPr>
          <a:xfrm>
            <a:off x="7624457" y="2916320"/>
            <a:ext cx="392426" cy="9711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/>
              <a:t>보기</a:t>
            </a:r>
            <a:endParaRPr lang="ko-KR" altLang="en-US" sz="500" dirty="0"/>
          </a:p>
        </p:txBody>
      </p:sp>
      <p:cxnSp>
        <p:nvCxnSpPr>
          <p:cNvPr id="109" name="직선 연결선 108"/>
          <p:cNvCxnSpPr/>
          <p:nvPr/>
        </p:nvCxnSpPr>
        <p:spPr>
          <a:xfrm>
            <a:off x="6832809" y="2847732"/>
            <a:ext cx="71693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7624457" y="2786341"/>
            <a:ext cx="392426" cy="9711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/>
              <a:t>보기</a:t>
            </a:r>
            <a:endParaRPr lang="ko-KR" altLang="en-US" sz="500" dirty="0"/>
          </a:p>
        </p:txBody>
      </p:sp>
      <p:sp>
        <p:nvSpPr>
          <p:cNvPr id="111" name="직사각형 110"/>
          <p:cNvSpPr/>
          <p:nvPr/>
        </p:nvSpPr>
        <p:spPr>
          <a:xfrm>
            <a:off x="5921429" y="4480895"/>
            <a:ext cx="2274620" cy="142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>
            <a:off x="5987904" y="5606689"/>
            <a:ext cx="2140973" cy="223498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5921429" y="4775692"/>
            <a:ext cx="2122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조안페레로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안녕하세요</a:t>
            </a:r>
            <a:r>
              <a:rPr lang="en-US" altLang="ko-KR" sz="1200" dirty="0" smtClean="0"/>
              <a:t>?</a:t>
            </a:r>
          </a:p>
          <a:p>
            <a:r>
              <a:rPr lang="ko-KR" altLang="en-US" sz="1200" dirty="0" err="1" smtClean="0"/>
              <a:t>카탈리나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하이요</a:t>
            </a:r>
            <a:r>
              <a:rPr lang="en-US" altLang="ko-KR" sz="1200" dirty="0" smtClean="0"/>
              <a:t>~</a:t>
            </a:r>
          </a:p>
          <a:p>
            <a:r>
              <a:rPr lang="ko-KR" altLang="en-US" sz="1200" dirty="0" err="1" smtClean="0"/>
              <a:t>조안페레로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이 게임 </a:t>
            </a:r>
            <a:r>
              <a:rPr lang="ko-KR" altLang="en-US" sz="1200" dirty="0" err="1" smtClean="0"/>
              <a:t>잼있음</a:t>
            </a:r>
            <a:r>
              <a:rPr lang="en-US" altLang="ko-KR" sz="1200" dirty="0" smtClean="0"/>
              <a:t>?</a:t>
            </a:r>
          </a:p>
          <a:p>
            <a:r>
              <a:rPr lang="ko-KR" altLang="en-US" sz="1200" dirty="0" err="1" smtClean="0"/>
              <a:t>카탈리나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해봐야 알죠</a:t>
            </a:r>
            <a:r>
              <a:rPr lang="en-US" altLang="ko-KR" sz="1200" dirty="0" smtClean="0"/>
              <a:t>^^;;</a:t>
            </a:r>
            <a:endParaRPr lang="ko-KR" altLang="en-US" sz="1200" dirty="0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8044126" y="4552193"/>
            <a:ext cx="103373" cy="10043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98639" y="1182233"/>
            <a:ext cx="286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*</a:t>
            </a:r>
            <a:r>
              <a:rPr lang="ko-KR" altLang="en-US" b="1" dirty="0" smtClean="0">
                <a:solidFill>
                  <a:srgbClr val="FF0000"/>
                </a:solidFill>
              </a:rPr>
              <a:t>결과 위치가 위로 올라감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89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기획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 테이블 정리</a:t>
            </a:r>
            <a:endParaRPr lang="en-US" altLang="ko-KR" sz="2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22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77476"/>
              </p:ext>
            </p:extLst>
          </p:nvPr>
        </p:nvGraphicFramePr>
        <p:xfrm>
          <a:off x="609600" y="2420168"/>
          <a:ext cx="2960913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182"/>
                <a:gridCol w="1381760"/>
                <a:gridCol w="986971"/>
              </a:tblGrid>
              <a:tr h="1854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아이템 테이블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내용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값 범위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bg1"/>
                          </a:solidFill>
                        </a:rPr>
                        <a:t>iid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아이템 고유 아이디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0 ~ 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bg1"/>
                          </a:solidFill>
                        </a:rPr>
                        <a:t>tids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각종 아이템 타입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bg1"/>
                          </a:solidFill>
                        </a:rPr>
                        <a:t>tid</a:t>
                      </a:r>
                      <a:endParaRPr lang="en-US" altLang="ko-KR" sz="8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중복가능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( ;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로 구분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avatar, </a:t>
                      </a:r>
                      <a:r>
                        <a:rPr lang="en-US" altLang="ko-KR" sz="800" dirty="0" err="1" smtClean="0">
                          <a:solidFill>
                            <a:schemeClr val="bg1"/>
                          </a:solidFill>
                        </a:rPr>
                        <a:t>atk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altLang="ko-KR" sz="800" dirty="0" err="1" smtClean="0">
                          <a:solidFill>
                            <a:schemeClr val="bg1"/>
                          </a:solidFill>
                        </a:rPr>
                        <a:t>def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bg1"/>
                          </a:solidFill>
                        </a:rPr>
                        <a:t>tpoint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과 관련된 수치</a:t>
                      </a:r>
                      <a:endParaRPr lang="en-US" altLang="ko-KR" sz="8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중복가능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 ;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로 구분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0 ~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history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아이템 설명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duration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아이템 기본 내구도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0 ~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아이템 가격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 ~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169540"/>
              </p:ext>
            </p:extLst>
          </p:nvPr>
        </p:nvGraphicFramePr>
        <p:xfrm>
          <a:off x="609600" y="4487093"/>
          <a:ext cx="2960914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663"/>
                <a:gridCol w="1385887"/>
                <a:gridCol w="846364"/>
              </a:tblGrid>
              <a:tr h="1854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단어장 테이블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내용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값 범위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bg1"/>
                          </a:solidFill>
                        </a:rPr>
                        <a:t>Uid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플레이어 고유 아이디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0 ~ 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bg1"/>
                          </a:solidFill>
                        </a:rPr>
                        <a:t>regiword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등록한 단어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bg1"/>
                          </a:solidFill>
                        </a:rPr>
                        <a:t>wid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(;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로 구분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bg1"/>
                          </a:solidFill>
                        </a:rPr>
                        <a:t>regimaxnum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등록할 수 있는 </a:t>
                      </a:r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단어량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100 ~ 999,999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43750" y="400050"/>
            <a:ext cx="275908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업적 리스트 테이블</a:t>
            </a:r>
            <a:endParaRPr lang="en-US" altLang="ko-KR" sz="1100" dirty="0" smtClean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아이템 구매 로그 테이블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아바타</a:t>
            </a:r>
            <a:r>
              <a:rPr lang="ko-KR" altLang="en-US" sz="1100" dirty="0" smtClean="0"/>
              <a:t> 포함</a:t>
            </a:r>
            <a:r>
              <a:rPr lang="en-US" altLang="ko-KR" sz="1100" dirty="0" smtClean="0"/>
              <a:t>)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endParaRPr lang="ko-KR" altLang="en-US" sz="11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290407"/>
              </p:ext>
            </p:extLst>
          </p:nvPr>
        </p:nvGraphicFramePr>
        <p:xfrm>
          <a:off x="3706484" y="2425380"/>
          <a:ext cx="2960913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182"/>
                <a:gridCol w="1381760"/>
                <a:gridCol w="986971"/>
              </a:tblGrid>
              <a:tr h="1854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단어 테이블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내용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값 범위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bg1"/>
                          </a:solidFill>
                        </a:rPr>
                        <a:t>wid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단어 고유 아이디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0 ~ 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word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단어 스펠링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mean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단어 뜻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082594"/>
              </p:ext>
            </p:extLst>
          </p:nvPr>
        </p:nvGraphicFramePr>
        <p:xfrm>
          <a:off x="3718560" y="3671753"/>
          <a:ext cx="2960914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663"/>
                <a:gridCol w="1385887"/>
                <a:gridCol w="846364"/>
              </a:tblGrid>
              <a:tr h="1854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타입 테이블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내용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값 범위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bg1"/>
                          </a:solidFill>
                        </a:rPr>
                        <a:t>tid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타입 고유 아이디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0 ~ 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타입 이름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ko-KR" sz="800" dirty="0" err="1" smtClean="0">
                          <a:solidFill>
                            <a:schemeClr val="bg1"/>
                          </a:solidFill>
                        </a:rPr>
                        <a:t>atk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bg1"/>
                          </a:solidFill>
                        </a:rPr>
                        <a:t>def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, avatar)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history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타입 설명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31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기획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dirty="0" smtClean="0"/>
              <a:t>기타 의견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나중에 한글 레이블 버튼들은 다 시각화 시켜야겠다</a:t>
            </a:r>
            <a:r>
              <a:rPr lang="en-US" altLang="ko-KR" sz="2000" dirty="0" smtClean="0"/>
              <a:t>.</a:t>
            </a:r>
          </a:p>
          <a:p>
            <a:pPr lvl="2"/>
            <a:r>
              <a:rPr lang="en-US" altLang="ko-KR" sz="1600" dirty="0" smtClean="0"/>
              <a:t>“</a:t>
            </a:r>
            <a:r>
              <a:rPr lang="ko-KR" altLang="en-US" sz="1600" dirty="0" smtClean="0"/>
              <a:t>뒤로</a:t>
            </a:r>
            <a:r>
              <a:rPr lang="en-US" altLang="ko-KR" sz="1600" dirty="0" smtClean="0"/>
              <a:t>“ </a:t>
            </a:r>
            <a:r>
              <a:rPr lang="ko-KR" altLang="en-US" sz="1600" dirty="0" smtClean="0"/>
              <a:t>버튼은 화살표모양 버튼으로 교체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2000" dirty="0" err="1" smtClean="0"/>
              <a:t>그라디우스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파워업</a:t>
            </a:r>
            <a:r>
              <a:rPr lang="ko-KR" altLang="en-US" sz="2000" dirty="0" smtClean="0"/>
              <a:t> 시스템 도입</a:t>
            </a:r>
            <a:r>
              <a:rPr lang="en-US" altLang="ko-KR" sz="2000" dirty="0" smtClean="0"/>
              <a:t>.</a:t>
            </a:r>
          </a:p>
          <a:p>
            <a:pPr lvl="2"/>
            <a:r>
              <a:rPr lang="ko-KR" altLang="en-US" sz="1600" dirty="0"/>
              <a:t>문제를 맞출 </a:t>
            </a:r>
            <a:r>
              <a:rPr lang="ko-KR" altLang="en-US" sz="1600" dirty="0" smtClean="0"/>
              <a:t>때마다 </a:t>
            </a:r>
            <a:r>
              <a:rPr lang="ko-KR" altLang="en-US" sz="1600" dirty="0" err="1" smtClean="0"/>
              <a:t>파워업</a:t>
            </a:r>
            <a:r>
              <a:rPr lang="ko-KR" altLang="en-US" sz="1600" dirty="0" smtClean="0"/>
              <a:t> 게이지가 올라감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en-US" altLang="ko-KR" sz="1600" dirty="0" smtClean="0"/>
              <a:t>1</a:t>
            </a:r>
            <a:r>
              <a:rPr lang="ko-KR" altLang="en-US" sz="1600" dirty="0" smtClean="0"/>
              <a:t>파워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기본 공격</a:t>
            </a:r>
            <a:r>
              <a:rPr lang="en-US" altLang="ko-KR" sz="1600" dirty="0" smtClean="0"/>
              <a:t>(10, 22, 35, 49, 64, 80, 97, 115, 134.  9</a:t>
            </a:r>
            <a:r>
              <a:rPr lang="ko-KR" altLang="en-US" sz="1600" dirty="0" smtClean="0"/>
              <a:t>번째 연속 타격까지 누적 </a:t>
            </a:r>
            <a:r>
              <a:rPr lang="ko-KR" altLang="en-US" sz="1600" dirty="0" err="1" smtClean="0"/>
              <a:t>데미지</a:t>
            </a:r>
            <a:r>
              <a:rPr lang="en-US" altLang="ko-KR" sz="1600" dirty="0" smtClean="0"/>
              <a:t>)</a:t>
            </a:r>
          </a:p>
          <a:p>
            <a:pPr lvl="3"/>
            <a:r>
              <a:rPr lang="ko-KR" altLang="en-US" sz="1200" dirty="0" smtClean="0"/>
              <a:t>적의 </a:t>
            </a:r>
            <a:r>
              <a:rPr lang="ko-KR" altLang="en-US" sz="1200" dirty="0" err="1" smtClean="0"/>
              <a:t>콤보</a:t>
            </a:r>
            <a:r>
              <a:rPr lang="ko-KR" altLang="en-US" sz="1200" dirty="0" smtClean="0"/>
              <a:t> 해지 </a:t>
            </a:r>
            <a:r>
              <a:rPr lang="ko-KR" altLang="en-US" sz="1200" dirty="0" err="1" smtClean="0"/>
              <a:t>파워업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스킬에</a:t>
            </a:r>
            <a:r>
              <a:rPr lang="ko-KR" altLang="en-US" sz="1200" dirty="0" smtClean="0"/>
              <a:t> 적중하거나</a:t>
            </a:r>
            <a:r>
              <a:rPr lang="en-US" altLang="ko-KR" sz="1200" dirty="0" smtClean="0"/>
              <a:t>, (x)</a:t>
            </a:r>
            <a:r>
              <a:rPr lang="ko-KR" altLang="en-US" sz="1200" dirty="0" smtClean="0"/>
              <a:t>피해를 입을 경우 </a:t>
            </a:r>
            <a:r>
              <a:rPr lang="ko-KR" altLang="en-US" sz="1200" dirty="0" err="1" smtClean="0"/>
              <a:t>콤보수치는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로 초기화됨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lvl="2"/>
            <a:r>
              <a:rPr lang="en-US" altLang="ko-KR" sz="1600" dirty="0" smtClean="0"/>
              <a:t>2</a:t>
            </a:r>
            <a:r>
              <a:rPr lang="ko-KR" altLang="en-US" sz="1600" dirty="0" smtClean="0"/>
              <a:t>파워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더블 공격 </a:t>
            </a:r>
            <a:r>
              <a:rPr lang="en-US" altLang="ko-KR" sz="1600" dirty="0" smtClean="0"/>
              <a:t>|| </a:t>
            </a:r>
            <a:r>
              <a:rPr lang="ko-KR" altLang="en-US" sz="1600" dirty="0" err="1" smtClean="0"/>
              <a:t>크리티컬</a:t>
            </a:r>
            <a:r>
              <a:rPr lang="ko-KR" altLang="en-US" sz="1600" dirty="0" smtClean="0"/>
              <a:t> 공격</a:t>
            </a:r>
            <a:r>
              <a:rPr lang="en-US" altLang="ko-KR" sz="1600" dirty="0" smtClean="0"/>
              <a:t>(40% </a:t>
            </a:r>
            <a:r>
              <a:rPr lang="ko-KR" altLang="en-US" sz="1600" dirty="0" smtClean="0"/>
              <a:t>확률로 </a:t>
            </a:r>
            <a:r>
              <a:rPr lang="en-US" altLang="ko-KR" sz="1600" dirty="0" smtClean="0"/>
              <a:t>2.5</a:t>
            </a:r>
            <a:r>
              <a:rPr lang="ko-KR" altLang="en-US" sz="1600" dirty="0" smtClean="0"/>
              <a:t>배 </a:t>
            </a:r>
            <a:r>
              <a:rPr lang="ko-KR" altLang="en-US" sz="1600" dirty="0" err="1" smtClean="0"/>
              <a:t>데미지</a:t>
            </a:r>
            <a:r>
              <a:rPr lang="en-US" altLang="ko-KR" sz="1600" dirty="0" smtClean="0"/>
              <a:t>)</a:t>
            </a:r>
          </a:p>
          <a:p>
            <a:pPr lvl="2"/>
            <a:r>
              <a:rPr lang="en-US" altLang="ko-KR" sz="1600" dirty="0" smtClean="0"/>
              <a:t>3</a:t>
            </a:r>
            <a:r>
              <a:rPr lang="ko-KR" altLang="en-US" sz="1600" dirty="0" smtClean="0"/>
              <a:t>파워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적의 기본 공격 </a:t>
            </a:r>
            <a:r>
              <a:rPr lang="ko-KR" altLang="en-US" sz="1600" dirty="0" err="1" smtClean="0"/>
              <a:t>콤보의</a:t>
            </a:r>
            <a:r>
              <a:rPr lang="ko-KR" altLang="en-US" sz="1600" dirty="0" smtClean="0"/>
              <a:t> 누적 </a:t>
            </a:r>
            <a:r>
              <a:rPr lang="ko-KR" altLang="en-US" sz="1600" dirty="0" err="1" smtClean="0"/>
              <a:t>데미지를</a:t>
            </a:r>
            <a:r>
              <a:rPr lang="ko-KR" altLang="en-US" sz="1600" dirty="0" smtClean="0"/>
              <a:t> 초기화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en-US" altLang="ko-KR" sz="1600" dirty="0" smtClean="0"/>
              <a:t>4</a:t>
            </a:r>
            <a:r>
              <a:rPr lang="ko-KR" altLang="en-US" sz="1600" dirty="0" smtClean="0"/>
              <a:t>파워 </a:t>
            </a:r>
            <a:r>
              <a:rPr lang="en-US" altLang="ko-KR" sz="1600" dirty="0" smtClean="0"/>
              <a:t>= 30% </a:t>
            </a:r>
            <a:r>
              <a:rPr lang="ko-KR" altLang="en-US" sz="1600" dirty="0" smtClean="0"/>
              <a:t>체력 회복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en-US" altLang="ko-KR" sz="1600" dirty="0" smtClean="0"/>
              <a:t>5</a:t>
            </a:r>
            <a:r>
              <a:rPr lang="ko-KR" altLang="en-US" sz="1600" dirty="0" smtClean="0"/>
              <a:t>파워 </a:t>
            </a:r>
            <a:r>
              <a:rPr lang="en-US" altLang="ko-KR" sz="1600" dirty="0" smtClean="0"/>
              <a:t>= </a:t>
            </a:r>
            <a:r>
              <a:rPr lang="ko-KR" altLang="en-US" sz="1600" dirty="0"/>
              <a:t>적의 </a:t>
            </a:r>
            <a:r>
              <a:rPr lang="ko-KR" altLang="en-US" sz="1600" dirty="0" smtClean="0"/>
              <a:t>모든 </a:t>
            </a:r>
            <a:r>
              <a:rPr lang="ko-KR" altLang="en-US" sz="1600" dirty="0"/>
              <a:t>공격을 한번 막을 수 있음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en-US" altLang="ko-KR" sz="1600" dirty="0" smtClean="0"/>
              <a:t>6</a:t>
            </a:r>
            <a:r>
              <a:rPr lang="ko-KR" altLang="en-US" sz="1600" dirty="0" smtClean="0"/>
              <a:t>파워 </a:t>
            </a:r>
            <a:r>
              <a:rPr lang="en-US" altLang="ko-KR" sz="1600" dirty="0" smtClean="0"/>
              <a:t>= </a:t>
            </a:r>
            <a:r>
              <a:rPr lang="ko-KR" altLang="en-US" sz="1600" dirty="0" err="1" smtClean="0"/>
              <a:t>필살기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유저가 파워 게이지 진행 중에 실시간으로 선택해서 적용가능</a:t>
            </a:r>
            <a:r>
              <a:rPr lang="en-US" altLang="ko-KR" sz="1600" dirty="0" smtClean="0"/>
              <a:t>.</a:t>
            </a:r>
          </a:p>
          <a:p>
            <a:pPr lvl="3"/>
            <a:r>
              <a:rPr lang="ko-KR" altLang="en-US" sz="1200" dirty="0" smtClean="0"/>
              <a:t>적용은 다음 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다음 문제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부터 적용</a:t>
            </a:r>
            <a:r>
              <a:rPr lang="en-US" altLang="ko-KR" sz="1200" dirty="0" smtClean="0"/>
              <a:t>.</a:t>
            </a:r>
          </a:p>
          <a:p>
            <a:pPr lvl="2"/>
            <a:r>
              <a:rPr lang="en-US" altLang="ko-KR" sz="1600" dirty="0" smtClean="0"/>
              <a:t>10</a:t>
            </a:r>
            <a:r>
              <a:rPr lang="ko-KR" altLang="en-US" sz="1600" dirty="0" err="1" smtClean="0"/>
              <a:t>콤보까지</a:t>
            </a:r>
            <a:r>
              <a:rPr lang="ko-KR" altLang="en-US" sz="1600" dirty="0" smtClean="0"/>
              <a:t> 간 후에 누르면 무조건 승리 및 </a:t>
            </a:r>
            <a:r>
              <a:rPr lang="ko-KR" altLang="en-US" sz="1600" dirty="0" err="1" smtClean="0"/>
              <a:t>막타</a:t>
            </a:r>
            <a:r>
              <a:rPr lang="ko-KR" altLang="en-US" sz="1600" dirty="0" smtClean="0"/>
              <a:t> 애니메이션 발동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확정 </a:t>
            </a:r>
            <a:r>
              <a:rPr lang="ko-KR" altLang="en-US" sz="1600" dirty="0" err="1" smtClean="0"/>
              <a:t>콤보</a:t>
            </a:r>
            <a:r>
              <a:rPr lang="ko-KR" altLang="en-US" sz="1600" dirty="0" smtClean="0"/>
              <a:t> 수치는 아님</a:t>
            </a:r>
            <a:r>
              <a:rPr lang="en-US" altLang="ko-KR" sz="1600" dirty="0" smtClean="0"/>
              <a:t>.)</a:t>
            </a:r>
          </a:p>
          <a:p>
            <a:pPr lvl="1"/>
            <a:r>
              <a:rPr lang="ko-KR" altLang="en-US" sz="2000" dirty="0" smtClean="0"/>
              <a:t>체력은 </a:t>
            </a:r>
            <a:r>
              <a:rPr lang="en-US" altLang="ko-KR" sz="2000" dirty="0" smtClean="0"/>
              <a:t>200</a:t>
            </a:r>
            <a:r>
              <a:rPr lang="ko-KR" altLang="en-US" sz="2000" dirty="0" smtClean="0"/>
              <a:t>부터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43750" y="400050"/>
            <a:ext cx="275908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업적 리스트 테이블</a:t>
            </a:r>
            <a:endParaRPr lang="en-US" altLang="ko-KR" sz="1100" dirty="0" smtClean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아이템 구매 로그 테이블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아바타</a:t>
            </a:r>
            <a:r>
              <a:rPr lang="ko-KR" altLang="en-US" sz="1100" dirty="0" smtClean="0"/>
              <a:t> 포함</a:t>
            </a:r>
            <a:r>
              <a:rPr lang="en-US" altLang="ko-KR" sz="1100" dirty="0" smtClean="0"/>
              <a:t>)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4518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기획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>
            <a:off x="8389110" y="2246532"/>
            <a:ext cx="2274620" cy="40437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80063" y="1546072"/>
            <a:ext cx="162736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대전게임 화면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모드 </a:t>
            </a:r>
            <a:r>
              <a:rPr lang="en-US" altLang="ko-KR" dirty="0" smtClean="0"/>
              <a:t>1</a:t>
            </a:r>
            <a:endParaRPr lang="en-US" altLang="ko-KR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8389110" y="3924300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419014" y="4252586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8389109" y="4873417"/>
            <a:ext cx="1667733" cy="22577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1. [</a:t>
            </a:r>
            <a:r>
              <a:rPr lang="ko-KR" altLang="en-US" sz="1200" dirty="0" smtClean="0"/>
              <a:t>답안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8389109" y="5145311"/>
            <a:ext cx="1667733" cy="22577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2. </a:t>
            </a:r>
            <a:r>
              <a:rPr lang="en-US" altLang="ko-KR" sz="1200" dirty="0"/>
              <a:t>[</a:t>
            </a:r>
            <a:r>
              <a:rPr lang="ko-KR" altLang="en-US" sz="1200" dirty="0" smtClean="0"/>
              <a:t>답안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8389109" y="5417205"/>
            <a:ext cx="1667733" cy="22577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3. </a:t>
            </a:r>
            <a:r>
              <a:rPr lang="en-US" altLang="ko-KR" sz="1200" dirty="0"/>
              <a:t>[</a:t>
            </a:r>
            <a:r>
              <a:rPr lang="ko-KR" altLang="en-US" sz="1200" dirty="0" smtClean="0"/>
              <a:t>답안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8389109" y="5689099"/>
            <a:ext cx="1667733" cy="22577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4. </a:t>
            </a:r>
            <a:r>
              <a:rPr lang="en-US" altLang="ko-KR" sz="1200" dirty="0"/>
              <a:t>[</a:t>
            </a:r>
            <a:r>
              <a:rPr lang="ko-KR" altLang="en-US" sz="1200" dirty="0" smtClean="0"/>
              <a:t>답안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389109" y="6005238"/>
            <a:ext cx="714713" cy="28506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뒤로</a:t>
            </a:r>
            <a:endParaRPr lang="ko-KR" altLang="en-US" sz="1200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397" y="5997563"/>
            <a:ext cx="297520" cy="297520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8643874" y="4256968"/>
            <a:ext cx="1760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&lt;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문제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&gt; Request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의 뜻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5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49" name="Picture 4" descr="http://www.cyrano.co.kr/blog/wp-content/uploads/1/107094751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6" t="46479" r="31563" b="15078"/>
          <a:stretch/>
        </p:blipFill>
        <p:spPr bwMode="auto">
          <a:xfrm>
            <a:off x="8422592" y="2571926"/>
            <a:ext cx="2207656" cy="13434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cxnSp>
        <p:nvCxnSpPr>
          <p:cNvPr id="74" name="직선 연결선 73"/>
          <p:cNvCxnSpPr/>
          <p:nvPr/>
        </p:nvCxnSpPr>
        <p:spPr>
          <a:xfrm>
            <a:off x="9526420" y="3924300"/>
            <a:ext cx="0" cy="3277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8360975" y="2217275"/>
            <a:ext cx="2315755" cy="386007"/>
            <a:chOff x="4349246" y="2217275"/>
            <a:chExt cx="2315755" cy="386007"/>
          </a:xfrm>
        </p:grpSpPr>
        <p:cxnSp>
          <p:nvCxnSpPr>
            <p:cNvPr id="51" name="직선 연결선 50"/>
            <p:cNvCxnSpPr/>
            <p:nvPr/>
          </p:nvCxnSpPr>
          <p:spPr>
            <a:xfrm>
              <a:off x="4377381" y="2562401"/>
              <a:ext cx="22746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4377381" y="2407789"/>
              <a:ext cx="2260550" cy="164136"/>
            </a:xfrm>
            <a:prstGeom prst="rect">
              <a:avLst/>
            </a:prstGeom>
            <a:ln w="3175"/>
            <a:effectLst/>
            <a:scene3d>
              <a:camera prst="orthographicFront">
                <a:rot lat="0" lon="0" rev="0"/>
              </a:camera>
              <a:lightRig rig="threePt" dir="t">
                <a:rot lat="0" lon="0" rev="600000"/>
              </a:lightRig>
            </a:scene3d>
            <a:sp3d prstMaterial="plastic"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" name="직선 연결선 59"/>
            <p:cNvCxnSpPr>
              <a:stCxn id="57" idx="0"/>
              <a:endCxn id="57" idx="2"/>
            </p:cNvCxnSpPr>
            <p:nvPr/>
          </p:nvCxnSpPr>
          <p:spPr>
            <a:xfrm>
              <a:off x="5507656" y="2407789"/>
              <a:ext cx="0" cy="164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4349246" y="2341672"/>
              <a:ext cx="5469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ko-KR" sz="1100" b="1" dirty="0" smtClean="0">
                  <a:ln/>
                  <a:solidFill>
                    <a:schemeClr val="accent4"/>
                  </a:solidFill>
                </a:rPr>
                <a:t>100%</a:t>
              </a:r>
              <a:endParaRPr lang="ko-KR" altLang="en-US" sz="1100" b="1" dirty="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118056" y="2341672"/>
              <a:ext cx="5469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ko-KR" sz="1100" b="1" dirty="0" smtClean="0">
                  <a:ln/>
                  <a:solidFill>
                    <a:schemeClr val="accent4"/>
                  </a:solidFill>
                </a:rPr>
                <a:t>100%</a:t>
              </a:r>
              <a:endParaRPr lang="ko-KR" altLang="en-US" sz="1100" b="1" dirty="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373038" y="2248053"/>
              <a:ext cx="1137311" cy="153888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ko-KR" altLang="en-US" sz="400" dirty="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533439" y="2217275"/>
              <a:ext cx="8435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spc="50" dirty="0" err="1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아바타</a:t>
              </a:r>
              <a:r>
                <a:rPr lang="ko-KR" altLang="en-US" sz="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이름</a:t>
              </a:r>
              <a:r>
                <a:rPr lang="en-US" altLang="ko-KR" sz="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A</a:t>
              </a:r>
              <a:endParaRPr lang="ko-KR" altLang="en-US" sz="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508214" y="2248053"/>
              <a:ext cx="1137311" cy="153888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ko-KR" altLang="en-US" sz="400" dirty="0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5659395" y="2217275"/>
              <a:ext cx="8435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spc="50" dirty="0" err="1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아바타</a:t>
              </a:r>
              <a:r>
                <a:rPr lang="ko-KR" altLang="en-US" sz="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ko-KR" altLang="en-US" sz="800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이름</a:t>
              </a:r>
              <a:r>
                <a:rPr lang="en-US" altLang="ko-KR" sz="800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B</a:t>
              </a:r>
              <a:endParaRPr lang="ko-KR" altLang="en-US" sz="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18822" y="2252528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VS</a:t>
              </a:r>
              <a:endParaRPr lang="ko-KR" altLang="en-US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8372371" y="3883844"/>
            <a:ext cx="116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아바타</a:t>
            </a:r>
            <a:r>
              <a:rPr lang="ko-KR" altLang="en-US" sz="1100" dirty="0" smtClean="0">
                <a:solidFill>
                  <a:schemeClr val="bg1"/>
                </a:solidFill>
              </a:rPr>
              <a:t> 이름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W: 9999 L: 9999 D: 9999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8545168" y="3631474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8891079" y="3631474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9236990" y="3631474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9582901" y="3631474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9928812" y="3631474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10274721" y="3631474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사각형 설명선 126"/>
          <p:cNvSpPr/>
          <p:nvPr/>
        </p:nvSpPr>
        <p:spPr>
          <a:xfrm>
            <a:off x="10887284" y="3951228"/>
            <a:ext cx="979770" cy="411766"/>
          </a:xfrm>
          <a:prstGeom prst="wedgeRectCallout">
            <a:avLst>
              <a:gd name="adj1" fmla="val -85818"/>
              <a:gd name="adj2" fmla="val -7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공통</a:t>
            </a:r>
            <a:endParaRPr lang="en-US" altLang="ko-KR" sz="1100" dirty="0" smtClean="0"/>
          </a:p>
          <a:p>
            <a:pPr algn="ctr"/>
            <a:r>
              <a:rPr lang="ko-KR" altLang="en-US" sz="1100" dirty="0" err="1" smtClean="0"/>
              <a:t>정보창</a:t>
            </a:r>
            <a:endParaRPr lang="ko-KR" altLang="en-US" sz="1100" dirty="0"/>
          </a:p>
        </p:txBody>
      </p:sp>
      <p:sp>
        <p:nvSpPr>
          <p:cNvPr id="76" name="직사각형 75"/>
          <p:cNvSpPr/>
          <p:nvPr/>
        </p:nvSpPr>
        <p:spPr>
          <a:xfrm>
            <a:off x="10056842" y="6005238"/>
            <a:ext cx="226930" cy="205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10362898" y="6005238"/>
            <a:ext cx="226930" cy="205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64872" y="2514545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999,999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029105" y="2514545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999,999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9" name="사각형 설명선 88"/>
          <p:cNvSpPr/>
          <p:nvPr/>
        </p:nvSpPr>
        <p:spPr>
          <a:xfrm>
            <a:off x="10819785" y="2195044"/>
            <a:ext cx="1312752" cy="794054"/>
          </a:xfrm>
          <a:prstGeom prst="wedgeRectCallout">
            <a:avLst>
              <a:gd name="adj1" fmla="val -70374"/>
              <a:gd name="adj2" fmla="val 77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게임점수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문제를 맞출 시</a:t>
            </a:r>
            <a:r>
              <a:rPr lang="en-US" altLang="ko-KR" sz="1100" dirty="0" smtClean="0"/>
              <a:t>,</a:t>
            </a:r>
          </a:p>
          <a:p>
            <a:pPr algn="ctr"/>
            <a:r>
              <a:rPr lang="ko-KR" altLang="en-US" sz="1100" dirty="0" smtClean="0"/>
              <a:t>공격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방어 성공 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점수 증가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108" name="그림 1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606" y="6010458"/>
            <a:ext cx="287447" cy="279843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7093748" y="154961"/>
            <a:ext cx="38619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&lt;</a:t>
            </a:r>
            <a:r>
              <a:rPr lang="ko-KR" altLang="en-US" sz="1200" dirty="0" smtClean="0"/>
              <a:t>문제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장면과 </a:t>
            </a:r>
            <a:r>
              <a:rPr lang="en-US" altLang="ko-KR" sz="1200" dirty="0" smtClean="0"/>
              <a:t>&lt;</a:t>
            </a:r>
            <a:r>
              <a:rPr lang="ko-KR" altLang="en-US" sz="1200" dirty="0" smtClean="0"/>
              <a:t>전투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장면을 번갈아 행동을 취하면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자칫 지루해지고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스피디한</a:t>
            </a:r>
            <a:r>
              <a:rPr lang="ko-KR" altLang="en-US" sz="1200" dirty="0" smtClean="0"/>
              <a:t> 감이 떨어질 수 있다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정답과 동시에 랜덤으로 배치된 공격 패턴이 나가고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방어도 같은 메커니즘으로 동작하게 하는 것은 어떨까</a:t>
            </a:r>
            <a:r>
              <a:rPr lang="en-US" altLang="ko-KR" sz="1200" dirty="0" smtClean="0"/>
              <a:t>?</a:t>
            </a:r>
          </a:p>
          <a:p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9667253" y="4538954"/>
            <a:ext cx="1098035" cy="200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ko-KR" sz="700" b="1" dirty="0" smtClean="0">
                <a:ln/>
                <a:solidFill>
                  <a:schemeClr val="accent4"/>
                </a:solidFill>
              </a:rPr>
              <a:t>&lt;&lt; </a:t>
            </a:r>
            <a:r>
              <a:rPr lang="ko-KR" altLang="en-US" sz="700" b="1" dirty="0" smtClean="0">
                <a:ln/>
                <a:solidFill>
                  <a:schemeClr val="accent4"/>
                </a:solidFill>
              </a:rPr>
              <a:t>제한시간 </a:t>
            </a:r>
            <a:r>
              <a:rPr lang="en-US" altLang="ko-KR" sz="700" b="1" dirty="0" smtClean="0">
                <a:ln/>
                <a:solidFill>
                  <a:schemeClr val="accent4"/>
                </a:solidFill>
              </a:rPr>
              <a:t>5</a:t>
            </a:r>
            <a:r>
              <a:rPr lang="ko-KR" altLang="en-US" sz="700" b="1" dirty="0" smtClean="0">
                <a:ln/>
                <a:solidFill>
                  <a:schemeClr val="accent4"/>
                </a:solidFill>
              </a:rPr>
              <a:t>초 카운트</a:t>
            </a:r>
            <a:endParaRPr lang="ko-KR" altLang="en-US" sz="7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943919" y="2549202"/>
            <a:ext cx="466661" cy="200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ko-KR" sz="700" b="1" smtClean="0">
                <a:ln/>
                <a:solidFill>
                  <a:schemeClr val="accent4"/>
                </a:solidFill>
              </a:rPr>
              <a:t>&lt;&lt; </a:t>
            </a:r>
            <a:r>
              <a:rPr lang="ko-KR" altLang="en-US" sz="700" b="1" dirty="0" smtClean="0">
                <a:ln/>
                <a:solidFill>
                  <a:schemeClr val="accent4"/>
                </a:solidFill>
              </a:rPr>
              <a:t>점수</a:t>
            </a:r>
            <a:endParaRPr lang="ko-KR" altLang="en-US" sz="7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0094531" y="4873417"/>
            <a:ext cx="495297" cy="1041078"/>
          </a:xfrm>
          <a:prstGeom prst="roundRect">
            <a:avLst>
              <a:gd name="adj" fmla="val 4986"/>
            </a:avLst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</a:rPr>
              <a:t>파워업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8" name="사각형 설명선 127"/>
          <p:cNvSpPr/>
          <p:nvPr/>
        </p:nvSpPr>
        <p:spPr>
          <a:xfrm>
            <a:off x="10889716" y="3131055"/>
            <a:ext cx="979770" cy="619034"/>
          </a:xfrm>
          <a:prstGeom prst="wedgeRectCallout">
            <a:avLst>
              <a:gd name="adj1" fmla="val -81929"/>
              <a:gd name="adj2" fmla="val 482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파워업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뷰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8464803" y="3595868"/>
            <a:ext cx="2078170" cy="289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9519384" y="3883844"/>
            <a:ext cx="1157879" cy="36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아바타</a:t>
            </a:r>
            <a:r>
              <a:rPr lang="ko-KR" altLang="en-US" sz="1100" dirty="0" smtClean="0">
                <a:solidFill>
                  <a:schemeClr val="bg1"/>
                </a:solidFill>
              </a:rPr>
              <a:t> 이름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W: 9999 L: 9999 D: 9999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130" name="직선 연결선 129"/>
          <p:cNvCxnSpPr/>
          <p:nvPr/>
        </p:nvCxnSpPr>
        <p:spPr>
          <a:xfrm>
            <a:off x="8419014" y="4780188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/>
          <p:cNvSpPr>
            <a:spLocks noChangeAspect="1"/>
          </p:cNvSpPr>
          <p:nvPr/>
        </p:nvSpPr>
        <p:spPr>
          <a:xfrm>
            <a:off x="5943470" y="2246532"/>
            <a:ext cx="2274620" cy="40437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2" name="직선 연결선 131"/>
          <p:cNvCxnSpPr/>
          <p:nvPr/>
        </p:nvCxnSpPr>
        <p:spPr>
          <a:xfrm>
            <a:off x="5943470" y="3924300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5973374" y="4252586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모서리가 둥근 직사각형 136"/>
          <p:cNvSpPr/>
          <p:nvPr/>
        </p:nvSpPr>
        <p:spPr>
          <a:xfrm>
            <a:off x="6008180" y="4841889"/>
            <a:ext cx="1055674" cy="51897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1. [</a:t>
            </a:r>
            <a:r>
              <a:rPr lang="ko-KR" altLang="en-US" sz="1200" dirty="0" smtClean="0"/>
              <a:t>답안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5943469" y="6005238"/>
            <a:ext cx="714713" cy="28506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뒤로</a:t>
            </a:r>
            <a:endParaRPr lang="ko-KR" altLang="en-US" sz="1200" dirty="0"/>
          </a:p>
        </p:txBody>
      </p:sp>
      <p:pic>
        <p:nvPicPr>
          <p:cNvPr id="142" name="그림 1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757" y="5997563"/>
            <a:ext cx="297520" cy="297520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sp>
        <p:nvSpPr>
          <p:cNvPr id="143" name="TextBox 142"/>
          <p:cNvSpPr txBox="1"/>
          <p:nvPr/>
        </p:nvSpPr>
        <p:spPr>
          <a:xfrm>
            <a:off x="6198234" y="4256968"/>
            <a:ext cx="1760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&lt;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문제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&gt; Request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의 뜻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5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144" name="Picture 4" descr="http://www.cyrano.co.kr/blog/wp-content/uploads/1/107094751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6" t="46479" r="31563" b="15078"/>
          <a:stretch/>
        </p:blipFill>
        <p:spPr bwMode="auto">
          <a:xfrm>
            <a:off x="5976952" y="2571926"/>
            <a:ext cx="2207656" cy="13434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cxnSp>
        <p:nvCxnSpPr>
          <p:cNvPr id="145" name="직선 연결선 144"/>
          <p:cNvCxnSpPr/>
          <p:nvPr/>
        </p:nvCxnSpPr>
        <p:spPr>
          <a:xfrm>
            <a:off x="7080780" y="3924300"/>
            <a:ext cx="0" cy="3277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그룹 145"/>
          <p:cNvGrpSpPr/>
          <p:nvPr/>
        </p:nvGrpSpPr>
        <p:grpSpPr>
          <a:xfrm>
            <a:off x="5915335" y="2217275"/>
            <a:ext cx="2315755" cy="386007"/>
            <a:chOff x="4349246" y="2217275"/>
            <a:chExt cx="2315755" cy="386007"/>
          </a:xfrm>
        </p:grpSpPr>
        <p:cxnSp>
          <p:nvCxnSpPr>
            <p:cNvPr id="147" name="직선 연결선 146"/>
            <p:cNvCxnSpPr/>
            <p:nvPr/>
          </p:nvCxnSpPr>
          <p:spPr>
            <a:xfrm>
              <a:off x="4377381" y="2562401"/>
              <a:ext cx="22746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직사각형 147"/>
            <p:cNvSpPr/>
            <p:nvPr/>
          </p:nvSpPr>
          <p:spPr>
            <a:xfrm>
              <a:off x="4377381" y="2407789"/>
              <a:ext cx="2260550" cy="164136"/>
            </a:xfrm>
            <a:prstGeom prst="rect">
              <a:avLst/>
            </a:prstGeom>
            <a:ln w="3175"/>
            <a:effectLst/>
            <a:scene3d>
              <a:camera prst="orthographicFront">
                <a:rot lat="0" lon="0" rev="0"/>
              </a:camera>
              <a:lightRig rig="threePt" dir="t">
                <a:rot lat="0" lon="0" rev="600000"/>
              </a:lightRig>
            </a:scene3d>
            <a:sp3d prstMaterial="plastic"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9" name="직선 연결선 148"/>
            <p:cNvCxnSpPr>
              <a:stCxn id="148" idx="0"/>
              <a:endCxn id="148" idx="2"/>
            </p:cNvCxnSpPr>
            <p:nvPr/>
          </p:nvCxnSpPr>
          <p:spPr>
            <a:xfrm>
              <a:off x="5507656" y="2407789"/>
              <a:ext cx="0" cy="164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4349246" y="2341672"/>
              <a:ext cx="5469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ko-KR" sz="1100" b="1" dirty="0" smtClean="0">
                  <a:ln/>
                  <a:solidFill>
                    <a:schemeClr val="accent4"/>
                  </a:solidFill>
                </a:rPr>
                <a:t>100%</a:t>
              </a:r>
              <a:endParaRPr lang="ko-KR" altLang="en-US" sz="1100" b="1" dirty="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118056" y="2341672"/>
              <a:ext cx="5469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ko-KR" sz="1100" b="1" dirty="0" smtClean="0">
                  <a:ln/>
                  <a:solidFill>
                    <a:schemeClr val="accent4"/>
                  </a:solidFill>
                </a:rPr>
                <a:t>100%</a:t>
              </a:r>
              <a:endParaRPr lang="ko-KR" altLang="en-US" sz="1100" b="1" dirty="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373038" y="2248053"/>
              <a:ext cx="1137311" cy="153888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ko-KR" altLang="en-US" sz="400" dirty="0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4533439" y="2217275"/>
              <a:ext cx="8435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spc="50" dirty="0" err="1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아바타</a:t>
              </a:r>
              <a:r>
                <a:rPr lang="ko-KR" altLang="en-US" sz="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이름</a:t>
              </a:r>
              <a:r>
                <a:rPr lang="en-US" altLang="ko-KR" sz="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A</a:t>
              </a:r>
              <a:endParaRPr lang="ko-KR" altLang="en-US" sz="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508214" y="2248053"/>
              <a:ext cx="1137311" cy="153888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ko-KR" altLang="en-US" sz="400" dirty="0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5659395" y="2217275"/>
              <a:ext cx="8435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spc="50" dirty="0" err="1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아바타</a:t>
              </a:r>
              <a:r>
                <a:rPr lang="ko-KR" altLang="en-US" sz="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ko-KR" altLang="en-US" sz="800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이름</a:t>
              </a:r>
              <a:r>
                <a:rPr lang="en-US" altLang="ko-KR" sz="800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B</a:t>
              </a:r>
              <a:endParaRPr lang="ko-KR" altLang="en-US" sz="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318822" y="2252528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VS</a:t>
              </a:r>
              <a:endParaRPr lang="ko-KR" altLang="en-US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5926731" y="3883844"/>
            <a:ext cx="116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아바타</a:t>
            </a:r>
            <a:r>
              <a:rPr lang="ko-KR" altLang="en-US" sz="1100" dirty="0" smtClean="0">
                <a:solidFill>
                  <a:schemeClr val="bg1"/>
                </a:solidFill>
              </a:rPr>
              <a:t> 이름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W: 9999 L: 9999 D: 9999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6099528" y="3631474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6445439" y="3631474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6791350" y="3631474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7137261" y="3631474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7483172" y="3631474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7829081" y="3631474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7611202" y="6005238"/>
            <a:ext cx="226930" cy="205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>
            <a:off x="7917258" y="6005238"/>
            <a:ext cx="226930" cy="205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TextBox 165"/>
          <p:cNvSpPr txBox="1"/>
          <p:nvPr/>
        </p:nvSpPr>
        <p:spPr>
          <a:xfrm>
            <a:off x="5919232" y="2514545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999,999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583465" y="2514545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999,999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168" name="그림 1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966" y="6010458"/>
            <a:ext cx="287447" cy="279843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sp>
        <p:nvSpPr>
          <p:cNvPr id="172" name="직사각형 171"/>
          <p:cNvSpPr/>
          <p:nvPr/>
        </p:nvSpPr>
        <p:spPr>
          <a:xfrm>
            <a:off x="6019163" y="3595868"/>
            <a:ext cx="2078170" cy="289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7073744" y="3883844"/>
            <a:ext cx="1157879" cy="36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아바타</a:t>
            </a:r>
            <a:r>
              <a:rPr lang="ko-KR" altLang="en-US" sz="1100" dirty="0" smtClean="0">
                <a:solidFill>
                  <a:schemeClr val="bg1"/>
                </a:solidFill>
              </a:rPr>
              <a:t> 이름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W: 9999 L: 9999 D: 9999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174" name="직선 연결선 173"/>
          <p:cNvCxnSpPr/>
          <p:nvPr/>
        </p:nvCxnSpPr>
        <p:spPr>
          <a:xfrm>
            <a:off x="5973374" y="4780188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모서리가 둥근 직사각형 176"/>
          <p:cNvSpPr/>
          <p:nvPr/>
        </p:nvSpPr>
        <p:spPr>
          <a:xfrm>
            <a:off x="6008180" y="5375812"/>
            <a:ext cx="1055674" cy="48784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3. [</a:t>
            </a:r>
            <a:r>
              <a:rPr lang="ko-KR" altLang="en-US" sz="1200" dirty="0" smtClean="0"/>
              <a:t>답안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7088092" y="4841889"/>
            <a:ext cx="1048984" cy="51781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2. [</a:t>
            </a:r>
            <a:r>
              <a:rPr lang="ko-KR" altLang="en-US" sz="1200" dirty="0" smtClean="0"/>
              <a:t>답안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7088092" y="5375812"/>
            <a:ext cx="1048984" cy="48784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4. [</a:t>
            </a:r>
            <a:r>
              <a:rPr lang="ko-KR" altLang="en-US" sz="1200" dirty="0" smtClean="0"/>
              <a:t>답안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6750320" y="5133945"/>
            <a:ext cx="537088" cy="440112"/>
          </a:xfrm>
          <a:prstGeom prst="roundRect">
            <a:avLst>
              <a:gd name="adj" fmla="val 4986"/>
            </a:avLst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95698" y="521651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</a:rPr>
              <a:t>파워업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8753718" y="1546072"/>
            <a:ext cx="162736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대전게임 화면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모드 </a:t>
            </a:r>
            <a:r>
              <a:rPr lang="en-US" altLang="ko-KR" dirty="0" smtClean="0"/>
              <a:t>2</a:t>
            </a:r>
            <a:endParaRPr lang="en-US" altLang="ko-KR" dirty="0"/>
          </a:p>
        </p:txBody>
      </p:sp>
      <p:sp>
        <p:nvSpPr>
          <p:cNvPr id="182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5190814" cy="45259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문제 모드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2</a:t>
            </a:r>
            <a:r>
              <a:rPr lang="ko-KR" altLang="en-US" sz="1600" dirty="0" smtClean="0"/>
              <a:t>가지의 </a:t>
            </a:r>
            <a:r>
              <a:rPr lang="en-US" altLang="ko-KR" sz="1600" dirty="0" smtClean="0"/>
              <a:t>UI</a:t>
            </a:r>
            <a:r>
              <a:rPr lang="ko-KR" altLang="en-US" sz="1600" dirty="0" smtClean="0"/>
              <a:t>를 제공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sz="1200" dirty="0" smtClean="0"/>
              <a:t>환경설정 창에서 변경 가능</a:t>
            </a:r>
            <a:r>
              <a:rPr lang="en-US" altLang="ko-KR" sz="1200" dirty="0" smtClean="0"/>
              <a:t>.</a:t>
            </a:r>
          </a:p>
          <a:p>
            <a:pPr lvl="1"/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77285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기획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>
            <a:off x="8389110" y="2246532"/>
            <a:ext cx="2274620" cy="40437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80063" y="1546072"/>
            <a:ext cx="162736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대전게임 화면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모드 </a:t>
            </a:r>
            <a:r>
              <a:rPr lang="en-US" altLang="ko-KR" dirty="0" smtClean="0"/>
              <a:t>1</a:t>
            </a:r>
            <a:endParaRPr lang="en-US" altLang="ko-KR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419014" y="4252586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8389109" y="4873417"/>
            <a:ext cx="1667733" cy="22577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1. [</a:t>
            </a:r>
            <a:r>
              <a:rPr lang="ko-KR" altLang="en-US" sz="1200" dirty="0" smtClean="0"/>
              <a:t>답안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8389109" y="5145311"/>
            <a:ext cx="1667733" cy="22577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2. </a:t>
            </a:r>
            <a:r>
              <a:rPr lang="en-US" altLang="ko-KR" sz="1200" dirty="0"/>
              <a:t>[</a:t>
            </a:r>
            <a:r>
              <a:rPr lang="ko-KR" altLang="en-US" sz="1200" dirty="0" smtClean="0"/>
              <a:t>답안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8389109" y="5417205"/>
            <a:ext cx="1667733" cy="22577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3. </a:t>
            </a:r>
            <a:r>
              <a:rPr lang="en-US" altLang="ko-KR" sz="1200" dirty="0"/>
              <a:t>[</a:t>
            </a:r>
            <a:r>
              <a:rPr lang="ko-KR" altLang="en-US" sz="1200" dirty="0" smtClean="0"/>
              <a:t>답안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8389109" y="5689099"/>
            <a:ext cx="1667733" cy="22577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4. </a:t>
            </a:r>
            <a:r>
              <a:rPr lang="en-US" altLang="ko-KR" sz="1200" dirty="0"/>
              <a:t>[</a:t>
            </a:r>
            <a:r>
              <a:rPr lang="ko-KR" altLang="en-US" sz="1200" dirty="0" smtClean="0"/>
              <a:t>답안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389109" y="6005238"/>
            <a:ext cx="714713" cy="28506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뒤로</a:t>
            </a:r>
            <a:endParaRPr lang="ko-KR" altLang="en-US" sz="1200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397" y="5997563"/>
            <a:ext cx="297520" cy="297520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8643874" y="4256968"/>
            <a:ext cx="1760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&lt;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문제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&gt; Request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의 뜻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5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49" name="Picture 4" descr="http://www.cyrano.co.kr/blog/wp-content/uploads/1/107094751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6" t="46479" r="31563" b="15078"/>
          <a:stretch/>
        </p:blipFill>
        <p:spPr bwMode="auto">
          <a:xfrm>
            <a:off x="8422592" y="2571926"/>
            <a:ext cx="2207656" cy="13434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cxnSp>
        <p:nvCxnSpPr>
          <p:cNvPr id="74" name="직선 연결선 73"/>
          <p:cNvCxnSpPr/>
          <p:nvPr/>
        </p:nvCxnSpPr>
        <p:spPr>
          <a:xfrm>
            <a:off x="9526420" y="3924300"/>
            <a:ext cx="0" cy="3277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8360975" y="2217275"/>
            <a:ext cx="2315755" cy="386007"/>
            <a:chOff x="4349246" y="2217275"/>
            <a:chExt cx="2315755" cy="386007"/>
          </a:xfrm>
        </p:grpSpPr>
        <p:cxnSp>
          <p:nvCxnSpPr>
            <p:cNvPr id="51" name="직선 연결선 50"/>
            <p:cNvCxnSpPr/>
            <p:nvPr/>
          </p:nvCxnSpPr>
          <p:spPr>
            <a:xfrm>
              <a:off x="4377381" y="2562401"/>
              <a:ext cx="22746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4377381" y="2407789"/>
              <a:ext cx="2260550" cy="164136"/>
            </a:xfrm>
            <a:prstGeom prst="rect">
              <a:avLst/>
            </a:prstGeom>
            <a:ln w="3175"/>
            <a:effectLst/>
            <a:scene3d>
              <a:camera prst="orthographicFront">
                <a:rot lat="0" lon="0" rev="0"/>
              </a:camera>
              <a:lightRig rig="threePt" dir="t">
                <a:rot lat="0" lon="0" rev="600000"/>
              </a:lightRig>
            </a:scene3d>
            <a:sp3d prstMaterial="plastic"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" name="직선 연결선 59"/>
            <p:cNvCxnSpPr>
              <a:stCxn id="57" idx="0"/>
              <a:endCxn id="57" idx="2"/>
            </p:cNvCxnSpPr>
            <p:nvPr/>
          </p:nvCxnSpPr>
          <p:spPr>
            <a:xfrm>
              <a:off x="5507656" y="2407789"/>
              <a:ext cx="0" cy="164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4349246" y="2341672"/>
              <a:ext cx="5469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ko-KR" sz="1100" b="1" dirty="0" smtClean="0">
                  <a:ln/>
                  <a:solidFill>
                    <a:schemeClr val="accent4"/>
                  </a:solidFill>
                </a:rPr>
                <a:t>100%</a:t>
              </a:r>
              <a:endParaRPr lang="ko-KR" altLang="en-US" sz="1100" b="1" dirty="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118056" y="2341672"/>
              <a:ext cx="5469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ko-KR" sz="1100" b="1" dirty="0" smtClean="0">
                  <a:ln/>
                  <a:solidFill>
                    <a:schemeClr val="accent4"/>
                  </a:solidFill>
                </a:rPr>
                <a:t>100%</a:t>
              </a:r>
              <a:endParaRPr lang="ko-KR" altLang="en-US" sz="1100" b="1" dirty="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373038" y="2248053"/>
              <a:ext cx="1137311" cy="153888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ko-KR" altLang="en-US" sz="400" dirty="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533439" y="2217275"/>
              <a:ext cx="8435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spc="50" dirty="0" err="1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아바타</a:t>
              </a:r>
              <a:r>
                <a:rPr lang="ko-KR" altLang="en-US" sz="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이름</a:t>
              </a:r>
              <a:r>
                <a:rPr lang="en-US" altLang="ko-KR" sz="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A</a:t>
              </a:r>
              <a:endParaRPr lang="ko-KR" altLang="en-US" sz="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508214" y="2248053"/>
              <a:ext cx="1137311" cy="153888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ko-KR" altLang="en-US" sz="400" dirty="0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5659395" y="2217275"/>
              <a:ext cx="8435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spc="50" dirty="0" err="1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아바타</a:t>
              </a:r>
              <a:r>
                <a:rPr lang="ko-KR" altLang="en-US" sz="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ko-KR" altLang="en-US" sz="800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이름</a:t>
              </a:r>
              <a:r>
                <a:rPr lang="en-US" altLang="ko-KR" sz="800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B</a:t>
              </a:r>
              <a:endParaRPr lang="ko-KR" altLang="en-US" sz="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18822" y="2252528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VS</a:t>
              </a:r>
              <a:endParaRPr lang="ko-KR" altLang="en-US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8372371" y="3883844"/>
            <a:ext cx="116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아바타</a:t>
            </a:r>
            <a:r>
              <a:rPr lang="ko-KR" altLang="en-US" sz="1100" dirty="0" smtClean="0">
                <a:solidFill>
                  <a:schemeClr val="bg1"/>
                </a:solidFill>
              </a:rPr>
              <a:t> 이름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W: 9999 L: 9999 D: 9999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127" name="사각형 설명선 126"/>
          <p:cNvSpPr/>
          <p:nvPr/>
        </p:nvSpPr>
        <p:spPr>
          <a:xfrm>
            <a:off x="10887284" y="3951228"/>
            <a:ext cx="979770" cy="411766"/>
          </a:xfrm>
          <a:prstGeom prst="wedgeRectCallout">
            <a:avLst>
              <a:gd name="adj1" fmla="val -85818"/>
              <a:gd name="adj2" fmla="val -7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공통</a:t>
            </a:r>
            <a:endParaRPr lang="en-US" altLang="ko-KR" sz="1100" dirty="0" smtClean="0"/>
          </a:p>
          <a:p>
            <a:pPr algn="ctr"/>
            <a:r>
              <a:rPr lang="ko-KR" altLang="en-US" sz="1100" dirty="0" err="1" smtClean="0"/>
              <a:t>정보창</a:t>
            </a:r>
            <a:endParaRPr lang="ko-KR" altLang="en-US" sz="1100" dirty="0"/>
          </a:p>
        </p:txBody>
      </p:sp>
      <p:sp>
        <p:nvSpPr>
          <p:cNvPr id="76" name="직사각형 75"/>
          <p:cNvSpPr/>
          <p:nvPr/>
        </p:nvSpPr>
        <p:spPr>
          <a:xfrm>
            <a:off x="10056842" y="6005238"/>
            <a:ext cx="226930" cy="205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10362898" y="6005238"/>
            <a:ext cx="226930" cy="205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64872" y="2514545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999,999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029105" y="2514545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999,999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9" name="사각형 설명선 88"/>
          <p:cNvSpPr/>
          <p:nvPr/>
        </p:nvSpPr>
        <p:spPr>
          <a:xfrm>
            <a:off x="10819785" y="2195044"/>
            <a:ext cx="1312752" cy="794054"/>
          </a:xfrm>
          <a:prstGeom prst="wedgeRectCallout">
            <a:avLst>
              <a:gd name="adj1" fmla="val -70374"/>
              <a:gd name="adj2" fmla="val 77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게임점수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문제를 맞출 시</a:t>
            </a:r>
            <a:r>
              <a:rPr lang="en-US" altLang="ko-KR" sz="1100" dirty="0" smtClean="0"/>
              <a:t>,</a:t>
            </a:r>
          </a:p>
          <a:p>
            <a:pPr algn="ctr"/>
            <a:r>
              <a:rPr lang="ko-KR" altLang="en-US" sz="1100" dirty="0" smtClean="0"/>
              <a:t>공격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방어 성공 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점수 증가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108" name="그림 1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606" y="6010458"/>
            <a:ext cx="287447" cy="279843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7093748" y="154961"/>
            <a:ext cx="38619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&lt;</a:t>
            </a:r>
            <a:r>
              <a:rPr lang="ko-KR" altLang="en-US" sz="1200" dirty="0" smtClean="0"/>
              <a:t>문제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장면과 </a:t>
            </a:r>
            <a:r>
              <a:rPr lang="en-US" altLang="ko-KR" sz="1200" dirty="0" smtClean="0"/>
              <a:t>&lt;</a:t>
            </a:r>
            <a:r>
              <a:rPr lang="ko-KR" altLang="en-US" sz="1200" dirty="0" smtClean="0"/>
              <a:t>전투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장면을 번갈아 행동을 취하면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자칫 지루해지고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스피디한</a:t>
            </a:r>
            <a:r>
              <a:rPr lang="ko-KR" altLang="en-US" sz="1200" dirty="0" smtClean="0"/>
              <a:t> 감이 떨어질 수 있다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정답과 동시에 랜덤으로 배치된 공격 패턴이 나가고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방어도 같은 메커니즘으로 동작하게 하는 것은 어떨까</a:t>
            </a:r>
            <a:r>
              <a:rPr lang="en-US" altLang="ko-KR" sz="1200" dirty="0" smtClean="0"/>
              <a:t>?</a:t>
            </a:r>
          </a:p>
          <a:p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9667253" y="4538954"/>
            <a:ext cx="1098035" cy="200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ko-KR" sz="700" b="1" dirty="0" smtClean="0">
                <a:ln/>
                <a:solidFill>
                  <a:schemeClr val="accent4"/>
                </a:solidFill>
              </a:rPr>
              <a:t>&lt;&lt; </a:t>
            </a:r>
            <a:r>
              <a:rPr lang="ko-KR" altLang="en-US" sz="700" b="1" dirty="0" smtClean="0">
                <a:ln/>
                <a:solidFill>
                  <a:schemeClr val="accent4"/>
                </a:solidFill>
              </a:rPr>
              <a:t>제한시간 </a:t>
            </a:r>
            <a:r>
              <a:rPr lang="en-US" altLang="ko-KR" sz="700" b="1" dirty="0" smtClean="0">
                <a:ln/>
                <a:solidFill>
                  <a:schemeClr val="accent4"/>
                </a:solidFill>
              </a:rPr>
              <a:t>5</a:t>
            </a:r>
            <a:r>
              <a:rPr lang="ko-KR" altLang="en-US" sz="700" b="1" dirty="0" smtClean="0">
                <a:ln/>
                <a:solidFill>
                  <a:schemeClr val="accent4"/>
                </a:solidFill>
              </a:rPr>
              <a:t>초 카운트</a:t>
            </a:r>
            <a:endParaRPr lang="ko-KR" altLang="en-US" sz="7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943919" y="2549202"/>
            <a:ext cx="466661" cy="200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ko-KR" sz="700" b="1" smtClean="0">
                <a:ln/>
                <a:solidFill>
                  <a:schemeClr val="accent4"/>
                </a:solidFill>
              </a:rPr>
              <a:t>&lt;&lt; </a:t>
            </a:r>
            <a:r>
              <a:rPr lang="ko-KR" altLang="en-US" sz="700" b="1" dirty="0" smtClean="0">
                <a:ln/>
                <a:solidFill>
                  <a:schemeClr val="accent4"/>
                </a:solidFill>
              </a:rPr>
              <a:t>점수</a:t>
            </a:r>
            <a:endParaRPr lang="ko-KR" altLang="en-US" sz="7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0094531" y="4873417"/>
            <a:ext cx="495297" cy="1041078"/>
          </a:xfrm>
          <a:prstGeom prst="roundRect">
            <a:avLst>
              <a:gd name="adj" fmla="val 4986"/>
            </a:avLst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</a:rPr>
              <a:t>파워업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8" name="사각형 설명선 127"/>
          <p:cNvSpPr/>
          <p:nvPr/>
        </p:nvSpPr>
        <p:spPr>
          <a:xfrm>
            <a:off x="10889716" y="3131055"/>
            <a:ext cx="979770" cy="619034"/>
          </a:xfrm>
          <a:prstGeom prst="wedgeRectCallout">
            <a:avLst>
              <a:gd name="adj1" fmla="val -81929"/>
              <a:gd name="adj2" fmla="val 482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파워업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뷰</a:t>
            </a:r>
            <a:endParaRPr lang="ko-KR" altLang="en-US" sz="1100" dirty="0"/>
          </a:p>
        </p:txBody>
      </p:sp>
      <p:sp>
        <p:nvSpPr>
          <p:cNvPr id="129" name="TextBox 128"/>
          <p:cNvSpPr txBox="1"/>
          <p:nvPr/>
        </p:nvSpPr>
        <p:spPr>
          <a:xfrm>
            <a:off x="9519384" y="3883844"/>
            <a:ext cx="1157879" cy="36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아바타</a:t>
            </a:r>
            <a:r>
              <a:rPr lang="ko-KR" altLang="en-US" sz="1100" dirty="0" smtClean="0">
                <a:solidFill>
                  <a:schemeClr val="bg1"/>
                </a:solidFill>
              </a:rPr>
              <a:t> 이름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W: 9999 L: 9999 D: 9999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130" name="직선 연결선 129"/>
          <p:cNvCxnSpPr/>
          <p:nvPr/>
        </p:nvCxnSpPr>
        <p:spPr>
          <a:xfrm>
            <a:off x="8419014" y="4780188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/>
          <p:cNvSpPr>
            <a:spLocks noChangeAspect="1"/>
          </p:cNvSpPr>
          <p:nvPr/>
        </p:nvSpPr>
        <p:spPr>
          <a:xfrm>
            <a:off x="5943470" y="2246532"/>
            <a:ext cx="2274620" cy="40437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2" name="직선 연결선 131"/>
          <p:cNvCxnSpPr/>
          <p:nvPr/>
        </p:nvCxnSpPr>
        <p:spPr>
          <a:xfrm>
            <a:off x="5943470" y="3924300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5973374" y="4252586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모서리가 둥근 직사각형 136"/>
          <p:cNvSpPr/>
          <p:nvPr/>
        </p:nvSpPr>
        <p:spPr>
          <a:xfrm>
            <a:off x="6008180" y="4841889"/>
            <a:ext cx="1055674" cy="51897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1. [</a:t>
            </a:r>
            <a:r>
              <a:rPr lang="ko-KR" altLang="en-US" sz="1200" dirty="0" smtClean="0"/>
              <a:t>답안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5943469" y="6005238"/>
            <a:ext cx="714713" cy="28506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뒤로</a:t>
            </a:r>
            <a:endParaRPr lang="ko-KR" altLang="en-US" sz="1200" dirty="0"/>
          </a:p>
        </p:txBody>
      </p:sp>
      <p:pic>
        <p:nvPicPr>
          <p:cNvPr id="142" name="그림 1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757" y="5997563"/>
            <a:ext cx="297520" cy="297520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sp>
        <p:nvSpPr>
          <p:cNvPr id="143" name="TextBox 142"/>
          <p:cNvSpPr txBox="1"/>
          <p:nvPr/>
        </p:nvSpPr>
        <p:spPr>
          <a:xfrm>
            <a:off x="6198234" y="4256968"/>
            <a:ext cx="1760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&lt;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문제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&gt; Request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의 뜻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5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144" name="Picture 4" descr="http://www.cyrano.co.kr/blog/wp-content/uploads/1/107094751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6" t="46479" r="31563" b="15078"/>
          <a:stretch/>
        </p:blipFill>
        <p:spPr bwMode="auto">
          <a:xfrm>
            <a:off x="5976952" y="2571926"/>
            <a:ext cx="2207656" cy="13434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cxnSp>
        <p:nvCxnSpPr>
          <p:cNvPr id="145" name="직선 연결선 144"/>
          <p:cNvCxnSpPr/>
          <p:nvPr/>
        </p:nvCxnSpPr>
        <p:spPr>
          <a:xfrm>
            <a:off x="7080780" y="3924300"/>
            <a:ext cx="0" cy="3277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그룹 145"/>
          <p:cNvGrpSpPr/>
          <p:nvPr/>
        </p:nvGrpSpPr>
        <p:grpSpPr>
          <a:xfrm>
            <a:off x="5915335" y="2217275"/>
            <a:ext cx="2315755" cy="386007"/>
            <a:chOff x="4349246" y="2217275"/>
            <a:chExt cx="2315755" cy="386007"/>
          </a:xfrm>
        </p:grpSpPr>
        <p:cxnSp>
          <p:nvCxnSpPr>
            <p:cNvPr id="147" name="직선 연결선 146"/>
            <p:cNvCxnSpPr/>
            <p:nvPr/>
          </p:nvCxnSpPr>
          <p:spPr>
            <a:xfrm>
              <a:off x="4377381" y="2562401"/>
              <a:ext cx="22746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직사각형 147"/>
            <p:cNvSpPr/>
            <p:nvPr/>
          </p:nvSpPr>
          <p:spPr>
            <a:xfrm>
              <a:off x="4377381" y="2407789"/>
              <a:ext cx="2260550" cy="164136"/>
            </a:xfrm>
            <a:prstGeom prst="rect">
              <a:avLst/>
            </a:prstGeom>
            <a:ln w="3175"/>
            <a:effectLst/>
            <a:scene3d>
              <a:camera prst="orthographicFront">
                <a:rot lat="0" lon="0" rev="0"/>
              </a:camera>
              <a:lightRig rig="threePt" dir="t">
                <a:rot lat="0" lon="0" rev="600000"/>
              </a:lightRig>
            </a:scene3d>
            <a:sp3d prstMaterial="plastic"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9" name="직선 연결선 148"/>
            <p:cNvCxnSpPr>
              <a:stCxn id="148" idx="0"/>
              <a:endCxn id="148" idx="2"/>
            </p:cNvCxnSpPr>
            <p:nvPr/>
          </p:nvCxnSpPr>
          <p:spPr>
            <a:xfrm>
              <a:off x="5507656" y="2407789"/>
              <a:ext cx="0" cy="164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4349246" y="2341672"/>
              <a:ext cx="5469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ko-KR" sz="1100" b="1" dirty="0" smtClean="0">
                  <a:ln/>
                  <a:solidFill>
                    <a:schemeClr val="accent4"/>
                  </a:solidFill>
                </a:rPr>
                <a:t>100%</a:t>
              </a:r>
              <a:endParaRPr lang="ko-KR" altLang="en-US" sz="1100" b="1" dirty="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118056" y="2341672"/>
              <a:ext cx="5469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ko-KR" sz="1100" b="1" dirty="0" smtClean="0">
                  <a:ln/>
                  <a:solidFill>
                    <a:schemeClr val="accent4"/>
                  </a:solidFill>
                </a:rPr>
                <a:t>100%</a:t>
              </a:r>
              <a:endParaRPr lang="ko-KR" altLang="en-US" sz="1100" b="1" dirty="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373038" y="2248053"/>
              <a:ext cx="1137311" cy="153888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ko-KR" altLang="en-US" sz="400" dirty="0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4533439" y="2217275"/>
              <a:ext cx="8435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spc="50" dirty="0" err="1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아바타</a:t>
              </a:r>
              <a:r>
                <a:rPr lang="ko-KR" altLang="en-US" sz="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이름</a:t>
              </a:r>
              <a:r>
                <a:rPr lang="en-US" altLang="ko-KR" sz="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A</a:t>
              </a:r>
              <a:endParaRPr lang="ko-KR" altLang="en-US" sz="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508214" y="2248053"/>
              <a:ext cx="1137311" cy="153888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ko-KR" altLang="en-US" sz="400" dirty="0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5659395" y="2217275"/>
              <a:ext cx="8435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spc="50" dirty="0" err="1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아바타</a:t>
              </a:r>
              <a:r>
                <a:rPr lang="ko-KR" altLang="en-US" sz="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ko-KR" altLang="en-US" sz="800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이름</a:t>
              </a:r>
              <a:r>
                <a:rPr lang="en-US" altLang="ko-KR" sz="800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B</a:t>
              </a:r>
              <a:endParaRPr lang="ko-KR" altLang="en-US" sz="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318822" y="2252528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VS</a:t>
              </a:r>
              <a:endParaRPr lang="ko-KR" altLang="en-US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5926731" y="3883844"/>
            <a:ext cx="116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아바타</a:t>
            </a:r>
            <a:r>
              <a:rPr lang="ko-KR" altLang="en-US" sz="1100" dirty="0" smtClean="0">
                <a:solidFill>
                  <a:schemeClr val="bg1"/>
                </a:solidFill>
              </a:rPr>
              <a:t> 이름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W: 9999 L: 9999 D: 9999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6216212" y="3598133"/>
            <a:ext cx="142856" cy="142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6424006" y="3598133"/>
            <a:ext cx="142856" cy="142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6728727" y="3598133"/>
            <a:ext cx="142856" cy="142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7121104" y="3598133"/>
            <a:ext cx="142856" cy="142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7530247" y="3598133"/>
            <a:ext cx="142856" cy="142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8006293" y="3598133"/>
            <a:ext cx="142856" cy="142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7611202" y="6005238"/>
            <a:ext cx="226930" cy="205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>
            <a:off x="7917258" y="6005238"/>
            <a:ext cx="226930" cy="205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TextBox 165"/>
          <p:cNvSpPr txBox="1"/>
          <p:nvPr/>
        </p:nvSpPr>
        <p:spPr>
          <a:xfrm>
            <a:off x="5919232" y="2514545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999,999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583465" y="2514545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999,999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168" name="그림 1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966" y="6010458"/>
            <a:ext cx="287447" cy="279843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sp>
        <p:nvSpPr>
          <p:cNvPr id="173" name="TextBox 172"/>
          <p:cNvSpPr txBox="1"/>
          <p:nvPr/>
        </p:nvSpPr>
        <p:spPr>
          <a:xfrm>
            <a:off x="7073744" y="3883844"/>
            <a:ext cx="1157879" cy="36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아바타</a:t>
            </a:r>
            <a:r>
              <a:rPr lang="ko-KR" altLang="en-US" sz="1100" dirty="0" smtClean="0">
                <a:solidFill>
                  <a:schemeClr val="bg1"/>
                </a:solidFill>
              </a:rPr>
              <a:t> 이름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W: 9999 L: 9999 D: 9999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174" name="직선 연결선 173"/>
          <p:cNvCxnSpPr/>
          <p:nvPr/>
        </p:nvCxnSpPr>
        <p:spPr>
          <a:xfrm>
            <a:off x="5973374" y="4780188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모서리가 둥근 직사각형 176"/>
          <p:cNvSpPr/>
          <p:nvPr/>
        </p:nvSpPr>
        <p:spPr>
          <a:xfrm>
            <a:off x="6008180" y="5375812"/>
            <a:ext cx="1055674" cy="48784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3. [</a:t>
            </a:r>
            <a:r>
              <a:rPr lang="ko-KR" altLang="en-US" sz="1200" dirty="0" smtClean="0"/>
              <a:t>답안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7088092" y="4841889"/>
            <a:ext cx="1048984" cy="51781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2. [</a:t>
            </a:r>
            <a:r>
              <a:rPr lang="ko-KR" altLang="en-US" sz="1200" dirty="0" smtClean="0"/>
              <a:t>답안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7088092" y="5375812"/>
            <a:ext cx="1048984" cy="48784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4. [</a:t>
            </a:r>
            <a:r>
              <a:rPr lang="ko-KR" altLang="en-US" sz="1200" dirty="0" smtClean="0"/>
              <a:t>답안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6750320" y="5133945"/>
            <a:ext cx="537088" cy="440112"/>
          </a:xfrm>
          <a:prstGeom prst="roundRect">
            <a:avLst>
              <a:gd name="adj" fmla="val 4986"/>
            </a:avLst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95698" y="521651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</a:rPr>
              <a:t>파워업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8753718" y="1546072"/>
            <a:ext cx="162736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대전게임 화면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모드 </a:t>
            </a:r>
            <a:r>
              <a:rPr lang="en-US" altLang="ko-KR" dirty="0" smtClean="0"/>
              <a:t>2</a:t>
            </a:r>
            <a:endParaRPr lang="en-US" altLang="ko-KR" dirty="0"/>
          </a:p>
        </p:txBody>
      </p:sp>
      <p:sp>
        <p:nvSpPr>
          <p:cNvPr id="182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5190814" cy="45259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문제 모드</a:t>
            </a:r>
            <a:r>
              <a:rPr lang="en-US" altLang="ko-KR" sz="2000" dirty="0" smtClean="0"/>
              <a:t>2</a:t>
            </a:r>
            <a:endParaRPr lang="en-US" altLang="ko-KR" sz="2000" dirty="0"/>
          </a:p>
          <a:p>
            <a:pPr lvl="1"/>
            <a:r>
              <a:rPr lang="ko-KR" altLang="en-US" sz="1200" dirty="0" smtClean="0"/>
              <a:t>각 </a:t>
            </a:r>
            <a:r>
              <a:rPr lang="ko-KR" altLang="en-US" sz="1200" dirty="0" err="1" smtClean="0"/>
              <a:t>파워업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스킬은</a:t>
            </a:r>
            <a:r>
              <a:rPr lang="ko-KR" altLang="en-US" sz="1200" dirty="0" smtClean="0"/>
              <a:t> 액티브와 </a:t>
            </a:r>
            <a:r>
              <a:rPr lang="ko-KR" altLang="en-US" sz="1200" dirty="0" err="1" smtClean="0"/>
              <a:t>패시브로</a:t>
            </a:r>
            <a:r>
              <a:rPr lang="ko-KR" altLang="en-US" sz="1200" dirty="0" smtClean="0"/>
              <a:t> 나뉨</a:t>
            </a:r>
            <a:r>
              <a:rPr lang="en-US" altLang="ko-KR" sz="1200" dirty="0" smtClean="0"/>
              <a:t>.</a:t>
            </a:r>
          </a:p>
          <a:p>
            <a:pPr lvl="1"/>
            <a:r>
              <a:rPr lang="ko-KR" altLang="en-US" sz="1200" dirty="0" smtClean="0"/>
              <a:t>문제를 </a:t>
            </a:r>
            <a:r>
              <a:rPr lang="ko-KR" altLang="en-US" sz="1200" dirty="0" err="1" smtClean="0"/>
              <a:t>맞출때</a:t>
            </a:r>
            <a:r>
              <a:rPr lang="ko-KR" altLang="en-US" sz="1200" dirty="0" smtClean="0"/>
              <a:t> 마다 기본 </a:t>
            </a:r>
            <a:r>
              <a:rPr lang="ko-KR" altLang="en-US" sz="1200" dirty="0" err="1" smtClean="0"/>
              <a:t>데미지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입힘</a:t>
            </a:r>
            <a:r>
              <a:rPr lang="en-US" altLang="ko-KR" sz="1200" dirty="0" smtClean="0"/>
              <a:t>.</a:t>
            </a:r>
          </a:p>
          <a:p>
            <a:pPr lvl="1"/>
            <a:endParaRPr lang="en-US" altLang="ko-KR" sz="1600" dirty="0" smtClean="0"/>
          </a:p>
        </p:txBody>
      </p:sp>
      <p:grpSp>
        <p:nvGrpSpPr>
          <p:cNvPr id="25" name="그룹 24"/>
          <p:cNvGrpSpPr/>
          <p:nvPr/>
        </p:nvGrpSpPr>
        <p:grpSpPr>
          <a:xfrm>
            <a:off x="6098617" y="3758976"/>
            <a:ext cx="1993392" cy="161274"/>
            <a:chOff x="6098617" y="3758976"/>
            <a:chExt cx="1993392" cy="161274"/>
          </a:xfrm>
        </p:grpSpPr>
        <p:sp>
          <p:nvSpPr>
            <p:cNvPr id="207" name="직사각형 206"/>
            <p:cNvSpPr/>
            <p:nvPr/>
          </p:nvSpPr>
          <p:spPr>
            <a:xfrm>
              <a:off x="6105867" y="3758976"/>
              <a:ext cx="1986142" cy="1520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8" name="직선 연결선 207"/>
            <p:cNvCxnSpPr>
              <a:stCxn id="207" idx="0"/>
              <a:endCxn id="207" idx="2"/>
            </p:cNvCxnSpPr>
            <p:nvPr/>
          </p:nvCxnSpPr>
          <p:spPr>
            <a:xfrm>
              <a:off x="7098938" y="3758976"/>
              <a:ext cx="0" cy="152088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7098938" y="3758976"/>
              <a:ext cx="0" cy="152088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>
              <a:off x="6701710" y="3758976"/>
              <a:ext cx="0" cy="152088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>
              <a:off x="6900324" y="3758976"/>
              <a:ext cx="0" cy="152088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>
              <a:off x="7893395" y="3758976"/>
              <a:ext cx="0" cy="152088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>
              <a:off x="7694781" y="3758976"/>
              <a:ext cx="0" cy="152088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>
              <a:off x="7297552" y="3758976"/>
              <a:ext cx="0" cy="152088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>
              <a:off x="7496166" y="3758976"/>
              <a:ext cx="0" cy="152088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>
              <a:off x="6304481" y="3758976"/>
              <a:ext cx="0" cy="152088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>
              <a:off x="6503095" y="3758976"/>
              <a:ext cx="0" cy="152088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>
              <a:off x="6098617" y="3758976"/>
              <a:ext cx="0" cy="152088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>
              <a:off x="8092009" y="3758976"/>
              <a:ext cx="0" cy="152088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>
              <a:off x="7201350" y="3758976"/>
              <a:ext cx="0" cy="152088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>
              <a:off x="7201350" y="3758976"/>
              <a:ext cx="0" cy="152088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>
              <a:off x="6804121" y="3758976"/>
              <a:ext cx="0" cy="152088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>
              <a:off x="7002736" y="3758976"/>
              <a:ext cx="0" cy="152088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>
              <a:off x="7995807" y="3758976"/>
              <a:ext cx="0" cy="152088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>
              <a:off x="7797192" y="3758976"/>
              <a:ext cx="0" cy="152088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>
              <a:off x="7399964" y="3758976"/>
              <a:ext cx="0" cy="152088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>
              <a:off x="7598578" y="3758976"/>
              <a:ext cx="0" cy="152088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/>
            <p:nvPr/>
          </p:nvCxnSpPr>
          <p:spPr>
            <a:xfrm>
              <a:off x="6406893" y="3758976"/>
              <a:ext cx="0" cy="152088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/>
            <p:nvPr/>
          </p:nvCxnSpPr>
          <p:spPr>
            <a:xfrm>
              <a:off x="6605507" y="3758976"/>
              <a:ext cx="0" cy="152088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229"/>
            <p:cNvCxnSpPr/>
            <p:nvPr/>
          </p:nvCxnSpPr>
          <p:spPr>
            <a:xfrm>
              <a:off x="6201029" y="3758976"/>
              <a:ext cx="0" cy="152088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/>
            <p:cNvCxnSpPr/>
            <p:nvPr/>
          </p:nvCxnSpPr>
          <p:spPr>
            <a:xfrm>
              <a:off x="6804121" y="3758976"/>
              <a:ext cx="0" cy="152088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연결선 234"/>
            <p:cNvCxnSpPr/>
            <p:nvPr/>
          </p:nvCxnSpPr>
          <p:spPr>
            <a:xfrm>
              <a:off x="6306757" y="3758976"/>
              <a:ext cx="0" cy="152088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/>
            <p:nvPr/>
          </p:nvCxnSpPr>
          <p:spPr>
            <a:xfrm>
              <a:off x="6505371" y="3758976"/>
              <a:ext cx="0" cy="152088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/>
            <p:nvPr/>
          </p:nvCxnSpPr>
          <p:spPr>
            <a:xfrm>
              <a:off x="7201350" y="3758976"/>
              <a:ext cx="0" cy="152088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/>
            <p:nvPr/>
          </p:nvCxnSpPr>
          <p:spPr>
            <a:xfrm>
              <a:off x="7596791" y="3768162"/>
              <a:ext cx="0" cy="152088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9" name="직선 연결선 238"/>
          <p:cNvCxnSpPr/>
          <p:nvPr/>
        </p:nvCxnSpPr>
        <p:spPr>
          <a:xfrm>
            <a:off x="8365703" y="3924300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/>
          <p:cNvSpPr/>
          <p:nvPr/>
        </p:nvSpPr>
        <p:spPr>
          <a:xfrm>
            <a:off x="8638445" y="3598133"/>
            <a:ext cx="142856" cy="142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직사각형 240"/>
          <p:cNvSpPr/>
          <p:nvPr/>
        </p:nvSpPr>
        <p:spPr>
          <a:xfrm>
            <a:off x="8846239" y="3598133"/>
            <a:ext cx="142856" cy="142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/>
          <p:cNvSpPr/>
          <p:nvPr/>
        </p:nvSpPr>
        <p:spPr>
          <a:xfrm>
            <a:off x="9146197" y="3598133"/>
            <a:ext cx="142856" cy="142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/>
          <p:cNvSpPr/>
          <p:nvPr/>
        </p:nvSpPr>
        <p:spPr>
          <a:xfrm>
            <a:off x="9548100" y="3598133"/>
            <a:ext cx="142856" cy="142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직사각형 243"/>
          <p:cNvSpPr/>
          <p:nvPr/>
        </p:nvSpPr>
        <p:spPr>
          <a:xfrm>
            <a:off x="9942954" y="3598133"/>
            <a:ext cx="142856" cy="142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/>
          <p:cNvSpPr/>
          <p:nvPr/>
        </p:nvSpPr>
        <p:spPr>
          <a:xfrm>
            <a:off x="10449135" y="3598133"/>
            <a:ext cx="142856" cy="142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6" name="그룹 245"/>
          <p:cNvGrpSpPr/>
          <p:nvPr/>
        </p:nvGrpSpPr>
        <p:grpSpPr>
          <a:xfrm>
            <a:off x="8520467" y="3758976"/>
            <a:ext cx="1994158" cy="161274"/>
            <a:chOff x="3656809" y="3758976"/>
            <a:chExt cx="2085756" cy="161274"/>
          </a:xfrm>
        </p:grpSpPr>
        <p:grpSp>
          <p:nvGrpSpPr>
            <p:cNvPr id="247" name="그룹 246"/>
            <p:cNvGrpSpPr/>
            <p:nvPr/>
          </p:nvGrpSpPr>
          <p:grpSpPr>
            <a:xfrm>
              <a:off x="3656809" y="3758976"/>
              <a:ext cx="2085756" cy="152088"/>
              <a:chOff x="6018704" y="3758976"/>
              <a:chExt cx="2085756" cy="152088"/>
            </a:xfrm>
          </p:grpSpPr>
          <p:sp>
            <p:nvSpPr>
              <p:cNvPr id="253" name="직사각형 252"/>
              <p:cNvSpPr/>
              <p:nvPr/>
            </p:nvSpPr>
            <p:spPr>
              <a:xfrm>
                <a:off x="6026290" y="3758976"/>
                <a:ext cx="2078170" cy="1520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4" name="직선 연결선 253"/>
              <p:cNvCxnSpPr>
                <a:stCxn id="253" idx="0"/>
                <a:endCxn id="253" idx="2"/>
              </p:cNvCxnSpPr>
              <p:nvPr/>
            </p:nvCxnSpPr>
            <p:spPr>
              <a:xfrm>
                <a:off x="7065375" y="3758976"/>
                <a:ext cx="0" cy="152088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연결선 254"/>
              <p:cNvCxnSpPr/>
              <p:nvPr/>
            </p:nvCxnSpPr>
            <p:spPr>
              <a:xfrm>
                <a:off x="7065375" y="3758976"/>
                <a:ext cx="0" cy="152088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/>
              <p:cNvCxnSpPr/>
              <p:nvPr/>
            </p:nvCxnSpPr>
            <p:spPr>
              <a:xfrm>
                <a:off x="6649741" y="3758976"/>
                <a:ext cx="0" cy="152088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직선 연결선 256"/>
              <p:cNvCxnSpPr/>
              <p:nvPr/>
            </p:nvCxnSpPr>
            <p:spPr>
              <a:xfrm>
                <a:off x="6857558" y="3758976"/>
                <a:ext cx="0" cy="152088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직선 연결선 257"/>
              <p:cNvCxnSpPr/>
              <p:nvPr/>
            </p:nvCxnSpPr>
            <p:spPr>
              <a:xfrm>
                <a:off x="7896643" y="3758976"/>
                <a:ext cx="0" cy="152088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직선 연결선 258"/>
              <p:cNvCxnSpPr/>
              <p:nvPr/>
            </p:nvCxnSpPr>
            <p:spPr>
              <a:xfrm>
                <a:off x="7688826" y="3758976"/>
                <a:ext cx="0" cy="152088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직선 연결선 259"/>
              <p:cNvCxnSpPr/>
              <p:nvPr/>
            </p:nvCxnSpPr>
            <p:spPr>
              <a:xfrm>
                <a:off x="7273192" y="3758976"/>
                <a:ext cx="0" cy="152088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직선 연결선 260"/>
              <p:cNvCxnSpPr/>
              <p:nvPr/>
            </p:nvCxnSpPr>
            <p:spPr>
              <a:xfrm>
                <a:off x="7481009" y="3758976"/>
                <a:ext cx="0" cy="152088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직선 연결선 261"/>
              <p:cNvCxnSpPr/>
              <p:nvPr/>
            </p:nvCxnSpPr>
            <p:spPr>
              <a:xfrm>
                <a:off x="6234107" y="3758976"/>
                <a:ext cx="0" cy="152088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직선 연결선 262"/>
              <p:cNvCxnSpPr/>
              <p:nvPr/>
            </p:nvCxnSpPr>
            <p:spPr>
              <a:xfrm>
                <a:off x="6441924" y="3758976"/>
                <a:ext cx="0" cy="152088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직선 연결선 263"/>
              <p:cNvCxnSpPr/>
              <p:nvPr/>
            </p:nvCxnSpPr>
            <p:spPr>
              <a:xfrm>
                <a:off x="6018704" y="3758976"/>
                <a:ext cx="0" cy="152088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직선 연결선 264"/>
              <p:cNvCxnSpPr/>
              <p:nvPr/>
            </p:nvCxnSpPr>
            <p:spPr>
              <a:xfrm>
                <a:off x="8104460" y="3758976"/>
                <a:ext cx="0" cy="152088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직선 연결선 265"/>
              <p:cNvCxnSpPr/>
              <p:nvPr/>
            </p:nvCxnSpPr>
            <p:spPr>
              <a:xfrm>
                <a:off x="7172532" y="3758976"/>
                <a:ext cx="0" cy="152088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직선 연결선 266"/>
              <p:cNvCxnSpPr/>
              <p:nvPr/>
            </p:nvCxnSpPr>
            <p:spPr>
              <a:xfrm>
                <a:off x="7172532" y="3758976"/>
                <a:ext cx="0" cy="152088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직선 연결선 267"/>
              <p:cNvCxnSpPr/>
              <p:nvPr/>
            </p:nvCxnSpPr>
            <p:spPr>
              <a:xfrm>
                <a:off x="6756898" y="3758976"/>
                <a:ext cx="0" cy="152088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연결선 268"/>
              <p:cNvCxnSpPr/>
              <p:nvPr/>
            </p:nvCxnSpPr>
            <p:spPr>
              <a:xfrm>
                <a:off x="6964715" y="3758976"/>
                <a:ext cx="0" cy="152088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연결선 269"/>
              <p:cNvCxnSpPr/>
              <p:nvPr/>
            </p:nvCxnSpPr>
            <p:spPr>
              <a:xfrm>
                <a:off x="8003800" y="3758976"/>
                <a:ext cx="0" cy="152088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직선 연결선 270"/>
              <p:cNvCxnSpPr/>
              <p:nvPr/>
            </p:nvCxnSpPr>
            <p:spPr>
              <a:xfrm>
                <a:off x="7795983" y="3758976"/>
                <a:ext cx="0" cy="152088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직선 연결선 271"/>
              <p:cNvCxnSpPr/>
              <p:nvPr/>
            </p:nvCxnSpPr>
            <p:spPr>
              <a:xfrm>
                <a:off x="7380349" y="3758976"/>
                <a:ext cx="0" cy="152088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/>
              <p:cNvCxnSpPr/>
              <p:nvPr/>
            </p:nvCxnSpPr>
            <p:spPr>
              <a:xfrm>
                <a:off x="7588166" y="3758976"/>
                <a:ext cx="0" cy="152088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직선 연결선 273"/>
              <p:cNvCxnSpPr/>
              <p:nvPr/>
            </p:nvCxnSpPr>
            <p:spPr>
              <a:xfrm>
                <a:off x="6341264" y="3758976"/>
                <a:ext cx="0" cy="152088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6549081" y="3758976"/>
                <a:ext cx="0" cy="152088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6125861" y="3758976"/>
                <a:ext cx="0" cy="152088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8" name="직선 연결선 247"/>
            <p:cNvCxnSpPr/>
            <p:nvPr/>
          </p:nvCxnSpPr>
          <p:spPr>
            <a:xfrm>
              <a:off x="4395003" y="3758976"/>
              <a:ext cx="0" cy="152088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/>
            <p:cNvCxnSpPr/>
            <p:nvPr/>
          </p:nvCxnSpPr>
          <p:spPr>
            <a:xfrm>
              <a:off x="3874593" y="3758976"/>
              <a:ext cx="0" cy="152088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/>
            <p:nvPr/>
          </p:nvCxnSpPr>
          <p:spPr>
            <a:xfrm>
              <a:off x="4082410" y="3758976"/>
              <a:ext cx="0" cy="152088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/>
            <p:nvPr/>
          </p:nvCxnSpPr>
          <p:spPr>
            <a:xfrm>
              <a:off x="4810637" y="3758976"/>
              <a:ext cx="0" cy="152088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/>
            <p:nvPr/>
          </p:nvCxnSpPr>
          <p:spPr>
            <a:xfrm>
              <a:off x="5224401" y="3768162"/>
              <a:ext cx="0" cy="152088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194606"/>
              </p:ext>
            </p:extLst>
          </p:nvPr>
        </p:nvGraphicFramePr>
        <p:xfrm>
          <a:off x="1038403" y="2989098"/>
          <a:ext cx="3302457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597"/>
                <a:gridCol w="2057400"/>
                <a:gridCol w="632460"/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&lt;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파워레벨 효과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레벨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효과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타입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27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다음 번 기본 공격에 추가 </a:t>
                      </a:r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데미지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+10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액티브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27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다음 번 입는 </a:t>
                      </a:r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데미지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30% 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절감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ko-KR" altLang="en-US" sz="800" baseline="0" dirty="0" err="1" smtClean="0">
                          <a:solidFill>
                            <a:schemeClr val="bg1"/>
                          </a:solidFill>
                        </a:rPr>
                        <a:t>다음번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 기본 공격 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x2.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액티브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27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기본 </a:t>
                      </a:r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데미지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 치명타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(2.5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배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 확률 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+20%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패시브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27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액티브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27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데미지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 회피 확률 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+20%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패시브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27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필살기</a:t>
                      </a:r>
                      <a:endParaRPr lang="en-US" altLang="ko-KR" sz="8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챔프마다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 다름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Ex: 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*hp30% 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회복</a:t>
                      </a:r>
                      <a:endParaRPr lang="en-US" altLang="ko-KR" sz="8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상대 현재 체력의 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50%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chemeClr val="bg1"/>
                          </a:solidFill>
                        </a:rPr>
                        <a:t>데미지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액티브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27681">
                <a:tc gridSpan="3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액티브 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발동 시 </a:t>
                      </a:r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다음턴에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 한번 액티브 효과가 적용됨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패시브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:  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활성화 되면 그 </a:t>
                      </a:r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다음턴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 부터 효과가 지속됨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액티브 효과를 발동 시킴과 동시에 </a:t>
                      </a:r>
                      <a:r>
                        <a:rPr lang="ko-KR" altLang="en-US" sz="800" baseline="0" dirty="0" err="1" smtClean="0">
                          <a:solidFill>
                            <a:schemeClr val="bg1"/>
                          </a:solidFill>
                        </a:rPr>
                        <a:t>패시브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 효과도 사라짐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08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기획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93748" y="154961"/>
            <a:ext cx="38619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&lt;</a:t>
            </a:r>
            <a:r>
              <a:rPr lang="ko-KR" altLang="en-US" sz="1200" dirty="0" smtClean="0"/>
              <a:t>문제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장면과 </a:t>
            </a:r>
            <a:r>
              <a:rPr lang="en-US" altLang="ko-KR" sz="1200" dirty="0" smtClean="0"/>
              <a:t>&lt;</a:t>
            </a:r>
            <a:r>
              <a:rPr lang="ko-KR" altLang="en-US" sz="1200" dirty="0" smtClean="0"/>
              <a:t>전투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장면을 번갈아 행동을 취하면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자칫 지루해지고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스피디한</a:t>
            </a:r>
            <a:r>
              <a:rPr lang="ko-KR" altLang="en-US" sz="1200" dirty="0" smtClean="0"/>
              <a:t> 감이 떨어질 수 있다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정답과 동시에 랜덤으로 배치된 공격 패턴이 나가고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방어도 같은 메커니즘으로 동작하게 하는 것은 어떨까</a:t>
            </a:r>
            <a:r>
              <a:rPr lang="en-US" altLang="ko-KR" sz="1200" dirty="0" smtClean="0"/>
              <a:t>?</a:t>
            </a:r>
          </a:p>
          <a:p>
            <a:endParaRPr lang="ko-KR" altLang="en-US" sz="1200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824691"/>
              </p:ext>
            </p:extLst>
          </p:nvPr>
        </p:nvGraphicFramePr>
        <p:xfrm>
          <a:off x="235599" y="1619887"/>
          <a:ext cx="4253851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3851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&lt;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공격 스킬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27681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다음번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 기본 공격에 추가 </a:t>
                      </a:r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데미지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+?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기본 공격력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 상승 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+?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기본 </a:t>
                      </a:r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데미지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 치명타 확률 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+20%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콤보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 터트리기 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– 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그 동안 모인 연속 </a:t>
                      </a:r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콤보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 개수만큼 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x? </a:t>
                      </a:r>
                      <a:r>
                        <a:rPr lang="ko-KR" altLang="en-US" sz="800" baseline="0" dirty="0" err="1" smtClean="0">
                          <a:solidFill>
                            <a:schemeClr val="bg1"/>
                          </a:solidFill>
                        </a:rPr>
                        <a:t>데미지</a:t>
                      </a:r>
                      <a:endParaRPr lang="en-US" altLang="ko-KR" sz="8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dirty="0" err="1" smtClean="0">
                          <a:solidFill>
                            <a:schemeClr val="bg1"/>
                          </a:solidFill>
                        </a:rPr>
                        <a:t>도트데미지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– </a:t>
                      </a:r>
                      <a:r>
                        <a:rPr lang="ko-KR" altLang="en-US" sz="800" baseline="0" dirty="0" err="1" smtClean="0">
                          <a:solidFill>
                            <a:schemeClr val="bg1"/>
                          </a:solidFill>
                        </a:rPr>
                        <a:t>매턴마다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+? 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만큼 </a:t>
                      </a:r>
                      <a:r>
                        <a:rPr lang="ko-KR" altLang="en-US" sz="800" baseline="0" dirty="0" err="1" smtClean="0">
                          <a:solidFill>
                            <a:schemeClr val="bg1"/>
                          </a:solidFill>
                        </a:rPr>
                        <a:t>데미지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 줌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.(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독이든 화상이던 </a:t>
                      </a:r>
                      <a:r>
                        <a:rPr lang="ko-KR" altLang="en-US" sz="800" baseline="0" dirty="0" err="1" smtClean="0">
                          <a:solidFill>
                            <a:schemeClr val="bg1"/>
                          </a:solidFill>
                        </a:rPr>
                        <a:t>챔프마다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 틀림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dirty="0" err="1" smtClean="0">
                          <a:solidFill>
                            <a:schemeClr val="bg1"/>
                          </a:solidFill>
                        </a:rPr>
                        <a:t>다음번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chemeClr val="bg1"/>
                          </a:solidFill>
                        </a:rPr>
                        <a:t>기본데미지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 연속으로 한번 더 공격</a:t>
                      </a:r>
                      <a:endParaRPr lang="en-US" altLang="ko-KR" sz="8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적의 현재 체력의 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?% 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수치만큼 </a:t>
                      </a:r>
                      <a:r>
                        <a:rPr lang="ko-KR" altLang="en-US" sz="800" baseline="0" dirty="0" err="1" smtClean="0">
                          <a:solidFill>
                            <a:schemeClr val="bg1"/>
                          </a:solidFill>
                        </a:rPr>
                        <a:t>데미지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 공격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9" name="표 1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780786"/>
              </p:ext>
            </p:extLst>
          </p:nvPr>
        </p:nvGraphicFramePr>
        <p:xfrm>
          <a:off x="5137719" y="3601087"/>
          <a:ext cx="5270818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2309465"/>
                <a:gridCol w="508959"/>
                <a:gridCol w="2040914"/>
              </a:tblGrid>
              <a:tr h="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&lt;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파워레벨 효과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레벨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효과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타입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애니메이션 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or </a:t>
                      </a:r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</a:rPr>
                        <a:t>이펙트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27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다음번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 공격에 추가 </a:t>
                      </a:r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데미지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액티브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무기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 전신에 </a:t>
                      </a:r>
                      <a:r>
                        <a:rPr lang="ko-KR" altLang="en-US" sz="800" baseline="0" dirty="0" err="1" smtClean="0">
                          <a:solidFill>
                            <a:schemeClr val="bg1"/>
                          </a:solidFill>
                        </a:rPr>
                        <a:t>이펙트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 효과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.(</a:t>
                      </a:r>
                      <a:r>
                        <a:rPr lang="ko-KR" altLang="en-US" sz="800" baseline="0" dirty="0" err="1" smtClean="0">
                          <a:solidFill>
                            <a:schemeClr val="bg1"/>
                          </a:solidFill>
                        </a:rPr>
                        <a:t>약한거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27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액티브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27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무기 업그레이드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기본 </a:t>
                      </a:r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데미지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+10 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패시브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27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액티브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27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갑옷 착용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적의 모든 </a:t>
                      </a:r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데미지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-20%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감소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패시브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27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액티브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27681">
                <a:tc gridSpan="4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액티브 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발동 시 </a:t>
                      </a:r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다음턴에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 한번 액티브 효과가 적용됨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패시브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:  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활성화 되면 그 </a:t>
                      </a:r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다음턴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 부터 효과가 지속됨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액티브 효과를 발동 시킴과 동시에 </a:t>
                      </a:r>
                      <a:r>
                        <a:rPr lang="ko-KR" altLang="en-US" sz="800" baseline="0" dirty="0" err="1" smtClean="0">
                          <a:solidFill>
                            <a:schemeClr val="bg1"/>
                          </a:solidFill>
                        </a:rPr>
                        <a:t>패시브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 효과도 사라짐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0" name="표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22952"/>
              </p:ext>
            </p:extLst>
          </p:nvPr>
        </p:nvGraphicFramePr>
        <p:xfrm>
          <a:off x="235599" y="2934337"/>
          <a:ext cx="425385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3851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&lt;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방어 스킬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27681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다음번에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 입는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 적 기본 </a:t>
                      </a:r>
                      <a:r>
                        <a:rPr lang="ko-KR" altLang="en-US" sz="800" baseline="0" dirty="0" err="1" smtClean="0">
                          <a:solidFill>
                            <a:schemeClr val="bg1"/>
                          </a:solidFill>
                        </a:rPr>
                        <a:t>데미지의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-30% 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감소</a:t>
                      </a:r>
                      <a:endParaRPr lang="en-US" altLang="ko-KR" sz="8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방어력 증가 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+?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HP 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회복 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+?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최대 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HP 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증가</a:t>
                      </a:r>
                      <a:endParaRPr lang="en-US" altLang="ko-KR" sz="8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보호막 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– ?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턴 동안 적의 기본 </a:t>
                      </a:r>
                      <a:r>
                        <a:rPr lang="ko-KR" altLang="en-US" sz="800" baseline="0" dirty="0" err="1" smtClean="0">
                          <a:solidFill>
                            <a:schemeClr val="bg1"/>
                          </a:solidFill>
                        </a:rPr>
                        <a:t>데미지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 무효화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dirty="0" err="1" smtClean="0">
                          <a:solidFill>
                            <a:schemeClr val="bg1"/>
                          </a:solidFill>
                        </a:rPr>
                        <a:t>다음번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 들어오는 적의  기본공격을 막거나 피해를 입은 후 반격공격</a:t>
                      </a:r>
                      <a:endParaRPr lang="en-US" altLang="ko-KR" sz="8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상태이상 회복 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– 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나에게 걸린 모든 상태이상 회복</a:t>
                      </a:r>
                      <a:endParaRPr lang="en-US" altLang="ko-KR" sz="8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1" name="표 1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428068"/>
              </p:ext>
            </p:extLst>
          </p:nvPr>
        </p:nvGraphicFramePr>
        <p:xfrm>
          <a:off x="235599" y="4369437"/>
          <a:ext cx="4253851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3851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&lt;</a:t>
                      </a:r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유틸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 스킬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27681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적의 파워레벨 초기화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혹은 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-? 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칸 만큼 내려가게 하기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나의 파워레벨 상승</a:t>
                      </a:r>
                      <a:endParaRPr lang="en-US" altLang="ko-KR" sz="8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분신 생성 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- ? 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턴 동안 나의 분신을 생성해서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 이후에 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50% 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절감된 상태로 똑같이 적용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잠자기 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- ? 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턴 동안 기본공격을 포함한 모든 파워레벨 발동 불가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.(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이전에 </a:t>
                      </a:r>
                      <a:r>
                        <a:rPr lang="ko-KR" altLang="en-US" sz="800" baseline="0" dirty="0" err="1" smtClean="0">
                          <a:solidFill>
                            <a:schemeClr val="bg1"/>
                          </a:solidFill>
                        </a:rPr>
                        <a:t>걸린효과는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 적용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2" name="표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007179"/>
              </p:ext>
            </p:extLst>
          </p:nvPr>
        </p:nvGraphicFramePr>
        <p:xfrm>
          <a:off x="5264719" y="1245237"/>
          <a:ext cx="2488631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8631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&lt;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기본 </a:t>
                      </a:r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챔프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스탯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27681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최대 체력 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: 200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현재 체력 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: 200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기본 </a:t>
                      </a:r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데미지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: 10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축적 추가 </a:t>
                      </a:r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데미지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무기 업그레이드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: 0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데미지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 감소율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갑옷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: 0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효과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_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도트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_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남은 턴 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: 0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효과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_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도트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_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턴 당 입는 </a:t>
                      </a:r>
                      <a:r>
                        <a:rPr lang="ko-KR" altLang="en-US" sz="800" baseline="0" dirty="0" err="1" smtClean="0">
                          <a:solidFill>
                            <a:schemeClr val="bg1"/>
                          </a:solidFill>
                        </a:rPr>
                        <a:t>데미지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: 0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연속콤보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 개수 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: 0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회용 추가 </a:t>
                      </a:r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데미지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: 0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효과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_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잠자기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_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남은 턴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: 0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현재 파워 레벨 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: 0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현재 액티브 효과 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: none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현재 </a:t>
                      </a:r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패시브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 효과 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: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 []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효과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_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보호막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_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남은 턴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: 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836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제목 3"/>
          <p:cNvSpPr txBox="1">
            <a:spLocks/>
          </p:cNvSpPr>
          <p:nvPr/>
        </p:nvSpPr>
        <p:spPr>
          <a:xfrm>
            <a:off x="609600" y="272229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5. </a:t>
            </a:r>
            <a:r>
              <a:rPr lang="ko-KR" altLang="en-US" dirty="0"/>
              <a:t>개발</a:t>
            </a:r>
          </a:p>
        </p:txBody>
      </p:sp>
    </p:spTree>
    <p:extLst>
      <p:ext uri="{BB962C8B-B14F-4D97-AF65-F5344CB8AC3E}">
        <p14:creationId xmlns:p14="http://schemas.microsoft.com/office/powerpoint/2010/main" val="119952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개발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47500" lnSpcReduction="20000"/>
          </a:bodyPr>
          <a:lstStyle/>
          <a:p>
            <a:r>
              <a:rPr lang="ko-KR" altLang="en-US" dirty="0" smtClean="0"/>
              <a:t>개발 </a:t>
            </a:r>
            <a:r>
              <a:rPr lang="ko-KR" altLang="en-US" dirty="0" err="1" smtClean="0"/>
              <a:t>컨셉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프로토타입</a:t>
            </a:r>
            <a:r>
              <a:rPr lang="ko-KR" altLang="en-US" dirty="0" smtClean="0"/>
              <a:t> 베이스 개발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대전모드 우선순위 개발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프로토타입</a:t>
            </a:r>
            <a:endParaRPr lang="en-US" altLang="ko-KR" dirty="0"/>
          </a:p>
          <a:p>
            <a:pPr lvl="2"/>
            <a:r>
              <a:rPr lang="ko-KR" altLang="en-US" dirty="0" smtClean="0"/>
              <a:t>서버는 </a:t>
            </a:r>
            <a:r>
              <a:rPr lang="en-US" altLang="ko-KR" dirty="0" smtClean="0"/>
              <a:t>TCP Socket </a:t>
            </a:r>
            <a:r>
              <a:rPr lang="ko-KR" altLang="en-US" dirty="0" smtClean="0"/>
              <a:t>기반으로 빠르게</a:t>
            </a:r>
            <a:r>
              <a:rPr lang="en-US" altLang="ko-KR" dirty="0"/>
              <a:t>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*** </a:t>
            </a:r>
            <a:r>
              <a:rPr lang="ko-KR" altLang="en-US" dirty="0" smtClean="0"/>
              <a:t>최소 기능 구현 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알파 테스트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일단 뽑아 내자</a:t>
            </a:r>
            <a:r>
              <a:rPr lang="en-US" altLang="ko-KR" dirty="0"/>
              <a:t>!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개발 플랫폼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Android, iOS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개발 환경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Unity 4.5.2f &amp; NGUI 3.6.7</a:t>
            </a:r>
          </a:p>
          <a:p>
            <a:pPr lvl="1"/>
            <a:r>
              <a:rPr lang="en-US" altLang="ko-KR" dirty="0" smtClean="0"/>
              <a:t>Visual Studio 2013</a:t>
            </a:r>
          </a:p>
          <a:p>
            <a:pPr lvl="1"/>
            <a:r>
              <a:rPr lang="en-US" altLang="ko-KR" dirty="0" smtClean="0"/>
              <a:t>MS Office</a:t>
            </a:r>
          </a:p>
          <a:p>
            <a:pPr lvl="1"/>
            <a:r>
              <a:rPr lang="en-US" altLang="ko-KR" dirty="0" smtClean="0"/>
              <a:t>Play Framework</a:t>
            </a:r>
          </a:p>
          <a:p>
            <a:pPr lvl="1"/>
            <a:r>
              <a:rPr lang="en-US" altLang="ko-KR" dirty="0"/>
              <a:t>Google Play Game </a:t>
            </a:r>
            <a:r>
              <a:rPr lang="en-US" altLang="ko-KR" dirty="0" smtClean="0"/>
              <a:t>Services</a:t>
            </a:r>
          </a:p>
          <a:p>
            <a:pPr lvl="1"/>
            <a:r>
              <a:rPr lang="en-US" altLang="ko-KR" dirty="0" err="1" smtClean="0"/>
              <a:t>Redmine</a:t>
            </a:r>
            <a:endParaRPr lang="en-US" altLang="ko-KR" dirty="0"/>
          </a:p>
          <a:p>
            <a:pPr lvl="1"/>
            <a:r>
              <a:rPr lang="en-US" altLang="ko-KR" dirty="0" smtClean="0"/>
              <a:t>Jenkins</a:t>
            </a:r>
          </a:p>
          <a:p>
            <a:pPr lvl="1"/>
            <a:r>
              <a:rPr lang="en-US" altLang="ko-KR" dirty="0" err="1" smtClean="0"/>
              <a:t>Svn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84341" y="1819746"/>
            <a:ext cx="461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err="1" smtClean="0"/>
              <a:t>네이밍</a:t>
            </a:r>
            <a:r>
              <a:rPr lang="ko-KR" altLang="en-US" dirty="0" smtClean="0"/>
              <a:t> 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유니티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네이밍</a:t>
            </a:r>
            <a:r>
              <a:rPr lang="ko-KR" altLang="en-US" dirty="0"/>
              <a:t> </a:t>
            </a:r>
            <a:r>
              <a:rPr lang="ko-KR" altLang="en-US" dirty="0" smtClean="0"/>
              <a:t>룰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나만의 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개발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ko-KR" altLang="en-US" dirty="0" smtClean="0"/>
              <a:t>해상도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960 * 1704 = </a:t>
            </a:r>
            <a:r>
              <a:rPr lang="ko-KR" altLang="en-US" dirty="0" err="1" smtClean="0"/>
              <a:t>아이폰</a:t>
            </a:r>
            <a:r>
              <a:rPr lang="en-US" altLang="ko-KR" dirty="0" smtClean="0"/>
              <a:t>6 </a:t>
            </a:r>
            <a:r>
              <a:rPr lang="ko-KR" altLang="en-US" dirty="0" smtClean="0"/>
              <a:t>해상도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 smtClean="0"/>
              <a:t>Portrait View</a:t>
            </a:r>
          </a:p>
          <a:p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매니저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컨트롤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사운드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466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3"/>
          <p:cNvSpPr txBox="1">
            <a:spLocks/>
          </p:cNvSpPr>
          <p:nvPr/>
        </p:nvSpPr>
        <p:spPr>
          <a:xfrm>
            <a:off x="609600" y="272229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1. </a:t>
            </a:r>
            <a:r>
              <a:rPr lang="ko-KR" altLang="en-US" dirty="0" err="1"/>
              <a:t>프로토타입</a:t>
            </a:r>
            <a:r>
              <a:rPr lang="ko-KR" altLang="en-US" dirty="0"/>
              <a:t> 시연</a:t>
            </a:r>
          </a:p>
        </p:txBody>
      </p:sp>
    </p:spTree>
    <p:extLst>
      <p:ext uri="{BB962C8B-B14F-4D97-AF65-F5344CB8AC3E}">
        <p14:creationId xmlns:p14="http://schemas.microsoft.com/office/powerpoint/2010/main" val="417965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개발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30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802" y="1477169"/>
            <a:ext cx="2714625" cy="4772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270" y="1520031"/>
            <a:ext cx="26289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0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개발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ko-KR" dirty="0" err="1" smtClean="0"/>
              <a:t>User_To_Req</a:t>
            </a:r>
            <a:r>
              <a:rPr lang="en-US" altLang="ko-KR" dirty="0"/>
              <a:t>_</a:t>
            </a:r>
            <a:r>
              <a:rPr lang="ko-KR" altLang="en-US" dirty="0" err="1" smtClean="0"/>
              <a:t>로그인서버</a:t>
            </a:r>
            <a:endParaRPr lang="en-US" altLang="ko-KR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ko-KR" dirty="0" err="1" smtClean="0"/>
              <a:t>Sev_Login_To</a:t>
            </a:r>
            <a:r>
              <a:rPr lang="en-US" altLang="ko-KR" dirty="0" err="1"/>
              <a:t>_</a:t>
            </a:r>
            <a:r>
              <a:rPr lang="en-US" altLang="ko-KR" dirty="0" err="1" smtClean="0"/>
              <a:t>SReq</a:t>
            </a:r>
            <a:r>
              <a:rPr lang="en-US" altLang="ko-KR" dirty="0"/>
              <a:t>_</a:t>
            </a:r>
            <a:r>
              <a:rPr lang="ko-KR" altLang="en-US" dirty="0" smtClean="0"/>
              <a:t>인증서버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유저에게 받은 인증토큰 확인</a:t>
            </a:r>
            <a:r>
              <a:rPr lang="en-US" altLang="ko-KR" dirty="0" smtClean="0"/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ko-KR" dirty="0" err="1"/>
              <a:t>Sev_Login_To_</a:t>
            </a:r>
            <a:r>
              <a:rPr lang="en-US" altLang="ko-KR" dirty="0" err="1" smtClean="0"/>
              <a:t>SReq</a:t>
            </a:r>
            <a:r>
              <a:rPr lang="en-US" altLang="ko-KR" dirty="0"/>
              <a:t>_</a:t>
            </a:r>
            <a:r>
              <a:rPr lang="ko-KR" altLang="en-US" dirty="0" smtClean="0"/>
              <a:t>데이터매니저서버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해당 계정 데이터 정보 확인</a:t>
            </a:r>
            <a:r>
              <a:rPr lang="en-US" altLang="ko-KR" dirty="0" smtClean="0"/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ko-KR" dirty="0" err="1"/>
              <a:t>Sev_Login_To_</a:t>
            </a:r>
            <a:r>
              <a:rPr lang="en-US" altLang="ko-KR" dirty="0" err="1" smtClean="0"/>
              <a:t>Res_User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로그인 연결 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로비서버 연결 요청 응답</a:t>
            </a:r>
            <a:r>
              <a:rPr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게임 생성</a:t>
            </a:r>
            <a:r>
              <a:rPr lang="en-US" altLang="ko-KR" dirty="0" smtClean="0"/>
              <a:t>or</a:t>
            </a:r>
            <a:r>
              <a:rPr lang="ko-KR" altLang="en-US" dirty="0" smtClean="0"/>
              <a:t>입장</a:t>
            </a:r>
            <a:endParaRPr lang="en-US" altLang="ko-KR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ko-KR" dirty="0" err="1" smtClean="0"/>
              <a:t>User_To_Req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로비서버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 입장 요청</a:t>
            </a:r>
            <a:r>
              <a:rPr lang="en-US" altLang="ko-KR" dirty="0" smtClean="0"/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ko-KR" altLang="en-US" dirty="0" smtClean="0"/>
              <a:t>로비서버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SReq</a:t>
            </a:r>
            <a:r>
              <a:rPr lang="en-US" altLang="ko-KR" dirty="0" smtClean="0"/>
              <a:t>_</a:t>
            </a:r>
            <a:r>
              <a:rPr lang="ko-KR" altLang="en-US" dirty="0" smtClean="0"/>
              <a:t>게임서버 </a:t>
            </a:r>
            <a:r>
              <a:rPr lang="en-US" altLang="ko-KR" dirty="0" smtClean="0"/>
              <a:t>: </a:t>
            </a:r>
          </a:p>
          <a:p>
            <a:pPr marL="914400" lvl="1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914400" lvl="1" indent="-514350">
              <a:buFont typeface="+mj-lt"/>
              <a:buAutoNum type="arabicPeriod"/>
            </a:pPr>
            <a:endParaRPr lang="en-US" altLang="ko-KR" dirty="0" smtClean="0"/>
          </a:p>
          <a:p>
            <a:pPr marL="914400" lvl="1" indent="-514350"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41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제목 3"/>
          <p:cNvSpPr txBox="1">
            <a:spLocks/>
          </p:cNvSpPr>
          <p:nvPr/>
        </p:nvSpPr>
        <p:spPr>
          <a:xfrm>
            <a:off x="609600" y="272229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6. </a:t>
            </a:r>
            <a:r>
              <a:rPr lang="ko-KR" altLang="en-US" dirty="0" smtClean="0"/>
              <a:t>향후 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853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향후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r>
              <a:rPr lang="ko-KR" altLang="en-US" dirty="0" err="1" smtClean="0"/>
              <a:t>느낀점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넓어져만 가는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깊어</a:t>
            </a:r>
            <a:r>
              <a:rPr lang="ko-KR" altLang="en-US" dirty="0"/>
              <a:t>져</a:t>
            </a:r>
            <a:r>
              <a:rPr lang="ko-KR" altLang="en-US" dirty="0" smtClean="0"/>
              <a:t>만 가는</a:t>
            </a:r>
            <a:r>
              <a:rPr lang="en-US" altLang="ko-KR" dirty="0" smtClean="0"/>
              <a:t>… Scope</a:t>
            </a:r>
          </a:p>
          <a:p>
            <a:pPr lvl="2"/>
            <a:r>
              <a:rPr lang="ko-KR" altLang="en-US" dirty="0" smtClean="0"/>
              <a:t>그렇게 최대한 심플하게 만들자 했지만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욕심이 욕심인지라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스스로 쪼임을 당하더라도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당하지 아니하는 것 보다 낫다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= </a:t>
            </a:r>
            <a:r>
              <a:rPr lang="ko-KR" altLang="en-US" dirty="0" smtClean="0"/>
              <a:t>일의 능률은 오른다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그래도 하길 잘했다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발표문서가 어느덧 기획서가 되어버림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어느덧 개발 일지가 되어버림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어느덧</a:t>
            </a:r>
            <a:r>
              <a:rPr lang="en-US" altLang="ko-KR" dirty="0" smtClean="0"/>
              <a:t>…?! </a:t>
            </a:r>
            <a:r>
              <a:rPr lang="ko-KR" altLang="en-US" dirty="0" smtClean="0"/>
              <a:t>아무렴 어때</a:t>
            </a:r>
            <a:r>
              <a:rPr lang="en-US" altLang="ko-KR" dirty="0" smtClean="0"/>
              <a:t>? </a:t>
            </a:r>
            <a:r>
              <a:rPr lang="ko-KR" altLang="en-US" dirty="0" smtClean="0"/>
              <a:t>혼자 개발하는데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그래픽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사운드에 얽매이지 않으니깐 너무 편하다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29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향후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ko-KR" altLang="en-US" dirty="0" smtClean="0"/>
              <a:t>향후 계획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부 발표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</a:t>
            </a:r>
            <a:r>
              <a:rPr lang="ko-KR" altLang="en-US" dirty="0" smtClean="0"/>
              <a:t>차 알파 테스트 진행 사항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서버 개발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부 발표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최종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 되길 바라며</a:t>
            </a:r>
            <a:r>
              <a:rPr lang="en-US" altLang="ko-KR" dirty="0" smtClean="0"/>
              <a:t>…) </a:t>
            </a:r>
            <a:r>
              <a:rPr lang="ko-KR" altLang="en-US" dirty="0" smtClean="0"/>
              <a:t>버전 시연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개발 이슈 총정리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87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제목 3"/>
          <p:cNvSpPr txBox="1">
            <a:spLocks/>
          </p:cNvSpPr>
          <p:nvPr/>
        </p:nvSpPr>
        <p:spPr>
          <a:xfrm>
            <a:off x="609600" y="968721"/>
            <a:ext cx="10972800" cy="465015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000" dirty="0" smtClean="0"/>
              <a:t>재미있는</a:t>
            </a:r>
            <a:r>
              <a:rPr lang="en-US" altLang="ko-KR" dirty="0" smtClean="0"/>
              <a:t>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인디게임</a:t>
            </a:r>
            <a:r>
              <a:rPr lang="en-US" altLang="ko-KR" dirty="0"/>
              <a:t> </a:t>
            </a:r>
            <a:r>
              <a:rPr lang="ko-KR" altLang="en-US" sz="2000" dirty="0" smtClean="0"/>
              <a:t>개발하기</a:t>
            </a:r>
            <a:endParaRPr lang="en-US" altLang="ko-KR" sz="3600" dirty="0" smtClean="0"/>
          </a:p>
          <a:p>
            <a:endParaRPr lang="en-US" altLang="ko-KR" dirty="0"/>
          </a:p>
          <a:p>
            <a:r>
              <a:rPr lang="ko-KR" altLang="en-US" dirty="0" smtClean="0"/>
              <a:t>언제라도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어디서든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부담없이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함께해요</a:t>
            </a:r>
            <a:r>
              <a:rPr lang="en-US" altLang="ko-KR" dirty="0" smtClean="0"/>
              <a:t>!!</a:t>
            </a:r>
            <a:endParaRPr lang="en-US" altLang="ko-KR" sz="2400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8816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제목 3"/>
          <p:cNvSpPr txBox="1">
            <a:spLocks/>
          </p:cNvSpPr>
          <p:nvPr/>
        </p:nvSpPr>
        <p:spPr>
          <a:xfrm>
            <a:off x="609600" y="2722299"/>
            <a:ext cx="10972800" cy="1143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To be Continued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174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" name="직사각형 4"/>
          <p:cNvSpPr>
            <a:spLocks noChangeAspect="1"/>
          </p:cNvSpPr>
          <p:nvPr/>
        </p:nvSpPr>
        <p:spPr>
          <a:xfrm>
            <a:off x="4535103" y="332150"/>
            <a:ext cx="3381009" cy="6010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825152" y="3773977"/>
            <a:ext cx="3381009" cy="2582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25153" y="332150"/>
            <a:ext cx="3381009" cy="3428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464969" y="2416969"/>
            <a:ext cx="435769" cy="435769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3"/>
          <p:cNvSpPr txBox="1">
            <a:spLocks/>
          </p:cNvSpPr>
          <p:nvPr/>
        </p:nvSpPr>
        <p:spPr>
          <a:xfrm>
            <a:off x="609600" y="272229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인디게임을</a:t>
            </a:r>
            <a:r>
              <a:rPr lang="ko-KR" altLang="en-US" dirty="0" smtClean="0"/>
              <a:t> 개발하게 된 계기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18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인디게임을</a:t>
            </a:r>
            <a:r>
              <a:rPr lang="ko-KR" altLang="en-US" dirty="0" smtClean="0"/>
              <a:t> 개발하게 된 계기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45466"/>
            <a:ext cx="10972800" cy="4525963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실험게임 </a:t>
            </a:r>
            <a:r>
              <a:rPr lang="ko-KR" altLang="en-US" sz="2800" dirty="0" err="1" smtClean="0"/>
              <a:t>페스티발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Out of Index. 2014/07/18 (</a:t>
            </a:r>
            <a:r>
              <a:rPr lang="ko-KR" altLang="en-US" sz="2800" dirty="0" smtClean="0"/>
              <a:t>금</a:t>
            </a:r>
            <a:r>
              <a:rPr lang="en-US" altLang="ko-KR" sz="2800" dirty="0" smtClean="0"/>
              <a:t>)</a:t>
            </a:r>
          </a:p>
          <a:p>
            <a:pPr lvl="1"/>
            <a:r>
              <a:rPr lang="ko-KR" altLang="en-US" sz="2400" dirty="0" smtClean="0"/>
              <a:t>색다른 영감과 아이디어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실험 정신이 돋보이는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게임들을 위한 페스티벌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400" dirty="0" smtClean="0"/>
              <a:t>총 </a:t>
            </a:r>
            <a:r>
              <a:rPr lang="en-US" altLang="ko-KR" sz="2400" dirty="0" smtClean="0"/>
              <a:t>14</a:t>
            </a:r>
            <a:r>
              <a:rPr lang="ko-KR" altLang="en-US" sz="2400" dirty="0" smtClean="0"/>
              <a:t>개의 작품들을 선정해서 발표</a:t>
            </a:r>
            <a:r>
              <a:rPr lang="en-US" altLang="ko-KR" sz="2000" dirty="0" smtClean="0"/>
              <a:t>.(</a:t>
            </a:r>
            <a:r>
              <a:rPr lang="ko-KR" altLang="en-US" sz="2000" dirty="0" err="1" smtClean="0"/>
              <a:t>태피치킨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팡류</a:t>
            </a:r>
            <a:r>
              <a:rPr lang="ko-KR" altLang="en-US" sz="2000" dirty="0" smtClean="0"/>
              <a:t> 등은 당연히 심사에서 탈락</a:t>
            </a:r>
            <a:r>
              <a:rPr lang="en-US" altLang="ko-KR" sz="2000" dirty="0" smtClean="0"/>
              <a:t>)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www.outofindex.org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1026" name="Picture 2" descr="http://static.inven.co.kr/column/2014/05/07/news/i349758604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38" y="3803996"/>
            <a:ext cx="2490759" cy="2490759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fbcdn-sphotos-b-a.akamaihd.net/hphotos-ak-xap1/t1.0-9/10492005_1475677322671183_7189527513937263800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677" y="3804960"/>
            <a:ext cx="3319724" cy="2489794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fbexternal-a.akamaihd.net/safe_image.php?d=AQAvKVSbx-in9n-f&amp;w=484&amp;h=253&amp;url=http%3A%2F%2Fwww.bloter.net%2Fwp-content%2Fuploads%2F2014%2F07%2Fooi_8_600.jpg&amp;cfs=1&amp;sx=0&amp;sy=0&amp;sw=600&amp;sh=3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061" y="3803996"/>
            <a:ext cx="4415852" cy="2490759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29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인디게임을</a:t>
            </a:r>
            <a:r>
              <a:rPr lang="ko-KR" altLang="en-US" dirty="0" smtClean="0"/>
              <a:t> 개발하게 된 계기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45466"/>
            <a:ext cx="10972800" cy="4525963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내가 만들고 싶은 게임을 만들 수 있는 방법</a:t>
            </a:r>
            <a:r>
              <a:rPr lang="en-US" altLang="ko-KR" sz="2800" dirty="0" smtClean="0"/>
              <a:t>.</a:t>
            </a:r>
          </a:p>
          <a:p>
            <a:pPr lvl="1"/>
            <a:r>
              <a:rPr lang="ko-KR" altLang="en-US" sz="2400" dirty="0" smtClean="0"/>
              <a:t>회사 창업</a:t>
            </a:r>
            <a:r>
              <a:rPr lang="en-US" altLang="ko-KR" sz="2400" dirty="0"/>
              <a:t> –</a:t>
            </a:r>
            <a:r>
              <a:rPr lang="en-US" altLang="ko-KR" sz="2400" dirty="0" smtClean="0"/>
              <a:t> But! </a:t>
            </a:r>
            <a:r>
              <a:rPr lang="ko-KR" altLang="en-US" sz="2400" dirty="0" smtClean="0"/>
              <a:t>수익 문제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400" dirty="0" smtClean="0"/>
              <a:t>개발동호회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팀 </a:t>
            </a:r>
            <a:r>
              <a:rPr lang="en-US" altLang="ko-KR" sz="2400" dirty="0" smtClean="0"/>
              <a:t>– But! </a:t>
            </a:r>
            <a:r>
              <a:rPr lang="ko-KR" altLang="en-US" sz="2400" dirty="0" smtClean="0"/>
              <a:t>내 게임 </a:t>
            </a:r>
            <a:r>
              <a:rPr lang="en-US" altLang="ko-KR" sz="2400" dirty="0" smtClean="0"/>
              <a:t>X. </a:t>
            </a:r>
            <a:r>
              <a:rPr lang="ko-KR" altLang="en-US" sz="2400" dirty="0" smtClean="0"/>
              <a:t>모두의 게임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en-US" altLang="ko-KR" sz="2400" dirty="0" smtClean="0"/>
              <a:t>Self – But! </a:t>
            </a:r>
            <a:r>
              <a:rPr lang="ko-KR" altLang="en-US" sz="2400" dirty="0" smtClean="0"/>
              <a:t>게으름 </a:t>
            </a:r>
            <a:r>
              <a:rPr lang="en-US" altLang="ko-KR" sz="2400" dirty="0" smtClean="0"/>
              <a:t>-&gt; </a:t>
            </a:r>
            <a:r>
              <a:rPr lang="ko-KR" altLang="en-US" sz="2400" dirty="0" smtClean="0"/>
              <a:t>실패</a:t>
            </a:r>
            <a:r>
              <a:rPr lang="en-US" altLang="ko-KR" sz="2400" dirty="0" smtClean="0"/>
              <a:t>.</a:t>
            </a:r>
          </a:p>
          <a:p>
            <a:pPr lvl="1"/>
            <a:endParaRPr lang="en-US" altLang="ko-KR" sz="2400" dirty="0" smtClean="0"/>
          </a:p>
          <a:p>
            <a:r>
              <a:rPr lang="ko-KR" altLang="en-US" sz="2800" dirty="0" smtClean="0"/>
              <a:t>과연 개발자 은퇴 전 까지 만들 수 있을까</a:t>
            </a:r>
            <a:r>
              <a:rPr lang="en-US" altLang="ko-KR" sz="2800" dirty="0" smtClean="0"/>
              <a:t>?</a:t>
            </a:r>
          </a:p>
          <a:p>
            <a:pPr lvl="1"/>
            <a:r>
              <a:rPr lang="ko-KR" altLang="en-US" sz="2400" dirty="0" smtClean="0"/>
              <a:t>내가 만들고 싶은 게임을</a:t>
            </a:r>
            <a:r>
              <a:rPr lang="en-US" altLang="ko-KR" sz="2400" dirty="0" smtClean="0"/>
              <a:t>?</a:t>
            </a:r>
          </a:p>
          <a:p>
            <a:pPr lvl="1"/>
            <a:endParaRPr lang="en-US" altLang="ko-KR" sz="2400" dirty="0" smtClean="0"/>
          </a:p>
          <a:p>
            <a:r>
              <a:rPr lang="en-US" altLang="ko-KR" sz="2800" dirty="0" smtClean="0"/>
              <a:t>So What?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6</a:t>
            </a:fld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2605583" y="3314700"/>
            <a:ext cx="9143991" cy="2650282"/>
            <a:chOff x="2605583" y="3307437"/>
            <a:chExt cx="9143991" cy="2650282"/>
          </a:xfrm>
        </p:grpSpPr>
        <p:sp>
          <p:nvSpPr>
            <p:cNvPr id="5" name="TextBox 4"/>
            <p:cNvSpPr txBox="1"/>
            <p:nvPr/>
          </p:nvSpPr>
          <p:spPr>
            <a:xfrm>
              <a:off x="2759612" y="5434499"/>
              <a:ext cx="89899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+mn-ea"/>
                </a:rPr>
                <a:t>   …</a:t>
              </a:r>
              <a:r>
                <a:rPr lang="en-US" altLang="ko-KR" sz="2800" b="1" dirty="0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 </a:t>
              </a:r>
              <a:r>
                <a:rPr lang="ko-KR" altLang="en-US" sz="2800" b="1" dirty="0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개발 하는데 이유가 </a:t>
              </a:r>
              <a:r>
                <a:rPr lang="ko-KR" altLang="en-US" sz="2800" b="1" dirty="0" err="1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어딨어</a:t>
              </a:r>
              <a:r>
                <a:rPr lang="en-US" altLang="ko-KR" sz="2800" b="1" dirty="0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?! </a:t>
              </a:r>
              <a:r>
                <a:rPr lang="ko-KR" altLang="en-US" sz="2800" b="1" dirty="0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그냥 만드는 거지</a:t>
              </a:r>
              <a:r>
                <a:rPr lang="en-US" altLang="ko-KR" sz="2800" b="1" dirty="0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!!!</a:t>
              </a:r>
              <a:endParaRPr lang="ko-KR" alt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pic>
          <p:nvPicPr>
            <p:cNvPr id="1028" name="Picture 4" descr="http://ppss.kr/wp-content/uploads/2013/02/5-%EC%8B%9C%EB%B0%94-%EC%98%A4%EB%9D%BD%ED%95%98%EB%8A%94%EB%8D%B0%EB%8D%B0-%EC%9D%B4%EC%9C%A0%EA%B0%80-%EC%96%B4%EB%94%A8%EC%96%B4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0168" y="3307437"/>
              <a:ext cx="3751657" cy="1875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5583" y="5245209"/>
              <a:ext cx="597767" cy="6814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106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3"/>
          <p:cNvSpPr txBox="1">
            <a:spLocks/>
          </p:cNvSpPr>
          <p:nvPr/>
        </p:nvSpPr>
        <p:spPr>
          <a:xfrm>
            <a:off x="609600" y="272229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3. </a:t>
            </a:r>
            <a:r>
              <a:rPr lang="ko-KR" altLang="en-US" dirty="0"/>
              <a:t>게임 </a:t>
            </a:r>
            <a:r>
              <a:rPr lang="ko-KR" altLang="en-US" dirty="0" err="1"/>
              <a:t>컨셉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231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63" b="12408"/>
          <a:stretch/>
        </p:blipFill>
        <p:spPr>
          <a:xfrm>
            <a:off x="4404214" y="2492731"/>
            <a:ext cx="6942033" cy="315663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많은 아이디어들 중에</a:t>
            </a:r>
            <a:r>
              <a:rPr lang="en-US" altLang="ko-KR" dirty="0" smtClean="0"/>
              <a:t>…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나의 관심사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영어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여자사람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게임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음악</a:t>
            </a:r>
            <a:endParaRPr lang="en-US" altLang="ko-KR" dirty="0" smtClean="0"/>
          </a:p>
          <a:p>
            <a:pPr lvl="1"/>
            <a:r>
              <a:rPr lang="ko-KR" altLang="en-US" dirty="0"/>
              <a:t>돈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1304925" y="3225007"/>
            <a:ext cx="1019175" cy="733426"/>
          </a:xfrm>
          <a:prstGeom prst="ellipse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5677529" y="2192759"/>
            <a:ext cx="1353726" cy="1053982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8342112" y="2024921"/>
            <a:ext cx="1542373" cy="1028248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4745882" y="3515769"/>
            <a:ext cx="1463964" cy="11105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62" b="24656"/>
          <a:stretch/>
        </p:blipFill>
        <p:spPr>
          <a:xfrm rot="20700000">
            <a:off x="9365491" y="3702824"/>
            <a:ext cx="1355800" cy="13741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5299039" y="4773311"/>
            <a:ext cx="1367497" cy="904826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  <p:sp>
        <p:nvSpPr>
          <p:cNvPr id="28" name="타원 27"/>
          <p:cNvSpPr/>
          <p:nvPr/>
        </p:nvSpPr>
        <p:spPr>
          <a:xfrm>
            <a:off x="5496319" y="2035530"/>
            <a:ext cx="1664604" cy="1368440"/>
          </a:xfrm>
          <a:prstGeom prst="ellipse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22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그래</a:t>
            </a:r>
            <a:r>
              <a:rPr lang="en-US" altLang="ko-KR" dirty="0" smtClean="0"/>
              <a:t>! </a:t>
            </a:r>
            <a:r>
              <a:rPr lang="ko-KR" altLang="en-US" dirty="0" smtClean="0"/>
              <a:t>기능성 게임을 만들어보자</a:t>
            </a:r>
            <a:r>
              <a:rPr lang="en-US" altLang="ko-KR" dirty="0" smtClean="0"/>
              <a:t>!</a:t>
            </a:r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9</a:t>
            </a:fld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7727248" y="2142965"/>
            <a:ext cx="2096022" cy="3561364"/>
            <a:chOff x="5884752" y="2335794"/>
            <a:chExt cx="1905653" cy="3237907"/>
          </a:xfrm>
        </p:grpSpPr>
        <p:sp>
          <p:nvSpPr>
            <p:cNvPr id="16" name="직사각형 15"/>
            <p:cNvSpPr/>
            <p:nvPr/>
          </p:nvSpPr>
          <p:spPr>
            <a:xfrm>
              <a:off x="5884752" y="2335794"/>
              <a:ext cx="1905653" cy="323790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78" name="Picture 6" descr="http://cdn7.staztic.com/app/a/860/860882/proword-1-1-s-307x51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3804" y="2443421"/>
              <a:ext cx="1655490" cy="2760948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093539" y="5204369"/>
              <a:ext cx="1488077" cy="3009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err="1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Woard</a:t>
              </a:r>
              <a:r>
                <a:rPr lang="en-US" altLang="ko-KR" b="1" dirty="0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 Square.</a:t>
              </a:r>
              <a:endParaRPr lang="ko-KR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990383" y="2659766"/>
            <a:ext cx="4255129" cy="3044563"/>
            <a:chOff x="3041964" y="3675707"/>
            <a:chExt cx="2652666" cy="1897994"/>
          </a:xfrm>
        </p:grpSpPr>
        <p:sp>
          <p:nvSpPr>
            <p:cNvPr id="11" name="직사각형 10"/>
            <p:cNvSpPr/>
            <p:nvPr/>
          </p:nvSpPr>
          <p:spPr>
            <a:xfrm>
              <a:off x="3041964" y="3675707"/>
              <a:ext cx="2652666" cy="189799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18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3616"/>
            <a:stretch/>
          </p:blipFill>
          <p:spPr bwMode="auto">
            <a:xfrm>
              <a:off x="3120578" y="3739081"/>
              <a:ext cx="2455424" cy="14555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3636396" y="5204369"/>
              <a:ext cx="1423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err="1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Voca</a:t>
              </a:r>
              <a:r>
                <a:rPr lang="en-US" altLang="ko-KR" b="1" dirty="0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 Bean.</a:t>
              </a:r>
              <a:endParaRPr lang="ko-KR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37375" y="5870023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/>
              <a:t>이</a:t>
            </a:r>
            <a:r>
              <a:rPr lang="ko-KR" altLang="en-US" dirty="0" smtClean="0"/>
              <a:t>전 작품들</a:t>
            </a:r>
            <a:r>
              <a:rPr lang="en-US" altLang="ko-KR" dirty="0" smtClean="0"/>
              <a:t>…&gt;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126988" y="5852418"/>
            <a:ext cx="97867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89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1">
  <a:themeElements>
    <a:clrScheme name="Education01">
      <a:dk1>
        <a:sysClr val="windowText" lastClr="000000"/>
      </a:dk1>
      <a:lt1>
        <a:sysClr val="window" lastClr="FFFFFF"/>
      </a:lt1>
      <a:dk2>
        <a:srgbClr val="1F497D"/>
      </a:dk2>
      <a:lt2>
        <a:srgbClr val="F5F5EE"/>
      </a:lt2>
      <a:accent1>
        <a:srgbClr val="10A8CB"/>
      </a:accent1>
      <a:accent2>
        <a:srgbClr val="439F11"/>
      </a:accent2>
      <a:accent3>
        <a:srgbClr val="E9980F"/>
      </a:accent3>
      <a:accent4>
        <a:srgbClr val="F75B62"/>
      </a:accent4>
      <a:accent5>
        <a:srgbClr val="C4B926"/>
      </a:accent5>
      <a:accent6>
        <a:srgbClr val="DD61B4"/>
      </a:accent6>
      <a:hlink>
        <a:srgbClr val="FF0000"/>
      </a:hlink>
      <a:folHlink>
        <a:srgbClr val="92D050"/>
      </a:folHlink>
    </a:clrScheme>
    <a:fontScheme name="Education01">
      <a:majorFont>
        <a:latin typeface="Berlin Sans FB"/>
        <a:ea typeface=""/>
        <a:cs typeface=""/>
        <a:font script="Jpan" typeface="HGｺﾞｼｯｸM"/>
        <a:font script="Hang" typeface="휴먼모음T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erlin Sans FB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ducation01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shade val="20000"/>
                <a:satMod val="200000"/>
              </a:schemeClr>
            </a:gs>
            <a:gs pos="68000">
              <a:schemeClr val="phClr">
                <a:shade val="100000"/>
                <a:satMod val="120000"/>
              </a:schemeClr>
            </a:gs>
            <a:gs pos="100000">
              <a:schemeClr val="phClr">
                <a:tint val="6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60000"/>
            </a:lightRig>
          </a:scene3d>
          <a:sp3d prstMaterial="plastic">
            <a:bevelT w="38100" h="25400"/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600000"/>
            </a:lightRig>
          </a:scene3d>
          <a:sp3d prstMaterial="plastic"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400000"/>
              </a:schemeClr>
            </a:gs>
            <a:gs pos="52000">
              <a:schemeClr val="phClr">
                <a:tint val="90000"/>
                <a:shade val="100000"/>
                <a:satMod val="200000"/>
                <a:lumMod val="98000"/>
              </a:schemeClr>
            </a:gs>
            <a:gs pos="100000">
              <a:schemeClr val="phClr">
                <a:shade val="70000"/>
                <a:satMod val="150000"/>
                <a:lumMod val="98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80000"/>
                <a:satMod val="250000"/>
                <a:lumMod val="90000"/>
              </a:schemeClr>
            </a:gs>
            <a:gs pos="100000">
              <a:schemeClr val="phClr">
                <a:shade val="80000"/>
                <a:satMod val="100000"/>
                <a:lumMod val="90000"/>
              </a:schemeClr>
            </a:gs>
          </a:gsLst>
          <a:path path="circle">
            <a:fillToRect l="50000" r="50000" b="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TC010237558[[fn=어린이 테마]]</Template>
  <TotalTime>4436</TotalTime>
  <Words>3249</Words>
  <Application>Microsoft Office PowerPoint</Application>
  <PresentationFormat>와이드스크린</PresentationFormat>
  <Paragraphs>912</Paragraphs>
  <Slides>37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6" baseType="lpstr">
      <vt:lpstr>Adobe Kaiti Std R</vt:lpstr>
      <vt:lpstr>HY목각파임B</vt:lpstr>
      <vt:lpstr>HY헤드라인M</vt:lpstr>
      <vt:lpstr>맑은 고딕</vt:lpstr>
      <vt:lpstr>휴먼모음T</vt:lpstr>
      <vt:lpstr>Arial</vt:lpstr>
      <vt:lpstr>Berlin Sans FB</vt:lpstr>
      <vt:lpstr>Wingdings</vt:lpstr>
      <vt:lpstr>New_Education01</vt:lpstr>
      <vt:lpstr>Project  “English Word King”</vt:lpstr>
      <vt:lpstr>- 목차 -</vt:lpstr>
      <vt:lpstr>PowerPoint 프레젠테이션</vt:lpstr>
      <vt:lpstr>PowerPoint 프레젠테이션</vt:lpstr>
      <vt:lpstr>2. 인디게임을 개발하게 된 계기</vt:lpstr>
      <vt:lpstr>2. 인디게임을 개발하게 된 계기</vt:lpstr>
      <vt:lpstr>PowerPoint 프레젠테이션</vt:lpstr>
      <vt:lpstr>3. 게임 컨셉</vt:lpstr>
      <vt:lpstr>3. 게임 컨셉</vt:lpstr>
      <vt:lpstr>3. 게임 컨셉</vt:lpstr>
      <vt:lpstr>PowerPoint 프레젠테이션</vt:lpstr>
      <vt:lpstr>4. 기획</vt:lpstr>
      <vt:lpstr>4. 기획</vt:lpstr>
      <vt:lpstr>4. 기획</vt:lpstr>
      <vt:lpstr>4. 기획</vt:lpstr>
      <vt:lpstr>4. 기획</vt:lpstr>
      <vt:lpstr>4. 기획</vt:lpstr>
      <vt:lpstr>4. 기획</vt:lpstr>
      <vt:lpstr>4. 기획</vt:lpstr>
      <vt:lpstr>4. 기획</vt:lpstr>
      <vt:lpstr>4. 기획</vt:lpstr>
      <vt:lpstr>4. 기획</vt:lpstr>
      <vt:lpstr>4. 기획</vt:lpstr>
      <vt:lpstr>4. 기획</vt:lpstr>
      <vt:lpstr>4. 기획</vt:lpstr>
      <vt:lpstr>4. 기획</vt:lpstr>
      <vt:lpstr>PowerPoint 프레젠테이션</vt:lpstr>
      <vt:lpstr>5. 개발</vt:lpstr>
      <vt:lpstr>5. 개발</vt:lpstr>
      <vt:lpstr>5. 개발</vt:lpstr>
      <vt:lpstr>5. 개발</vt:lpstr>
      <vt:lpstr>PowerPoint 프레젠테이션</vt:lpstr>
      <vt:lpstr>6. 향후 계획</vt:lpstr>
      <vt:lpstr>6. 향후 계획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English Word King</dc:title>
  <dc:creator>terdong</dc:creator>
  <cp:lastModifiedBy>terdong</cp:lastModifiedBy>
  <cp:revision>618</cp:revision>
  <dcterms:created xsi:type="dcterms:W3CDTF">2014-07-21T15:22:05Z</dcterms:created>
  <dcterms:modified xsi:type="dcterms:W3CDTF">2014-11-08T13:53:37Z</dcterms:modified>
</cp:coreProperties>
</file>