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8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6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2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6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3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8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3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6392B-AFD3-4BA4-B17C-46944B1D30F9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CFE1-899A-490F-964D-F5BD5BA15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>
            <a:spLocks/>
          </p:cNvSpPr>
          <p:nvPr/>
        </p:nvSpPr>
        <p:spPr>
          <a:xfrm>
            <a:off x="4890678" y="772758"/>
            <a:ext cx="950400" cy="950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90678" y="2079404"/>
            <a:ext cx="950400" cy="950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86" y="4351706"/>
            <a:ext cx="739564" cy="720000"/>
          </a:xfrm>
          <a:prstGeom prst="rect">
            <a:avLst/>
          </a:prstGeom>
          <a:ln w="3175"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4351706"/>
            <a:ext cx="720000" cy="720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047875" y="4143375"/>
            <a:ext cx="61913" cy="0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4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terdong</dc:creator>
  <cp:lastModifiedBy>terdong</cp:lastModifiedBy>
  <cp:revision>6</cp:revision>
  <dcterms:created xsi:type="dcterms:W3CDTF">2014-08-01T01:39:15Z</dcterms:created>
  <dcterms:modified xsi:type="dcterms:W3CDTF">2014-08-04T10:31:47Z</dcterms:modified>
</cp:coreProperties>
</file>