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61" r:id="rId4"/>
    <p:sldId id="284" r:id="rId5"/>
    <p:sldId id="259" r:id="rId6"/>
    <p:sldId id="266" r:id="rId7"/>
    <p:sldId id="269" r:id="rId8"/>
    <p:sldId id="260" r:id="rId9"/>
    <p:sldId id="264" r:id="rId10"/>
    <p:sldId id="265" r:id="rId11"/>
    <p:sldId id="275" r:id="rId12"/>
    <p:sldId id="262" r:id="rId13"/>
    <p:sldId id="268" r:id="rId14"/>
    <p:sldId id="286" r:id="rId15"/>
    <p:sldId id="274" r:id="rId16"/>
    <p:sldId id="272" r:id="rId17"/>
    <p:sldId id="283" r:id="rId18"/>
    <p:sldId id="278" r:id="rId19"/>
    <p:sldId id="281" r:id="rId20"/>
    <p:sldId id="279" r:id="rId21"/>
    <p:sldId id="263" r:id="rId22"/>
    <p:sldId id="282" r:id="rId23"/>
    <p:sldId id="276"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17C2C-D0B9-4B18-990C-17872EC44999}" v="19" dt="2021-04-28T23:12:01.361"/>
    <p1510:client id="{4E2E868F-24C4-4792-A240-F0214A9E00D7}" v="84" dt="2021-04-28T22:59:40.491"/>
    <p1510:client id="{68DF5880-6EBE-46F1-8DED-0D595948FE34}" v="24" dt="2021-04-28T22:57:10.652"/>
    <p1510:client id="{6E5F3A8F-A8ED-43A5-A39A-98597FEC70A9}" v="4269" dt="2021-04-28T05:42:16.178"/>
    <p1510:client id="{728A4ED4-83AB-474B-AF1F-1206C47293F8}" v="1144" dt="2021-04-28T05:35:28.948"/>
    <p1510:client id="{72AA2ECC-9501-4BE7-8B56-A6C13A6973F7}" v="33" dt="2021-04-28T22:56:31.896"/>
    <p1510:client id="{83D5FEB4-0EA3-41DB-B06C-B85FB83DB88B}" v="1596" dt="2021-04-28T04:50:45.655"/>
    <p1510:client id="{9BBE59E1-BA4E-4082-A730-0FDE18BCE443}" v="293" dt="2021-04-28T18:59:42.435"/>
    <p1510:client id="{A4E1EA8E-057B-48D8-8BF3-ECAAE13AD0A1}" v="61" dt="2021-04-27T01:52:19.583"/>
    <p1510:client id="{A81C3FAB-3A41-489B-8013-0FE18F70B261}" v="849" dt="2021-04-28T03:09:02.643"/>
    <p1510:client id="{B68C7ECE-14AD-45EF-9212-FA7BA024A9DA}" v="144" dt="2021-04-28T01:58:07.719"/>
    <p1510:client id="{BC11A4A4-8578-4555-B363-75A8D8258727}" v="344" dt="2021-04-28T19:29:05.200"/>
    <p1510:client id="{FECE30CD-DD31-474B-B45D-96828CCB4492}" v="199" dt="2021-04-27T03:34:42.0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55" d="100"/>
          <a:sy n="155" d="100"/>
        </p:scale>
        <p:origin x="12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RESA MARIE AGUILAR" userId="4wvBMpsmffi2JGWwZsxHeWfvk4SApzGuAziOKHxXRgs=" providerId="None" clId="Web-{728A4ED4-83AB-474B-AF1F-1206C47293F8}"/>
    <pc:docChg chg="modSld">
      <pc:chgData name="THERESA MARIE AGUILAR" userId="4wvBMpsmffi2JGWwZsxHeWfvk4SApzGuAziOKHxXRgs=" providerId="None" clId="Web-{728A4ED4-83AB-474B-AF1F-1206C47293F8}" dt="2021-04-28T00:05:10.407" v="8" actId="14100"/>
      <pc:docMkLst>
        <pc:docMk/>
      </pc:docMkLst>
      <pc:sldChg chg="addSp delSp modSp">
        <pc:chgData name="THERESA MARIE AGUILAR" userId="4wvBMpsmffi2JGWwZsxHeWfvk4SApzGuAziOKHxXRgs=" providerId="None" clId="Web-{728A4ED4-83AB-474B-AF1F-1206C47293F8}" dt="2021-04-28T00:05:10.407" v="8" actId="14100"/>
        <pc:sldMkLst>
          <pc:docMk/>
          <pc:sldMk cId="2382172675" sldId="263"/>
        </pc:sldMkLst>
        <pc:spChg chg="del">
          <ac:chgData name="THERESA MARIE AGUILAR" userId="4wvBMpsmffi2JGWwZsxHeWfvk4SApzGuAziOKHxXRgs=" providerId="None" clId="Web-{728A4ED4-83AB-474B-AF1F-1206C47293F8}" dt="2021-04-28T00:04:16.625" v="0"/>
          <ac:spMkLst>
            <pc:docMk/>
            <pc:sldMk cId="2382172675" sldId="263"/>
            <ac:spMk id="2" creationId="{756BCA62-0334-4DCB-9538-27828AFF9B90}"/>
          </ac:spMkLst>
        </pc:spChg>
        <pc:spChg chg="del">
          <ac:chgData name="THERESA MARIE AGUILAR" userId="4wvBMpsmffi2JGWwZsxHeWfvk4SApzGuAziOKHxXRgs=" providerId="None" clId="Web-{728A4ED4-83AB-474B-AF1F-1206C47293F8}" dt="2021-04-28T00:04:22.641" v="1"/>
          <ac:spMkLst>
            <pc:docMk/>
            <pc:sldMk cId="2382172675" sldId="263"/>
            <ac:spMk id="3" creationId="{BA55BCE2-8E94-40A5-95A8-17CDD8A6FC4B}"/>
          </ac:spMkLst>
        </pc:spChg>
        <pc:picChg chg="add mod">
          <ac:chgData name="THERESA MARIE AGUILAR" userId="4wvBMpsmffi2JGWwZsxHeWfvk4SApzGuAziOKHxXRgs=" providerId="None" clId="Web-{728A4ED4-83AB-474B-AF1F-1206C47293F8}" dt="2021-04-28T00:05:10.407" v="8" actId="14100"/>
          <ac:picMkLst>
            <pc:docMk/>
            <pc:sldMk cId="2382172675" sldId="263"/>
            <ac:picMk id="4" creationId="{4E100645-4C32-4106-8262-55870B59A8B3}"/>
          </ac:picMkLst>
        </pc:picChg>
      </pc:sldChg>
    </pc:docChg>
  </pc:docChgLst>
  <pc:docChgLst>
    <pc:chgData name="JOANN VUONG" userId="dMoOvShgnYDnK/opRpKFeOrK4WXCJNe33lNygJGWago=" providerId="None" clId="Web-{83D5FEB4-0EA3-41DB-B06C-B85FB83DB88B}"/>
    <pc:docChg chg="delSld modSld">
      <pc:chgData name="JOANN VUONG" userId="dMoOvShgnYDnK/opRpKFeOrK4WXCJNe33lNygJGWago=" providerId="None" clId="Web-{83D5FEB4-0EA3-41DB-B06C-B85FB83DB88B}" dt="2021-04-28T04:50:45.655" v="1210"/>
      <pc:docMkLst>
        <pc:docMk/>
      </pc:docMkLst>
      <pc:sldChg chg="addSp delSp modSp">
        <pc:chgData name="JOANN VUONG" userId="dMoOvShgnYDnK/opRpKFeOrK4WXCJNe33lNygJGWago=" providerId="None" clId="Web-{83D5FEB4-0EA3-41DB-B06C-B85FB83DB88B}" dt="2021-04-28T03:30:10.653" v="76"/>
        <pc:sldMkLst>
          <pc:docMk/>
          <pc:sldMk cId="3137151409" sldId="257"/>
        </pc:sldMkLst>
        <pc:picChg chg="add del mod">
          <ac:chgData name="JOANN VUONG" userId="dMoOvShgnYDnK/opRpKFeOrK4WXCJNe33lNygJGWago=" providerId="None" clId="Web-{83D5FEB4-0EA3-41DB-B06C-B85FB83DB88B}" dt="2021-04-28T03:25:18.975" v="58"/>
          <ac:picMkLst>
            <pc:docMk/>
            <pc:sldMk cId="3137151409" sldId="257"/>
            <ac:picMk id="5" creationId="{897018A7-0A1B-434A-8409-E3EE5CA62E59}"/>
          </ac:picMkLst>
        </pc:picChg>
        <pc:picChg chg="add del mod">
          <ac:chgData name="JOANN VUONG" userId="dMoOvShgnYDnK/opRpKFeOrK4WXCJNe33lNygJGWago=" providerId="None" clId="Web-{83D5FEB4-0EA3-41DB-B06C-B85FB83DB88B}" dt="2021-04-28T03:26:14.351" v="62"/>
          <ac:picMkLst>
            <pc:docMk/>
            <pc:sldMk cId="3137151409" sldId="257"/>
            <ac:picMk id="6" creationId="{01092EB7-1B29-4399-8371-680306B05D63}"/>
          </ac:picMkLst>
        </pc:picChg>
        <pc:picChg chg="add del mod">
          <ac:chgData name="JOANN VUONG" userId="dMoOvShgnYDnK/opRpKFeOrK4WXCJNe33lNygJGWago=" providerId="None" clId="Web-{83D5FEB4-0EA3-41DB-B06C-B85FB83DB88B}" dt="2021-04-28T03:30:10.653" v="76"/>
          <ac:picMkLst>
            <pc:docMk/>
            <pc:sldMk cId="3137151409" sldId="257"/>
            <ac:picMk id="7" creationId="{2A44E7DF-7D4F-4975-8625-25FD5C9C4D39}"/>
          </ac:picMkLst>
        </pc:picChg>
      </pc:sldChg>
      <pc:sldChg chg="modSp">
        <pc:chgData name="JOANN VUONG" userId="dMoOvShgnYDnK/opRpKFeOrK4WXCJNe33lNygJGWago=" providerId="None" clId="Web-{83D5FEB4-0EA3-41DB-B06C-B85FB83DB88B}" dt="2021-04-28T03:21:35.892" v="1" actId="1076"/>
        <pc:sldMkLst>
          <pc:docMk/>
          <pc:sldMk cId="3810045374" sldId="273"/>
        </pc:sldMkLst>
        <pc:spChg chg="mod">
          <ac:chgData name="JOANN VUONG" userId="dMoOvShgnYDnK/opRpKFeOrK4WXCJNe33lNygJGWago=" providerId="None" clId="Web-{83D5FEB4-0EA3-41DB-B06C-B85FB83DB88B}" dt="2021-04-28T03:21:35.892" v="1" actId="1076"/>
          <ac:spMkLst>
            <pc:docMk/>
            <pc:sldMk cId="3810045374" sldId="273"/>
            <ac:spMk id="3" creationId="{9EDF6CD6-C3E8-4017-B991-CDA0392946D2}"/>
          </ac:spMkLst>
        </pc:spChg>
      </pc:sldChg>
      <pc:sldChg chg="modSp">
        <pc:chgData name="JOANN VUONG" userId="dMoOvShgnYDnK/opRpKFeOrK4WXCJNe33lNygJGWago=" providerId="None" clId="Web-{83D5FEB4-0EA3-41DB-B06C-B85FB83DB88B}" dt="2021-04-28T03:31:11.764" v="77" actId="1076"/>
        <pc:sldMkLst>
          <pc:docMk/>
          <pc:sldMk cId="1574042744" sldId="274"/>
        </pc:sldMkLst>
        <pc:picChg chg="mod">
          <ac:chgData name="JOANN VUONG" userId="dMoOvShgnYDnK/opRpKFeOrK4WXCJNe33lNygJGWago=" providerId="None" clId="Web-{83D5FEB4-0EA3-41DB-B06C-B85FB83DB88B}" dt="2021-04-28T03:31:11.764" v="77" actId="1076"/>
          <ac:picMkLst>
            <pc:docMk/>
            <pc:sldMk cId="1574042744" sldId="274"/>
            <ac:picMk id="8" creationId="{BC46B4FA-1C80-49F8-95AA-A27F52DA4BBE}"/>
          </ac:picMkLst>
        </pc:picChg>
      </pc:sldChg>
      <pc:sldChg chg="addSp delSp modSp">
        <pc:chgData name="JOANN VUONG" userId="dMoOvShgnYDnK/opRpKFeOrK4WXCJNe33lNygJGWago=" providerId="None" clId="Web-{83D5FEB4-0EA3-41DB-B06C-B85FB83DB88B}" dt="2021-04-28T04:02:41.449" v="504" actId="1076"/>
        <pc:sldMkLst>
          <pc:docMk/>
          <pc:sldMk cId="3491035698" sldId="278"/>
        </pc:sldMkLst>
        <pc:spChg chg="del mod">
          <ac:chgData name="JOANN VUONG" userId="dMoOvShgnYDnK/opRpKFeOrK4WXCJNe33lNygJGWago=" providerId="None" clId="Web-{83D5FEB4-0EA3-41DB-B06C-B85FB83DB88B}" dt="2021-04-28T03:48:04.256" v="88"/>
          <ac:spMkLst>
            <pc:docMk/>
            <pc:sldMk cId="3491035698" sldId="278"/>
            <ac:spMk id="3" creationId="{D4320807-D25C-439A-9F4B-EB2FB9348893}"/>
          </ac:spMkLst>
        </pc:spChg>
        <pc:spChg chg="add del">
          <ac:chgData name="JOANN VUONG" userId="dMoOvShgnYDnK/opRpKFeOrK4WXCJNe33lNygJGWago=" providerId="None" clId="Web-{83D5FEB4-0EA3-41DB-B06C-B85FB83DB88B}" dt="2021-04-28T03:48:24.975" v="94"/>
          <ac:spMkLst>
            <pc:docMk/>
            <pc:sldMk cId="3491035698" sldId="278"/>
            <ac:spMk id="7" creationId="{2BE4BDD0-5152-4AAC-AE4F-79914C57DD5F}"/>
          </ac:spMkLst>
        </pc:spChg>
        <pc:spChg chg="add mod">
          <ac:chgData name="JOANN VUONG" userId="dMoOvShgnYDnK/opRpKFeOrK4WXCJNe33lNygJGWago=" providerId="None" clId="Web-{83D5FEB4-0EA3-41DB-B06C-B85FB83DB88B}" dt="2021-04-28T04:01:37.511" v="495"/>
          <ac:spMkLst>
            <pc:docMk/>
            <pc:sldMk cId="3491035698" sldId="278"/>
            <ac:spMk id="8" creationId="{99034593-9527-476D-8187-A70C85D1304A}"/>
          </ac:spMkLst>
        </pc:spChg>
        <pc:spChg chg="add mod">
          <ac:chgData name="JOANN VUONG" userId="dMoOvShgnYDnK/opRpKFeOrK4WXCJNe33lNygJGWago=" providerId="None" clId="Web-{83D5FEB4-0EA3-41DB-B06C-B85FB83DB88B}" dt="2021-04-28T03:57:32.942" v="392"/>
          <ac:spMkLst>
            <pc:docMk/>
            <pc:sldMk cId="3491035698" sldId="278"/>
            <ac:spMk id="10" creationId="{97EF829D-4BF8-4D93-A3D6-39AA8AB585C5}"/>
          </ac:spMkLst>
        </pc:spChg>
        <pc:spChg chg="add mod">
          <ac:chgData name="JOANN VUONG" userId="dMoOvShgnYDnK/opRpKFeOrK4WXCJNe33lNygJGWago=" providerId="None" clId="Web-{83D5FEB4-0EA3-41DB-B06C-B85FB83DB88B}" dt="2021-04-28T03:57:57.209" v="401"/>
          <ac:spMkLst>
            <pc:docMk/>
            <pc:sldMk cId="3491035698" sldId="278"/>
            <ac:spMk id="11" creationId="{F3989C7A-03D0-4F3B-AA76-21F0C7708629}"/>
          </ac:spMkLst>
        </pc:spChg>
        <pc:spChg chg="add del mod">
          <ac:chgData name="JOANN VUONG" userId="dMoOvShgnYDnK/opRpKFeOrK4WXCJNe33lNygJGWago=" providerId="None" clId="Web-{83D5FEB4-0EA3-41DB-B06C-B85FB83DB88B}" dt="2021-04-28T03:55:05.033" v="355"/>
          <ac:spMkLst>
            <pc:docMk/>
            <pc:sldMk cId="3491035698" sldId="278"/>
            <ac:spMk id="12" creationId="{82FE8CE5-9C7D-4322-A972-B6891520DA6B}"/>
          </ac:spMkLst>
        </pc:spChg>
        <pc:spChg chg="add del mod">
          <ac:chgData name="JOANN VUONG" userId="dMoOvShgnYDnK/opRpKFeOrK4WXCJNe33lNygJGWago=" providerId="None" clId="Web-{83D5FEB4-0EA3-41DB-B06C-B85FB83DB88B}" dt="2021-04-28T03:58:06.584" v="405"/>
          <ac:spMkLst>
            <pc:docMk/>
            <pc:sldMk cId="3491035698" sldId="278"/>
            <ac:spMk id="13" creationId="{B7EBA4B2-CB3F-4466-8DD7-300A2FF70A99}"/>
          </ac:spMkLst>
        </pc:spChg>
        <pc:spChg chg="add del mod">
          <ac:chgData name="JOANN VUONG" userId="dMoOvShgnYDnK/opRpKFeOrK4WXCJNe33lNygJGWago=" providerId="None" clId="Web-{83D5FEB4-0EA3-41DB-B06C-B85FB83DB88B}" dt="2021-04-28T03:55:49.940" v="365"/>
          <ac:spMkLst>
            <pc:docMk/>
            <pc:sldMk cId="3491035698" sldId="278"/>
            <ac:spMk id="15" creationId="{4CF758A5-9CE9-4E88-9A91-E047222C5629}"/>
          </ac:spMkLst>
        </pc:spChg>
        <pc:spChg chg="add del mod">
          <ac:chgData name="JOANN VUONG" userId="dMoOvShgnYDnK/opRpKFeOrK4WXCJNe33lNygJGWago=" providerId="None" clId="Web-{83D5FEB4-0EA3-41DB-B06C-B85FB83DB88B}" dt="2021-04-28T03:56:49.488" v="382"/>
          <ac:spMkLst>
            <pc:docMk/>
            <pc:sldMk cId="3491035698" sldId="278"/>
            <ac:spMk id="16" creationId="{B80780B3-9E29-4F8F-A6E8-68D4D5632BC7}"/>
          </ac:spMkLst>
        </pc:spChg>
        <pc:spChg chg="add del mod">
          <ac:chgData name="JOANN VUONG" userId="dMoOvShgnYDnK/opRpKFeOrK4WXCJNe33lNygJGWago=" providerId="None" clId="Web-{83D5FEB4-0EA3-41DB-B06C-B85FB83DB88B}" dt="2021-04-28T03:58:03.224" v="404"/>
          <ac:spMkLst>
            <pc:docMk/>
            <pc:sldMk cId="3491035698" sldId="278"/>
            <ac:spMk id="18" creationId="{BD5C00D7-1E24-4D5B-BDDA-7AC3B507F065}"/>
          </ac:spMkLst>
        </pc:spChg>
        <pc:spChg chg="add mod">
          <ac:chgData name="JOANN VUONG" userId="dMoOvShgnYDnK/opRpKFeOrK4WXCJNe33lNygJGWago=" providerId="None" clId="Web-{83D5FEB4-0EA3-41DB-B06C-B85FB83DB88B}" dt="2021-04-28T03:58:15.881" v="409" actId="1076"/>
          <ac:spMkLst>
            <pc:docMk/>
            <pc:sldMk cId="3491035698" sldId="278"/>
            <ac:spMk id="19" creationId="{0AE5B963-160A-4295-9591-D4CDEC55CD2C}"/>
          </ac:spMkLst>
        </pc:spChg>
        <pc:spChg chg="add mod ord">
          <ac:chgData name="JOANN VUONG" userId="dMoOvShgnYDnK/opRpKFeOrK4WXCJNe33lNygJGWago=" providerId="None" clId="Web-{83D5FEB4-0EA3-41DB-B06C-B85FB83DB88B}" dt="2021-04-28T04:02:10.355" v="500" actId="1076"/>
          <ac:spMkLst>
            <pc:docMk/>
            <pc:sldMk cId="3491035698" sldId="278"/>
            <ac:spMk id="20" creationId="{65E9D8DD-9709-41CD-8971-4BCBCAAB89E9}"/>
          </ac:spMkLst>
        </pc:spChg>
        <pc:spChg chg="add mod">
          <ac:chgData name="JOANN VUONG" userId="dMoOvShgnYDnK/opRpKFeOrK4WXCJNe33lNygJGWago=" providerId="None" clId="Web-{83D5FEB4-0EA3-41DB-B06C-B85FB83DB88B}" dt="2021-04-28T04:02:17.136" v="502" actId="14100"/>
          <ac:spMkLst>
            <pc:docMk/>
            <pc:sldMk cId="3491035698" sldId="278"/>
            <ac:spMk id="21" creationId="{575FB399-7638-4E0D-9B94-805160A875EB}"/>
          </ac:spMkLst>
        </pc:spChg>
        <pc:picChg chg="add mod">
          <ac:chgData name="JOANN VUONG" userId="dMoOvShgnYDnK/opRpKFeOrK4WXCJNe33lNygJGWago=" providerId="None" clId="Web-{83D5FEB4-0EA3-41DB-B06C-B85FB83DB88B}" dt="2021-04-28T03:48:06.147" v="89" actId="1076"/>
          <ac:picMkLst>
            <pc:docMk/>
            <pc:sldMk cId="3491035698" sldId="278"/>
            <ac:picMk id="5" creationId="{E7A13FB6-3A1E-4F2F-B106-1B21A90A2193}"/>
          </ac:picMkLst>
        </pc:picChg>
        <pc:picChg chg="add mod">
          <ac:chgData name="JOANN VUONG" userId="dMoOvShgnYDnK/opRpKFeOrK4WXCJNe33lNygJGWago=" providerId="None" clId="Web-{83D5FEB4-0EA3-41DB-B06C-B85FB83DB88B}" dt="2021-04-28T03:48:36.522" v="97" actId="1076"/>
          <ac:picMkLst>
            <pc:docMk/>
            <pc:sldMk cId="3491035698" sldId="278"/>
            <ac:picMk id="6" creationId="{F8F41A3B-D52B-4BC9-BC8E-7BF9BB40EE40}"/>
          </ac:picMkLst>
        </pc:picChg>
        <pc:picChg chg="add mod">
          <ac:chgData name="JOANN VUONG" userId="dMoOvShgnYDnK/opRpKFeOrK4WXCJNe33lNygJGWago=" providerId="None" clId="Web-{83D5FEB4-0EA3-41DB-B06C-B85FB83DB88B}" dt="2021-04-28T04:02:41.449" v="504" actId="1076"/>
          <ac:picMkLst>
            <pc:docMk/>
            <pc:sldMk cId="3491035698" sldId="278"/>
            <ac:picMk id="9" creationId="{A260BF48-EB53-407B-AFFF-7B58253903B7}"/>
          </ac:picMkLst>
        </pc:picChg>
        <pc:cxnChg chg="add del mod">
          <ac:chgData name="JOANN VUONG" userId="dMoOvShgnYDnK/opRpKFeOrK4WXCJNe33lNygJGWago=" providerId="None" clId="Web-{83D5FEB4-0EA3-41DB-B06C-B85FB83DB88B}" dt="2021-04-28T03:56:08.941" v="371"/>
          <ac:cxnSpMkLst>
            <pc:docMk/>
            <pc:sldMk cId="3491035698" sldId="278"/>
            <ac:cxnSpMk id="14" creationId="{6B90AB04-0E5F-49CE-A787-28D0836B1DDA}"/>
          </ac:cxnSpMkLst>
        </pc:cxnChg>
        <pc:cxnChg chg="add mod">
          <ac:chgData name="JOANN VUONG" userId="dMoOvShgnYDnK/opRpKFeOrK4WXCJNe33lNygJGWago=" providerId="None" clId="Web-{83D5FEB4-0EA3-41DB-B06C-B85FB83DB88B}" dt="2021-04-28T03:57:27.770" v="390"/>
          <ac:cxnSpMkLst>
            <pc:docMk/>
            <pc:sldMk cId="3491035698" sldId="278"/>
            <ac:cxnSpMk id="17" creationId="{E742E436-176B-4C98-9BF6-A8D90DA8860F}"/>
          </ac:cxnSpMkLst>
        </pc:cxnChg>
      </pc:sldChg>
      <pc:sldChg chg="addSp delSp modSp">
        <pc:chgData name="JOANN VUONG" userId="dMoOvShgnYDnK/opRpKFeOrK4WXCJNe33lNygJGWago=" providerId="None" clId="Web-{83D5FEB4-0EA3-41DB-B06C-B85FB83DB88B}" dt="2021-04-28T04:46:08.008" v="1209" actId="14100"/>
        <pc:sldMkLst>
          <pc:docMk/>
          <pc:sldMk cId="3979436210" sldId="279"/>
        </pc:sldMkLst>
        <pc:spChg chg="del">
          <ac:chgData name="JOANN VUONG" userId="dMoOvShgnYDnK/opRpKFeOrK4WXCJNe33lNygJGWago=" providerId="None" clId="Web-{83D5FEB4-0EA3-41DB-B06C-B85FB83DB88B}" dt="2021-04-28T04:45:46.352" v="1205"/>
          <ac:spMkLst>
            <pc:docMk/>
            <pc:sldMk cId="3979436210" sldId="279"/>
            <ac:spMk id="3" creationId="{4C4D8C12-4775-427E-8836-2000ED49BA37}"/>
          </ac:spMkLst>
        </pc:spChg>
        <pc:picChg chg="add mod">
          <ac:chgData name="JOANN VUONG" userId="dMoOvShgnYDnK/opRpKFeOrK4WXCJNe33lNygJGWago=" providerId="None" clId="Web-{83D5FEB4-0EA3-41DB-B06C-B85FB83DB88B}" dt="2021-04-28T04:46:08.008" v="1209" actId="14100"/>
          <ac:picMkLst>
            <pc:docMk/>
            <pc:sldMk cId="3979436210" sldId="279"/>
            <ac:picMk id="5" creationId="{B7D2F312-8002-4BE9-B0B3-3FD132A6E736}"/>
          </ac:picMkLst>
        </pc:picChg>
      </pc:sldChg>
      <pc:sldChg chg="del">
        <pc:chgData name="JOANN VUONG" userId="dMoOvShgnYDnK/opRpKFeOrK4WXCJNe33lNygJGWago=" providerId="None" clId="Web-{83D5FEB4-0EA3-41DB-B06C-B85FB83DB88B}" dt="2021-04-28T04:50:45.655" v="1210"/>
        <pc:sldMkLst>
          <pc:docMk/>
          <pc:sldMk cId="1891493361" sldId="280"/>
        </pc:sldMkLst>
      </pc:sldChg>
      <pc:sldChg chg="addSp delSp modSp modNotes">
        <pc:chgData name="JOANN VUONG" userId="dMoOvShgnYDnK/opRpKFeOrK4WXCJNe33lNygJGWago=" providerId="None" clId="Web-{83D5FEB4-0EA3-41DB-B06C-B85FB83DB88B}" dt="2021-04-28T04:35:47.463" v="1204" actId="1076"/>
        <pc:sldMkLst>
          <pc:docMk/>
          <pc:sldMk cId="2663530167" sldId="281"/>
        </pc:sldMkLst>
        <pc:spChg chg="del">
          <ac:chgData name="JOANN VUONG" userId="dMoOvShgnYDnK/opRpKFeOrK4WXCJNe33lNygJGWago=" providerId="None" clId="Web-{83D5FEB4-0EA3-41DB-B06C-B85FB83DB88B}" dt="2021-04-28T04:04:14.655" v="505"/>
          <ac:spMkLst>
            <pc:docMk/>
            <pc:sldMk cId="2663530167" sldId="281"/>
            <ac:spMk id="3" creationId="{55E492FC-C38E-4B8B-97A2-E764C152500A}"/>
          </ac:spMkLst>
        </pc:spChg>
        <pc:spChg chg="add mod">
          <ac:chgData name="JOANN VUONG" userId="dMoOvShgnYDnK/opRpKFeOrK4WXCJNe33lNygJGWago=" providerId="None" clId="Web-{83D5FEB4-0EA3-41DB-B06C-B85FB83DB88B}" dt="2021-04-28T04:17:07.453" v="586" actId="1076"/>
          <ac:spMkLst>
            <pc:docMk/>
            <pc:sldMk cId="2663530167" sldId="281"/>
            <ac:spMk id="9" creationId="{D47408FF-0F52-41E8-89BD-218B2695344F}"/>
          </ac:spMkLst>
        </pc:spChg>
        <pc:spChg chg="add mod">
          <ac:chgData name="JOANN VUONG" userId="dMoOvShgnYDnK/opRpKFeOrK4WXCJNe33lNygJGWago=" providerId="None" clId="Web-{83D5FEB4-0EA3-41DB-B06C-B85FB83DB88B}" dt="2021-04-28T04:17:10.969" v="587" actId="1076"/>
          <ac:spMkLst>
            <pc:docMk/>
            <pc:sldMk cId="2663530167" sldId="281"/>
            <ac:spMk id="10" creationId="{63355AD2-D585-465F-9675-A33C80872902}"/>
          </ac:spMkLst>
        </pc:spChg>
        <pc:spChg chg="add mod">
          <ac:chgData name="JOANN VUONG" userId="dMoOvShgnYDnK/opRpKFeOrK4WXCJNe33lNygJGWago=" providerId="None" clId="Web-{83D5FEB4-0EA3-41DB-B06C-B85FB83DB88B}" dt="2021-04-28T04:17:14.579" v="588" actId="1076"/>
          <ac:spMkLst>
            <pc:docMk/>
            <pc:sldMk cId="2663530167" sldId="281"/>
            <ac:spMk id="11" creationId="{9A1CC782-9436-4AB9-B8A7-0446F5DDA25F}"/>
          </ac:spMkLst>
        </pc:spChg>
        <pc:spChg chg="add mod">
          <ac:chgData name="JOANN VUONG" userId="dMoOvShgnYDnK/opRpKFeOrK4WXCJNe33lNygJGWago=" providerId="None" clId="Web-{83D5FEB4-0EA3-41DB-B06C-B85FB83DB88B}" dt="2021-04-28T04:17:27.251" v="592" actId="14100"/>
          <ac:spMkLst>
            <pc:docMk/>
            <pc:sldMk cId="2663530167" sldId="281"/>
            <ac:spMk id="14" creationId="{5134C113-A3EC-4A39-B391-F98FA657FBA1}"/>
          </ac:spMkLst>
        </pc:spChg>
        <pc:spChg chg="add mod">
          <ac:chgData name="JOANN VUONG" userId="dMoOvShgnYDnK/opRpKFeOrK4WXCJNe33lNygJGWago=" providerId="None" clId="Web-{83D5FEB4-0EA3-41DB-B06C-B85FB83DB88B}" dt="2021-04-28T04:17:34.907" v="593" actId="1076"/>
          <ac:spMkLst>
            <pc:docMk/>
            <pc:sldMk cId="2663530167" sldId="281"/>
            <ac:spMk id="15" creationId="{87C1535A-CD0C-422F-BFCB-E9535C40CE01}"/>
          </ac:spMkLst>
        </pc:spChg>
        <pc:spChg chg="add mod">
          <ac:chgData name="JOANN VUONG" userId="dMoOvShgnYDnK/opRpKFeOrK4WXCJNe33lNygJGWago=" providerId="None" clId="Web-{83D5FEB4-0EA3-41DB-B06C-B85FB83DB88B}" dt="2021-04-28T04:17:39.657" v="594" actId="1076"/>
          <ac:spMkLst>
            <pc:docMk/>
            <pc:sldMk cId="2663530167" sldId="281"/>
            <ac:spMk id="16" creationId="{90A8080A-9998-4FF5-8996-9FA7EEABE508}"/>
          </ac:spMkLst>
        </pc:spChg>
        <pc:spChg chg="add del">
          <ac:chgData name="JOANN VUONG" userId="dMoOvShgnYDnK/opRpKFeOrK4WXCJNe33lNygJGWago=" providerId="None" clId="Web-{83D5FEB4-0EA3-41DB-B06C-B85FB83DB88B}" dt="2021-04-28T04:19:55.879" v="742"/>
          <ac:spMkLst>
            <pc:docMk/>
            <pc:sldMk cId="2663530167" sldId="281"/>
            <ac:spMk id="18" creationId="{0D5D3CD6-97CA-4999-8F1D-85248DBBD856}"/>
          </ac:spMkLst>
        </pc:spChg>
        <pc:spChg chg="add mod">
          <ac:chgData name="JOANN VUONG" userId="dMoOvShgnYDnK/opRpKFeOrK4WXCJNe33lNygJGWago=" providerId="None" clId="Web-{83D5FEB4-0EA3-41DB-B06C-B85FB83DB88B}" dt="2021-04-28T04:24:46.620" v="1012"/>
          <ac:spMkLst>
            <pc:docMk/>
            <pc:sldMk cId="2663530167" sldId="281"/>
            <ac:spMk id="19" creationId="{4F2A6239-145D-4BA2-9266-A0A6728F41EE}"/>
          </ac:spMkLst>
        </pc:spChg>
        <pc:spChg chg="add mod">
          <ac:chgData name="JOANN VUONG" userId="dMoOvShgnYDnK/opRpKFeOrK4WXCJNe33lNygJGWago=" providerId="None" clId="Web-{83D5FEB4-0EA3-41DB-B06C-B85FB83DB88B}" dt="2021-04-28T04:29:41.142" v="1043" actId="1076"/>
          <ac:spMkLst>
            <pc:docMk/>
            <pc:sldMk cId="2663530167" sldId="281"/>
            <ac:spMk id="21" creationId="{4A40E96D-CA76-4094-9059-E9E955DCA2D1}"/>
          </ac:spMkLst>
        </pc:spChg>
        <pc:spChg chg="add mod">
          <ac:chgData name="JOANN VUONG" userId="dMoOvShgnYDnK/opRpKFeOrK4WXCJNe33lNygJGWago=" providerId="None" clId="Web-{83D5FEB4-0EA3-41DB-B06C-B85FB83DB88B}" dt="2021-04-28T04:30:54.160" v="1068" actId="1076"/>
          <ac:spMkLst>
            <pc:docMk/>
            <pc:sldMk cId="2663530167" sldId="281"/>
            <ac:spMk id="22" creationId="{E130A490-0A22-46F7-BAFE-5E1828424077}"/>
          </ac:spMkLst>
        </pc:spChg>
        <pc:spChg chg="add mod">
          <ac:chgData name="JOANN VUONG" userId="dMoOvShgnYDnK/opRpKFeOrK4WXCJNe33lNygJGWago=" providerId="None" clId="Web-{83D5FEB4-0EA3-41DB-B06C-B85FB83DB88B}" dt="2021-04-28T04:35:47.463" v="1204" actId="1076"/>
          <ac:spMkLst>
            <pc:docMk/>
            <pc:sldMk cId="2663530167" sldId="281"/>
            <ac:spMk id="31" creationId="{218D8352-1144-43D8-AFF0-22EA525275CB}"/>
          </ac:spMkLst>
        </pc:spChg>
        <pc:picChg chg="add del mod">
          <ac:chgData name="JOANN VUONG" userId="dMoOvShgnYDnK/opRpKFeOrK4WXCJNe33lNygJGWago=" providerId="None" clId="Web-{83D5FEB4-0EA3-41DB-B06C-B85FB83DB88B}" dt="2021-04-28T04:04:25.608" v="509"/>
          <ac:picMkLst>
            <pc:docMk/>
            <pc:sldMk cId="2663530167" sldId="281"/>
            <ac:picMk id="6" creationId="{546824CE-99B3-4C72-8219-533362C3798E}"/>
          </ac:picMkLst>
        </pc:picChg>
        <pc:picChg chg="add mod">
          <ac:chgData name="JOANN VUONG" userId="dMoOvShgnYDnK/opRpKFeOrK4WXCJNe33lNygJGWago=" providerId="None" clId="Web-{83D5FEB4-0EA3-41DB-B06C-B85FB83DB88B}" dt="2021-04-28T04:30:31.894" v="1060" actId="1076"/>
          <ac:picMkLst>
            <pc:docMk/>
            <pc:sldMk cId="2663530167" sldId="281"/>
            <ac:picMk id="8" creationId="{FCE20291-1D8C-4874-869C-E8BEBEE4BE82}"/>
          </ac:picMkLst>
        </pc:picChg>
        <pc:cxnChg chg="add del">
          <ac:chgData name="JOANN VUONG" userId="dMoOvShgnYDnK/opRpKFeOrK4WXCJNe33lNygJGWago=" providerId="None" clId="Web-{83D5FEB4-0EA3-41DB-B06C-B85FB83DB88B}" dt="2021-04-28T04:14:32.231" v="551"/>
          <ac:cxnSpMkLst>
            <pc:docMk/>
            <pc:sldMk cId="2663530167" sldId="281"/>
            <ac:cxnSpMk id="12" creationId="{2227F0D5-11E4-4BDA-8A68-D3D39AA6DAF1}"/>
          </ac:cxnSpMkLst>
        </pc:cxnChg>
        <pc:cxnChg chg="add mod">
          <ac:chgData name="JOANN VUONG" userId="dMoOvShgnYDnK/opRpKFeOrK4WXCJNe33lNygJGWago=" providerId="None" clId="Web-{83D5FEB4-0EA3-41DB-B06C-B85FB83DB88B}" dt="2021-04-28T04:29:09.001" v="1039"/>
          <ac:cxnSpMkLst>
            <pc:docMk/>
            <pc:sldMk cId="2663530167" sldId="281"/>
            <ac:cxnSpMk id="13" creationId="{AD0BBC23-173E-4FB1-90DF-0C2EBB20E95E}"/>
          </ac:cxnSpMkLst>
        </pc:cxnChg>
        <pc:cxnChg chg="add mod">
          <ac:chgData name="JOANN VUONG" userId="dMoOvShgnYDnK/opRpKFeOrK4WXCJNe33lNygJGWago=" providerId="None" clId="Web-{83D5FEB4-0EA3-41DB-B06C-B85FB83DB88B}" dt="2021-04-28T04:29:12.751" v="1040"/>
          <ac:cxnSpMkLst>
            <pc:docMk/>
            <pc:sldMk cId="2663530167" sldId="281"/>
            <ac:cxnSpMk id="17" creationId="{D31B2F86-C5E8-46FB-B986-1DEE17C0C9CD}"/>
          </ac:cxnSpMkLst>
        </pc:cxnChg>
        <pc:cxnChg chg="add del mod">
          <ac:chgData name="JOANN VUONG" userId="dMoOvShgnYDnK/opRpKFeOrK4WXCJNe33lNygJGWago=" providerId="None" clId="Web-{83D5FEB4-0EA3-41DB-B06C-B85FB83DB88B}" dt="2021-04-28T04:21:36.319" v="819"/>
          <ac:cxnSpMkLst>
            <pc:docMk/>
            <pc:sldMk cId="2663530167" sldId="281"/>
            <ac:cxnSpMk id="20" creationId="{9B462AAA-4873-4C88-9D06-E3540CA90EE2}"/>
          </ac:cxnSpMkLst>
        </pc:cxnChg>
        <pc:cxnChg chg="add mod">
          <ac:chgData name="JOANN VUONG" userId="dMoOvShgnYDnK/opRpKFeOrK4WXCJNe33lNygJGWago=" providerId="None" clId="Web-{83D5FEB4-0EA3-41DB-B06C-B85FB83DB88B}" dt="2021-04-28T04:26:23.482" v="1027"/>
          <ac:cxnSpMkLst>
            <pc:docMk/>
            <pc:sldMk cId="2663530167" sldId="281"/>
            <ac:cxnSpMk id="23" creationId="{00DC7226-DD4E-4FD3-B119-B71F5D2E523A}"/>
          </ac:cxnSpMkLst>
        </pc:cxnChg>
        <pc:cxnChg chg="add mod">
          <ac:chgData name="JOANN VUONG" userId="dMoOvShgnYDnK/opRpKFeOrK4WXCJNe33lNygJGWago=" providerId="None" clId="Web-{83D5FEB4-0EA3-41DB-B06C-B85FB83DB88B}" dt="2021-04-28T04:26:28.201" v="1028"/>
          <ac:cxnSpMkLst>
            <pc:docMk/>
            <pc:sldMk cId="2663530167" sldId="281"/>
            <ac:cxnSpMk id="24" creationId="{86A38760-F8AF-492B-B35C-CADBB67B2908}"/>
          </ac:cxnSpMkLst>
        </pc:cxnChg>
        <pc:cxnChg chg="add del mod">
          <ac:chgData name="JOANN VUONG" userId="dMoOvShgnYDnK/opRpKFeOrK4WXCJNe33lNygJGWago=" providerId="None" clId="Web-{83D5FEB4-0EA3-41DB-B06C-B85FB83DB88B}" dt="2021-04-28T04:28:29.766" v="1030"/>
          <ac:cxnSpMkLst>
            <pc:docMk/>
            <pc:sldMk cId="2663530167" sldId="281"/>
            <ac:cxnSpMk id="25" creationId="{1FE3C62A-3078-4FF0-8883-1F4B097CBEE8}"/>
          </ac:cxnSpMkLst>
        </pc:cxnChg>
        <pc:cxnChg chg="add mod">
          <ac:chgData name="JOANN VUONG" userId="dMoOvShgnYDnK/opRpKFeOrK4WXCJNe33lNygJGWago=" providerId="None" clId="Web-{83D5FEB4-0EA3-41DB-B06C-B85FB83DB88B}" dt="2021-04-28T04:29:48.643" v="1046" actId="14100"/>
          <ac:cxnSpMkLst>
            <pc:docMk/>
            <pc:sldMk cId="2663530167" sldId="281"/>
            <ac:cxnSpMk id="26" creationId="{56705BFA-DE88-4C5A-93BA-080EF41A355B}"/>
          </ac:cxnSpMkLst>
        </pc:cxnChg>
        <pc:cxnChg chg="add mod">
          <ac:chgData name="JOANN VUONG" userId="dMoOvShgnYDnK/opRpKFeOrK4WXCJNe33lNygJGWago=" providerId="None" clId="Web-{83D5FEB4-0EA3-41DB-B06C-B85FB83DB88B}" dt="2021-04-28T04:29:45.486" v="1045" actId="14100"/>
          <ac:cxnSpMkLst>
            <pc:docMk/>
            <pc:sldMk cId="2663530167" sldId="281"/>
            <ac:cxnSpMk id="27" creationId="{4DBE7447-7D56-4B41-8441-D3F996D78848}"/>
          </ac:cxnSpMkLst>
        </pc:cxnChg>
        <pc:cxnChg chg="add mod">
          <ac:chgData name="JOANN VUONG" userId="dMoOvShgnYDnK/opRpKFeOrK4WXCJNe33lNygJGWago=" providerId="None" clId="Web-{83D5FEB4-0EA3-41DB-B06C-B85FB83DB88B}" dt="2021-04-28T04:31:11.441" v="1071" actId="14100"/>
          <ac:cxnSpMkLst>
            <pc:docMk/>
            <pc:sldMk cId="2663530167" sldId="281"/>
            <ac:cxnSpMk id="28" creationId="{1664AA28-2E22-4507-8CF2-E840DED25753}"/>
          </ac:cxnSpMkLst>
        </pc:cxnChg>
        <pc:cxnChg chg="add del mod">
          <ac:chgData name="JOANN VUONG" userId="dMoOvShgnYDnK/opRpKFeOrK4WXCJNe33lNygJGWago=" providerId="None" clId="Web-{83D5FEB4-0EA3-41DB-B06C-B85FB83DB88B}" dt="2021-04-28T04:30:37.675" v="1062"/>
          <ac:cxnSpMkLst>
            <pc:docMk/>
            <pc:sldMk cId="2663530167" sldId="281"/>
            <ac:cxnSpMk id="29" creationId="{B2C4442D-7362-4E2F-A5ED-1BDCBAACA940}"/>
          </ac:cxnSpMkLst>
        </pc:cxnChg>
        <pc:cxnChg chg="add mod">
          <ac:chgData name="JOANN VUONG" userId="dMoOvShgnYDnK/opRpKFeOrK4WXCJNe33lNygJGWago=" providerId="None" clId="Web-{83D5FEB4-0EA3-41DB-B06C-B85FB83DB88B}" dt="2021-04-28T04:31:02.254" v="1070" actId="14100"/>
          <ac:cxnSpMkLst>
            <pc:docMk/>
            <pc:sldMk cId="2663530167" sldId="281"/>
            <ac:cxnSpMk id="30" creationId="{3BB0F8F3-E722-46B1-8415-E536BF7062B8}"/>
          </ac:cxnSpMkLst>
        </pc:cxnChg>
        <pc:cxnChg chg="add del">
          <ac:chgData name="JOANN VUONG" userId="dMoOvShgnYDnK/opRpKFeOrK4WXCJNe33lNygJGWago=" providerId="None" clId="Web-{83D5FEB4-0EA3-41DB-B06C-B85FB83DB88B}" dt="2021-04-28T04:35:26.228" v="1203"/>
          <ac:cxnSpMkLst>
            <pc:docMk/>
            <pc:sldMk cId="2663530167" sldId="281"/>
            <ac:cxnSpMk id="32" creationId="{A35EFB15-093C-4027-96CB-B1C808204AFE}"/>
          </ac:cxnSpMkLst>
        </pc:cxnChg>
      </pc:sldChg>
    </pc:docChg>
  </pc:docChgLst>
  <pc:docChgLst>
    <pc:chgData name="THERESA MARIE AGUILAR" clId="Web-{728A4ED4-83AB-474B-AF1F-1206C47293F8}"/>
    <pc:docChg chg="addSld modSld">
      <pc:chgData name="THERESA MARIE AGUILAR" userId="" providerId="" clId="Web-{728A4ED4-83AB-474B-AF1F-1206C47293F8}" dt="2021-04-28T05:35:28.948" v="641" actId="1076"/>
      <pc:docMkLst>
        <pc:docMk/>
      </pc:docMkLst>
      <pc:sldChg chg="addSp delSp modSp">
        <pc:chgData name="THERESA MARIE AGUILAR" userId="" providerId="" clId="Web-{728A4ED4-83AB-474B-AF1F-1206C47293F8}" dt="2021-04-28T03:50:36.202" v="557" actId="1076"/>
        <pc:sldMkLst>
          <pc:docMk/>
          <pc:sldMk cId="2831237171" sldId="259"/>
        </pc:sldMkLst>
        <pc:spChg chg="mod">
          <ac:chgData name="THERESA MARIE AGUILAR" userId="" providerId="" clId="Web-{728A4ED4-83AB-474B-AF1F-1206C47293F8}" dt="2021-04-28T01:15:56.242" v="304" actId="20577"/>
          <ac:spMkLst>
            <pc:docMk/>
            <pc:sldMk cId="2831237171" sldId="259"/>
            <ac:spMk id="2" creationId="{8870FB0D-8735-4676-82B1-888CFB115087}"/>
          </ac:spMkLst>
        </pc:spChg>
        <pc:spChg chg="mod">
          <ac:chgData name="THERESA MARIE AGUILAR" userId="" providerId="" clId="Web-{728A4ED4-83AB-474B-AF1F-1206C47293F8}" dt="2021-04-28T01:22:33.325" v="417" actId="20577"/>
          <ac:spMkLst>
            <pc:docMk/>
            <pc:sldMk cId="2831237171" sldId="259"/>
            <ac:spMk id="3" creationId="{E76C5473-7D25-4E30-9677-1078FF211964}"/>
          </ac:spMkLst>
        </pc:spChg>
        <pc:picChg chg="add del mod">
          <ac:chgData name="THERESA MARIE AGUILAR" userId="" providerId="" clId="Web-{728A4ED4-83AB-474B-AF1F-1206C47293F8}" dt="2021-04-28T03:50:27.061" v="555"/>
          <ac:picMkLst>
            <pc:docMk/>
            <pc:sldMk cId="2831237171" sldId="259"/>
            <ac:picMk id="5" creationId="{CE2BA0D6-DE63-4F58-B09D-595048551EFA}"/>
          </ac:picMkLst>
        </pc:picChg>
        <pc:picChg chg="add mod">
          <ac:chgData name="THERESA MARIE AGUILAR" userId="" providerId="" clId="Web-{728A4ED4-83AB-474B-AF1F-1206C47293F8}" dt="2021-04-28T03:50:36.202" v="557" actId="1076"/>
          <ac:picMkLst>
            <pc:docMk/>
            <pc:sldMk cId="2831237171" sldId="259"/>
            <ac:picMk id="6" creationId="{B05D2D68-0883-4F65-A854-888B63A5E60C}"/>
          </ac:picMkLst>
        </pc:picChg>
      </pc:sldChg>
      <pc:sldChg chg="addSp delSp modSp">
        <pc:chgData name="THERESA MARIE AGUILAR" userId="" providerId="" clId="Web-{728A4ED4-83AB-474B-AF1F-1206C47293F8}" dt="2021-04-28T05:35:28.948" v="641" actId="1076"/>
        <pc:sldMkLst>
          <pc:docMk/>
          <pc:sldMk cId="2382172675" sldId="263"/>
        </pc:sldMkLst>
        <pc:picChg chg="add mod">
          <ac:chgData name="THERESA MARIE AGUILAR" userId="" providerId="" clId="Web-{728A4ED4-83AB-474B-AF1F-1206C47293F8}" dt="2021-04-28T05:35:28.948" v="641" actId="1076"/>
          <ac:picMkLst>
            <pc:docMk/>
            <pc:sldMk cId="2382172675" sldId="263"/>
            <ac:picMk id="3" creationId="{C3D646DB-29E1-49F0-86EA-582E9B5CE303}"/>
          </ac:picMkLst>
        </pc:picChg>
        <pc:picChg chg="del mod">
          <ac:chgData name="THERESA MARIE AGUILAR" userId="" providerId="" clId="Web-{728A4ED4-83AB-474B-AF1F-1206C47293F8}" dt="2021-04-28T05:34:18.384" v="633"/>
          <ac:picMkLst>
            <pc:docMk/>
            <pc:sldMk cId="2382172675" sldId="263"/>
            <ac:picMk id="4" creationId="{4E100645-4C32-4106-8262-55870B59A8B3}"/>
          </ac:picMkLst>
        </pc:picChg>
      </pc:sldChg>
      <pc:sldChg chg="addSp modSp new">
        <pc:chgData name="THERESA MARIE AGUILAR" userId="" providerId="" clId="Web-{728A4ED4-83AB-474B-AF1F-1206C47293F8}" dt="2021-04-28T03:51:15.783" v="559" actId="14100"/>
        <pc:sldMkLst>
          <pc:docMk/>
          <pc:sldMk cId="1882205232" sldId="266"/>
        </pc:sldMkLst>
        <pc:spChg chg="add mod">
          <ac:chgData name="THERESA MARIE AGUILAR" userId="" providerId="" clId="Web-{728A4ED4-83AB-474B-AF1F-1206C47293F8}" dt="2021-04-28T03:51:15.783" v="559" actId="14100"/>
          <ac:spMkLst>
            <pc:docMk/>
            <pc:sldMk cId="1882205232" sldId="266"/>
            <ac:spMk id="3" creationId="{145C8BE0-A70D-49CF-9D9C-3D7E9B9D2DA2}"/>
          </ac:spMkLst>
        </pc:spChg>
        <pc:spChg chg="add mod">
          <ac:chgData name="THERESA MARIE AGUILAR" userId="" providerId="" clId="Web-{728A4ED4-83AB-474B-AF1F-1206C47293F8}" dt="2021-04-28T01:20:09.490" v="373" actId="1076"/>
          <ac:spMkLst>
            <pc:docMk/>
            <pc:sldMk cId="1882205232" sldId="266"/>
            <ac:spMk id="4" creationId="{06F3247A-1661-4F47-892E-AFC956339A54}"/>
          </ac:spMkLst>
        </pc:spChg>
        <pc:picChg chg="add mod">
          <ac:chgData name="THERESA MARIE AGUILAR" userId="" providerId="" clId="Web-{728A4ED4-83AB-474B-AF1F-1206C47293F8}" dt="2021-04-28T01:02:15.807" v="50" actId="1076"/>
          <ac:picMkLst>
            <pc:docMk/>
            <pc:sldMk cId="1882205232" sldId="266"/>
            <ac:picMk id="2" creationId="{43255224-602F-4B08-95F2-07DBCB852F13}"/>
          </ac:picMkLst>
        </pc:picChg>
      </pc:sldChg>
      <pc:sldChg chg="addSp modSp new">
        <pc:chgData name="THERESA MARIE AGUILAR" userId="" providerId="" clId="Web-{728A4ED4-83AB-474B-AF1F-1206C47293F8}" dt="2021-04-28T03:50:54.563" v="558" actId="14100"/>
        <pc:sldMkLst>
          <pc:docMk/>
          <pc:sldMk cId="1751230341" sldId="269"/>
        </pc:sldMkLst>
        <pc:spChg chg="add mod">
          <ac:chgData name="THERESA MARIE AGUILAR" userId="" providerId="" clId="Web-{728A4ED4-83AB-474B-AF1F-1206C47293F8}" dt="2021-04-28T03:50:54.563" v="558" actId="14100"/>
          <ac:spMkLst>
            <pc:docMk/>
            <pc:sldMk cId="1751230341" sldId="269"/>
            <ac:spMk id="2" creationId="{99C6A6D7-2EAF-4644-B1B1-D4682CA06897}"/>
          </ac:spMkLst>
        </pc:spChg>
        <pc:spChg chg="add mod">
          <ac:chgData name="THERESA MARIE AGUILAR" userId="" providerId="" clId="Web-{728A4ED4-83AB-474B-AF1F-1206C47293F8}" dt="2021-04-28T02:02:57.579" v="505" actId="20577"/>
          <ac:spMkLst>
            <pc:docMk/>
            <pc:sldMk cId="1751230341" sldId="269"/>
            <ac:spMk id="7" creationId="{1A8FC75B-2E59-4E4B-A46C-BE9518880AFF}"/>
          </ac:spMkLst>
        </pc:spChg>
        <pc:picChg chg="add mod">
          <ac:chgData name="THERESA MARIE AGUILAR" userId="" providerId="" clId="Web-{728A4ED4-83AB-474B-AF1F-1206C47293F8}" dt="2021-04-28T02:03:05.126" v="506" actId="1076"/>
          <ac:picMkLst>
            <pc:docMk/>
            <pc:sldMk cId="1751230341" sldId="269"/>
            <ac:picMk id="3" creationId="{4C158B33-7CC4-4A52-99F8-85AF5A528463}"/>
          </ac:picMkLst>
        </pc:picChg>
        <pc:picChg chg="add mod">
          <ac:chgData name="THERESA MARIE AGUILAR" userId="" providerId="" clId="Web-{728A4ED4-83AB-474B-AF1F-1206C47293F8}" dt="2021-04-28T02:01:19.324" v="476" actId="1076"/>
          <ac:picMkLst>
            <pc:docMk/>
            <pc:sldMk cId="1751230341" sldId="269"/>
            <ac:picMk id="4" creationId="{F584B770-A329-4711-9A16-8757C73DEA17}"/>
          </ac:picMkLst>
        </pc:picChg>
        <pc:picChg chg="add mod">
          <ac:chgData name="THERESA MARIE AGUILAR" userId="" providerId="" clId="Web-{728A4ED4-83AB-474B-AF1F-1206C47293F8}" dt="2021-04-28T02:03:07.455" v="507" actId="1076"/>
          <ac:picMkLst>
            <pc:docMk/>
            <pc:sldMk cId="1751230341" sldId="269"/>
            <ac:picMk id="5" creationId="{3FBED186-6D5C-4595-AF58-0B84AA4054C8}"/>
          </ac:picMkLst>
        </pc:picChg>
        <pc:picChg chg="add mod">
          <ac:chgData name="THERESA MARIE AGUILAR" userId="" providerId="" clId="Web-{728A4ED4-83AB-474B-AF1F-1206C47293F8}" dt="2021-04-28T02:03:09.486" v="508" actId="1076"/>
          <ac:picMkLst>
            <pc:docMk/>
            <pc:sldMk cId="1751230341" sldId="269"/>
            <ac:picMk id="6" creationId="{D3C4EBFE-AEFB-409D-899A-271E5CD46000}"/>
          </ac:picMkLst>
        </pc:picChg>
      </pc:sldChg>
      <pc:sldChg chg="modSp">
        <pc:chgData name="THERESA MARIE AGUILAR" userId="" providerId="" clId="Web-{728A4ED4-83AB-474B-AF1F-1206C47293F8}" dt="2021-04-28T04:10:44.757" v="575" actId="20577"/>
        <pc:sldMkLst>
          <pc:docMk/>
          <pc:sldMk cId="3450727091" sldId="272"/>
        </pc:sldMkLst>
        <pc:spChg chg="mod">
          <ac:chgData name="THERESA MARIE AGUILAR" userId="" providerId="" clId="Web-{728A4ED4-83AB-474B-AF1F-1206C47293F8}" dt="2021-04-28T04:10:44.757" v="575" actId="20577"/>
          <ac:spMkLst>
            <pc:docMk/>
            <pc:sldMk cId="3450727091" sldId="272"/>
            <ac:spMk id="3" creationId="{CA32A3DE-8976-47DA-ADB3-6F97FF3AE639}"/>
          </ac:spMkLst>
        </pc:spChg>
      </pc:sldChg>
      <pc:sldChg chg="addSp delSp modSp new">
        <pc:chgData name="THERESA MARIE AGUILAR" userId="" providerId="" clId="Web-{728A4ED4-83AB-474B-AF1F-1206C47293F8}" dt="2021-04-28T03:24:19.997" v="546" actId="1076"/>
        <pc:sldMkLst>
          <pc:docMk/>
          <pc:sldMk cId="2197362947" sldId="275"/>
        </pc:sldMkLst>
        <pc:spChg chg="add mod">
          <ac:chgData name="THERESA MARIE AGUILAR" userId="" providerId="" clId="Web-{728A4ED4-83AB-474B-AF1F-1206C47293F8}" dt="2021-04-28T03:15:16.714" v="538" actId="1076"/>
          <ac:spMkLst>
            <pc:docMk/>
            <pc:sldMk cId="2197362947" sldId="275"/>
            <ac:spMk id="4" creationId="{73BA7A68-F330-4F53-B542-02884422DBC4}"/>
          </ac:spMkLst>
        </pc:spChg>
        <pc:picChg chg="add del mod">
          <ac:chgData name="THERESA MARIE AGUILAR" userId="" providerId="" clId="Web-{728A4ED4-83AB-474B-AF1F-1206C47293F8}" dt="2021-04-28T03:13:43.398" v="513"/>
          <ac:picMkLst>
            <pc:docMk/>
            <pc:sldMk cId="2197362947" sldId="275"/>
            <ac:picMk id="2" creationId="{2D2DE8A3-57FB-4D98-8502-FEA993832868}"/>
          </ac:picMkLst>
        </pc:picChg>
        <pc:picChg chg="add del mod">
          <ac:chgData name="THERESA MARIE AGUILAR" userId="" providerId="" clId="Web-{728A4ED4-83AB-474B-AF1F-1206C47293F8}" dt="2021-04-28T03:23:36.183" v="539"/>
          <ac:picMkLst>
            <pc:docMk/>
            <pc:sldMk cId="2197362947" sldId="275"/>
            <ac:picMk id="3" creationId="{6DC647E4-42FB-4F93-8957-91BE1AE812B2}"/>
          </ac:picMkLst>
        </pc:picChg>
        <pc:picChg chg="add mod">
          <ac:chgData name="THERESA MARIE AGUILAR" userId="" providerId="" clId="Web-{728A4ED4-83AB-474B-AF1F-1206C47293F8}" dt="2021-04-28T03:24:19.997" v="546" actId="1076"/>
          <ac:picMkLst>
            <pc:docMk/>
            <pc:sldMk cId="2197362947" sldId="275"/>
            <ac:picMk id="6" creationId="{9296CE78-03A2-48A8-8728-FAB4FC2DA569}"/>
          </ac:picMkLst>
        </pc:picChg>
      </pc:sldChg>
      <pc:sldChg chg="addSp modSp">
        <pc:chgData name="THERESA MARIE AGUILAR" userId="" providerId="" clId="Web-{728A4ED4-83AB-474B-AF1F-1206C47293F8}" dt="2021-04-28T05:23:55.791" v="632" actId="1076"/>
        <pc:sldMkLst>
          <pc:docMk/>
          <pc:sldMk cId="56041368" sldId="276"/>
        </pc:sldMkLst>
        <pc:graphicFrameChg chg="mod modGraphic">
          <ac:chgData name="THERESA MARIE AGUILAR" userId="" providerId="" clId="Web-{728A4ED4-83AB-474B-AF1F-1206C47293F8}" dt="2021-04-28T05:22:16.320" v="618" actId="1076"/>
          <ac:graphicFrameMkLst>
            <pc:docMk/>
            <pc:sldMk cId="56041368" sldId="276"/>
            <ac:graphicFrameMk id="12" creationId="{B622715B-4023-419D-B551-8995124465EC}"/>
          </ac:graphicFrameMkLst>
        </pc:graphicFrameChg>
        <pc:picChg chg="add mod">
          <ac:chgData name="THERESA MARIE AGUILAR" userId="" providerId="" clId="Web-{728A4ED4-83AB-474B-AF1F-1206C47293F8}" dt="2021-04-28T05:23:55.791" v="632" actId="1076"/>
          <ac:picMkLst>
            <pc:docMk/>
            <pc:sldMk cId="56041368" sldId="276"/>
            <ac:picMk id="3" creationId="{6E3A8055-3771-4D28-915B-2C4421B86E58}"/>
          </ac:picMkLst>
        </pc:picChg>
        <pc:picChg chg="mod modCrop">
          <ac:chgData name="THERESA MARIE AGUILAR" userId="" providerId="" clId="Web-{728A4ED4-83AB-474B-AF1F-1206C47293F8}" dt="2021-04-28T05:23:27.337" v="628" actId="1076"/>
          <ac:picMkLst>
            <pc:docMk/>
            <pc:sldMk cId="56041368" sldId="276"/>
            <ac:picMk id="10" creationId="{03C00E8A-4642-45C8-A74D-818C2761EC96}"/>
          </ac:picMkLst>
        </pc:picChg>
      </pc:sldChg>
      <pc:sldChg chg="addSp delSp modSp new">
        <pc:chgData name="THERESA MARIE AGUILAR" userId="" providerId="" clId="Web-{728A4ED4-83AB-474B-AF1F-1206C47293F8}" dt="2021-04-28T05:15:27.512" v="600" actId="1076"/>
        <pc:sldMkLst>
          <pc:docMk/>
          <pc:sldMk cId="827250657" sldId="282"/>
        </pc:sldMkLst>
        <pc:spChg chg="add mod">
          <ac:chgData name="THERESA MARIE AGUILAR" userId="" providerId="" clId="Web-{728A4ED4-83AB-474B-AF1F-1206C47293F8}" dt="2021-04-28T05:15:27.512" v="600" actId="1076"/>
          <ac:spMkLst>
            <pc:docMk/>
            <pc:sldMk cId="827250657" sldId="282"/>
            <ac:spMk id="6" creationId="{13EB1E97-F01B-4127-8C1F-F68B1ECA1819}"/>
          </ac:spMkLst>
        </pc:spChg>
        <pc:picChg chg="add del mod">
          <ac:chgData name="THERESA MARIE AGUILAR" userId="" providerId="" clId="Web-{728A4ED4-83AB-474B-AF1F-1206C47293F8}" dt="2021-04-28T05:13:58.963" v="584"/>
          <ac:picMkLst>
            <pc:docMk/>
            <pc:sldMk cId="827250657" sldId="282"/>
            <ac:picMk id="3" creationId="{21117516-8C68-40AB-8B03-D4A90D0C3CAC}"/>
          </ac:picMkLst>
        </pc:picChg>
        <pc:picChg chg="add del mod">
          <ac:chgData name="THERESA MARIE AGUILAR" userId="" providerId="" clId="Web-{728A4ED4-83AB-474B-AF1F-1206C47293F8}" dt="2021-04-28T05:13:56.026" v="583"/>
          <ac:picMkLst>
            <pc:docMk/>
            <pc:sldMk cId="827250657" sldId="282"/>
            <ac:picMk id="4" creationId="{625F7112-94D7-4C45-8A40-A40247285EF9}"/>
          </ac:picMkLst>
        </pc:picChg>
        <pc:picChg chg="add mod">
          <ac:chgData name="THERESA MARIE AGUILAR" userId="" providerId="" clId="Web-{728A4ED4-83AB-474B-AF1F-1206C47293F8}" dt="2021-04-28T05:14:23.433" v="588" actId="1076"/>
          <ac:picMkLst>
            <pc:docMk/>
            <pc:sldMk cId="827250657" sldId="282"/>
            <ac:picMk id="5" creationId="{94513C36-7A8C-4477-B940-4D57484FE665}"/>
          </ac:picMkLst>
        </pc:picChg>
      </pc:sldChg>
    </pc:docChg>
  </pc:docChgLst>
  <pc:docChgLst>
    <pc:chgData name="JOANN VUONG" userId="dMoOvShgnYDnK/opRpKFeOrK4WXCJNe33lNygJGWago=" providerId="None" clId="Web-{72AA2ECC-9501-4BE7-8B56-A6C13A6973F7}"/>
    <pc:docChg chg="modSld">
      <pc:chgData name="JOANN VUONG" userId="dMoOvShgnYDnK/opRpKFeOrK4WXCJNe33lNygJGWago=" providerId="None" clId="Web-{72AA2ECC-9501-4BE7-8B56-A6C13A6973F7}" dt="2021-04-28T23:03:09.031" v="616"/>
      <pc:docMkLst>
        <pc:docMk/>
      </pc:docMkLst>
      <pc:sldChg chg="addSp delSp modSp">
        <pc:chgData name="JOANN VUONG" userId="dMoOvShgnYDnK/opRpKFeOrK4WXCJNe33lNygJGWago=" providerId="None" clId="Web-{72AA2ECC-9501-4BE7-8B56-A6C13A6973F7}" dt="2021-04-28T22:52:18.660" v="16" actId="1076"/>
        <pc:sldMkLst>
          <pc:docMk/>
          <pc:sldMk cId="4212792842" sldId="268"/>
        </pc:sldMkLst>
        <pc:spChg chg="add del mod">
          <ac:chgData name="JOANN VUONG" userId="dMoOvShgnYDnK/opRpKFeOrK4WXCJNe33lNygJGWago=" providerId="None" clId="Web-{72AA2ECC-9501-4BE7-8B56-A6C13A6973F7}" dt="2021-04-28T22:51:40.439" v="1"/>
          <ac:spMkLst>
            <pc:docMk/>
            <pc:sldMk cId="4212792842" sldId="268"/>
            <ac:spMk id="8" creationId="{3C629990-EEAC-4D99-9D66-0B11388922A4}"/>
          </ac:spMkLst>
        </pc:spChg>
        <pc:picChg chg="del">
          <ac:chgData name="JOANN VUONG" userId="dMoOvShgnYDnK/opRpKFeOrK4WXCJNe33lNygJGWago=" providerId="None" clId="Web-{72AA2ECC-9501-4BE7-8B56-A6C13A6973F7}" dt="2021-04-28T22:51:38.189" v="0"/>
          <ac:picMkLst>
            <pc:docMk/>
            <pc:sldMk cId="4212792842" sldId="268"/>
            <ac:picMk id="5" creationId="{DF427DF8-1484-4C6D-8D45-D6567387EF81}"/>
          </ac:picMkLst>
        </pc:picChg>
        <pc:picChg chg="add mod ord">
          <ac:chgData name="JOANN VUONG" userId="dMoOvShgnYDnK/opRpKFeOrK4WXCJNe33lNygJGWago=" providerId="None" clId="Web-{72AA2ECC-9501-4BE7-8B56-A6C13A6973F7}" dt="2021-04-28T22:52:18.660" v="16" actId="1076"/>
          <ac:picMkLst>
            <pc:docMk/>
            <pc:sldMk cId="4212792842" sldId="268"/>
            <ac:picMk id="9" creationId="{D07DEE7B-D4BC-47FF-8A42-0B9927056AA7}"/>
          </ac:picMkLst>
        </pc:picChg>
      </pc:sldChg>
      <pc:sldChg chg="modNotes">
        <pc:chgData name="JOANN VUONG" userId="dMoOvShgnYDnK/opRpKFeOrK4WXCJNe33lNygJGWago=" providerId="None" clId="Web-{72AA2ECC-9501-4BE7-8B56-A6C13A6973F7}" dt="2021-04-28T23:03:09.031" v="616"/>
        <pc:sldMkLst>
          <pc:docMk/>
          <pc:sldMk cId="56041368" sldId="276"/>
        </pc:sldMkLst>
      </pc:sldChg>
      <pc:sldChg chg="modNotes">
        <pc:chgData name="JOANN VUONG" userId="dMoOvShgnYDnK/opRpKFeOrK4WXCJNe33lNygJGWago=" providerId="None" clId="Web-{72AA2ECC-9501-4BE7-8B56-A6C13A6973F7}" dt="2021-04-28T22:59:27.970" v="184"/>
        <pc:sldMkLst>
          <pc:docMk/>
          <pc:sldMk cId="3979436210" sldId="279"/>
        </pc:sldMkLst>
      </pc:sldChg>
      <pc:sldChg chg="addSp delSp modSp">
        <pc:chgData name="JOANN VUONG" userId="dMoOvShgnYDnK/opRpKFeOrK4WXCJNe33lNygJGWago=" providerId="None" clId="Web-{72AA2ECC-9501-4BE7-8B56-A6C13A6973F7}" dt="2021-04-28T22:56:31.896" v="29" actId="14100"/>
        <pc:sldMkLst>
          <pc:docMk/>
          <pc:sldMk cId="1302327137" sldId="286"/>
        </pc:sldMkLst>
        <pc:spChg chg="del">
          <ac:chgData name="JOANN VUONG" userId="dMoOvShgnYDnK/opRpKFeOrK4WXCJNe33lNygJGWago=" providerId="None" clId="Web-{72AA2ECC-9501-4BE7-8B56-A6C13A6973F7}" dt="2021-04-28T22:55:11.890" v="17"/>
          <ac:spMkLst>
            <pc:docMk/>
            <pc:sldMk cId="1302327137" sldId="286"/>
            <ac:spMk id="3" creationId="{DE35458E-A3FD-4CDC-B719-2A2D3EEEE9EB}"/>
          </ac:spMkLst>
        </pc:spChg>
        <pc:spChg chg="add del mod">
          <ac:chgData name="JOANN VUONG" userId="dMoOvShgnYDnK/opRpKFeOrK4WXCJNe33lNygJGWago=" providerId="None" clId="Web-{72AA2ECC-9501-4BE7-8B56-A6C13A6973F7}" dt="2021-04-28T22:55:22.500" v="19"/>
          <ac:spMkLst>
            <pc:docMk/>
            <pc:sldMk cId="1302327137" sldId="286"/>
            <ac:spMk id="13" creationId="{0583BF6F-4E93-442E-95D4-FB1CCBB0DE20}"/>
          </ac:spMkLst>
        </pc:spChg>
        <pc:spChg chg="add del mod">
          <ac:chgData name="JOANN VUONG" userId="dMoOvShgnYDnK/opRpKFeOrK4WXCJNe33lNygJGWago=" providerId="None" clId="Web-{72AA2ECC-9501-4BE7-8B56-A6C13A6973F7}" dt="2021-04-28T22:56:21.770" v="25"/>
          <ac:spMkLst>
            <pc:docMk/>
            <pc:sldMk cId="1302327137" sldId="286"/>
            <ac:spMk id="16" creationId="{6813C902-83E0-4C4D-AE64-BA515A4E66B0}"/>
          </ac:spMkLst>
        </pc:spChg>
        <pc:graphicFrameChg chg="add del mod ord modGraphic">
          <ac:chgData name="JOANN VUONG" userId="dMoOvShgnYDnK/opRpKFeOrK4WXCJNe33lNygJGWago=" providerId="None" clId="Web-{72AA2ECC-9501-4BE7-8B56-A6C13A6973F7}" dt="2021-04-28T22:55:18.875" v="18"/>
          <ac:graphicFrameMkLst>
            <pc:docMk/>
            <pc:sldMk cId="1302327137" sldId="286"/>
            <ac:graphicFrameMk id="5" creationId="{B62E9658-A3A0-42CC-ABF3-731AF2492D22}"/>
          </ac:graphicFrameMkLst>
        </pc:graphicFrameChg>
        <pc:picChg chg="add del mod ord">
          <ac:chgData name="JOANN VUONG" userId="dMoOvShgnYDnK/opRpKFeOrK4WXCJNe33lNygJGWago=" providerId="None" clId="Web-{72AA2ECC-9501-4BE7-8B56-A6C13A6973F7}" dt="2021-04-28T22:56:19.739" v="24"/>
          <ac:picMkLst>
            <pc:docMk/>
            <pc:sldMk cId="1302327137" sldId="286"/>
            <ac:picMk id="14" creationId="{9EAF2885-1970-4E16-AF07-94496457EDB1}"/>
          </ac:picMkLst>
        </pc:picChg>
        <pc:picChg chg="add mod ord">
          <ac:chgData name="JOANN VUONG" userId="dMoOvShgnYDnK/opRpKFeOrK4WXCJNe33lNygJGWago=" providerId="None" clId="Web-{72AA2ECC-9501-4BE7-8B56-A6C13A6973F7}" dt="2021-04-28T22:56:31.896" v="29" actId="14100"/>
          <ac:picMkLst>
            <pc:docMk/>
            <pc:sldMk cId="1302327137" sldId="286"/>
            <ac:picMk id="17" creationId="{8ED05F84-6DF6-4036-8ED1-3B6E4A575231}"/>
          </ac:picMkLst>
        </pc:picChg>
      </pc:sldChg>
    </pc:docChg>
  </pc:docChgLst>
  <pc:docChgLst>
    <pc:chgData name="JOANN VUONG" userId="dMoOvShgnYDnK/opRpKFeOrK4WXCJNe33lNygJGWago=" providerId="None" clId="Web-{B68C7ECE-14AD-45EF-9212-FA7BA024A9DA}"/>
    <pc:docChg chg="modSld">
      <pc:chgData name="JOANN VUONG" userId="dMoOvShgnYDnK/opRpKFeOrK4WXCJNe33lNygJGWago=" providerId="None" clId="Web-{B68C7ECE-14AD-45EF-9212-FA7BA024A9DA}" dt="2021-04-28T01:58:07.719" v="76" actId="1076"/>
      <pc:docMkLst>
        <pc:docMk/>
      </pc:docMkLst>
      <pc:sldChg chg="modSp">
        <pc:chgData name="JOANN VUONG" userId="dMoOvShgnYDnK/opRpKFeOrK4WXCJNe33lNygJGWago=" providerId="None" clId="Web-{B68C7ECE-14AD-45EF-9212-FA7BA024A9DA}" dt="2021-04-28T01:58:07.719" v="76" actId="1076"/>
        <pc:sldMkLst>
          <pc:docMk/>
          <pc:sldMk cId="3853470808" sldId="260"/>
        </pc:sldMkLst>
        <pc:spChg chg="mod">
          <ac:chgData name="JOANN VUONG" userId="dMoOvShgnYDnK/opRpKFeOrK4WXCJNe33lNygJGWago=" providerId="None" clId="Web-{B68C7ECE-14AD-45EF-9212-FA7BA024A9DA}" dt="2021-04-28T01:58:02.375" v="75" actId="1076"/>
          <ac:spMkLst>
            <pc:docMk/>
            <pc:sldMk cId="3853470808" sldId="260"/>
            <ac:spMk id="2" creationId="{8A7D263B-8E03-4EF9-95B9-FC69998C5800}"/>
          </ac:spMkLst>
        </pc:spChg>
        <pc:spChg chg="mod">
          <ac:chgData name="JOANN VUONG" userId="dMoOvShgnYDnK/opRpKFeOrK4WXCJNe33lNygJGWago=" providerId="None" clId="Web-{B68C7ECE-14AD-45EF-9212-FA7BA024A9DA}" dt="2021-04-28T01:58:07.719" v="76" actId="1076"/>
          <ac:spMkLst>
            <pc:docMk/>
            <pc:sldMk cId="3853470808" sldId="260"/>
            <ac:spMk id="3" creationId="{2562F218-A89B-4F31-80DE-4022987ADC98}"/>
          </ac:spMkLst>
        </pc:spChg>
      </pc:sldChg>
    </pc:docChg>
  </pc:docChgLst>
  <pc:docChgLst>
    <pc:chgData name="Jeffrey Thornhill" clId="Web-{4E2E868F-24C4-4792-A240-F0214A9E00D7}"/>
    <pc:docChg chg="addSld delSld modSld">
      <pc:chgData name="Jeffrey Thornhill" userId="" providerId="" clId="Web-{4E2E868F-24C4-4792-A240-F0214A9E00D7}" dt="2021-04-28T22:59:38.366" v="744"/>
      <pc:docMkLst>
        <pc:docMk/>
      </pc:docMkLst>
      <pc:sldChg chg="modNotes">
        <pc:chgData name="Jeffrey Thornhill" userId="" providerId="" clId="Web-{4E2E868F-24C4-4792-A240-F0214A9E00D7}" dt="2021-04-28T22:55:49.978" v="615"/>
        <pc:sldMkLst>
          <pc:docMk/>
          <pc:sldMk cId="639758958" sldId="262"/>
        </pc:sldMkLst>
      </pc:sldChg>
      <pc:sldChg chg="modNotes">
        <pc:chgData name="Jeffrey Thornhill" userId="" providerId="" clId="Web-{4E2E868F-24C4-4792-A240-F0214A9E00D7}" dt="2021-04-28T22:54:48.772" v="471"/>
        <pc:sldMkLst>
          <pc:docMk/>
          <pc:sldMk cId="4212792842" sldId="268"/>
        </pc:sldMkLst>
      </pc:sldChg>
      <pc:sldChg chg="del">
        <pc:chgData name="Jeffrey Thornhill" userId="" providerId="" clId="Web-{4E2E868F-24C4-4792-A240-F0214A9E00D7}" dt="2021-04-28T22:52:58" v="310"/>
        <pc:sldMkLst>
          <pc:docMk/>
          <pc:sldMk cId="2689233224" sldId="270"/>
        </pc:sldMkLst>
      </pc:sldChg>
      <pc:sldChg chg="modSp">
        <pc:chgData name="Jeffrey Thornhill" userId="" providerId="" clId="Web-{4E2E868F-24C4-4792-A240-F0214A9E00D7}" dt="2021-04-28T22:59:38.366" v="744"/>
        <pc:sldMkLst>
          <pc:docMk/>
          <pc:sldMk cId="56041368" sldId="276"/>
        </pc:sldMkLst>
        <pc:graphicFrameChg chg="modGraphic">
          <ac:chgData name="Jeffrey Thornhill" userId="" providerId="" clId="Web-{4E2E868F-24C4-4792-A240-F0214A9E00D7}" dt="2021-04-28T22:59:38.366" v="744"/>
          <ac:graphicFrameMkLst>
            <pc:docMk/>
            <pc:sldMk cId="56041368" sldId="276"/>
            <ac:graphicFrameMk id="12" creationId="{B622715B-4023-419D-B551-8995124465EC}"/>
          </ac:graphicFrameMkLst>
        </pc:graphicFrameChg>
      </pc:sldChg>
      <pc:sldChg chg="modNotes">
        <pc:chgData name="Jeffrey Thornhill" userId="" providerId="" clId="Web-{4E2E868F-24C4-4792-A240-F0214A9E00D7}" dt="2021-04-28T22:57:28.687" v="741"/>
        <pc:sldMkLst>
          <pc:docMk/>
          <pc:sldMk cId="3162939717" sldId="283"/>
        </pc:sldMkLst>
      </pc:sldChg>
      <pc:sldChg chg="modSp new">
        <pc:chgData name="Jeffrey Thornhill" userId="" providerId="" clId="Web-{4E2E868F-24C4-4792-A240-F0214A9E00D7}" dt="2021-04-28T22:54:15.270" v="396" actId="14100"/>
        <pc:sldMkLst>
          <pc:docMk/>
          <pc:sldMk cId="1302327137" sldId="286"/>
        </pc:sldMkLst>
        <pc:spChg chg="mod">
          <ac:chgData name="Jeffrey Thornhill" userId="" providerId="" clId="Web-{4E2E868F-24C4-4792-A240-F0214A9E00D7}" dt="2021-04-28T22:54:15.270" v="396" actId="14100"/>
          <ac:spMkLst>
            <pc:docMk/>
            <pc:sldMk cId="1302327137" sldId="286"/>
            <ac:spMk id="2" creationId="{0710DE29-8961-485C-AA06-7DCFEFE8AC31}"/>
          </ac:spMkLst>
        </pc:spChg>
      </pc:sldChg>
    </pc:docChg>
  </pc:docChgLst>
  <pc:docChgLst>
    <pc:chgData name="JOANN VUONG" userId="dMoOvShgnYDnK/opRpKFeOrK4WXCJNe33lNygJGWago=" providerId="None" clId="Web-{A81C3FAB-3A41-489B-8013-0FE18F70B261}"/>
    <pc:docChg chg="addSld modSld">
      <pc:chgData name="JOANN VUONG" userId="dMoOvShgnYDnK/opRpKFeOrK4WXCJNe33lNygJGWago=" providerId="None" clId="Web-{A81C3FAB-3A41-489B-8013-0FE18F70B261}" dt="2021-04-28T03:09:02.643" v="994" actId="20577"/>
      <pc:docMkLst>
        <pc:docMk/>
      </pc:docMkLst>
      <pc:sldChg chg="addSp delSp modSp modNotes">
        <pc:chgData name="JOANN VUONG" userId="dMoOvShgnYDnK/opRpKFeOrK4WXCJNe33lNygJGWago=" providerId="None" clId="Web-{A81C3FAB-3A41-489B-8013-0FE18F70B261}" dt="2021-04-28T02:27:37.917" v="413"/>
        <pc:sldMkLst>
          <pc:docMk/>
          <pc:sldMk cId="3853470808" sldId="260"/>
        </pc:sldMkLst>
        <pc:spChg chg="mod">
          <ac:chgData name="JOANN VUONG" userId="dMoOvShgnYDnK/opRpKFeOrK4WXCJNe33lNygJGWago=" providerId="None" clId="Web-{A81C3FAB-3A41-489B-8013-0FE18F70B261}" dt="2021-04-28T02:13:47.791" v="0" actId="1076"/>
          <ac:spMkLst>
            <pc:docMk/>
            <pc:sldMk cId="3853470808" sldId="260"/>
            <ac:spMk id="2" creationId="{8A7D263B-8E03-4EF9-95B9-FC69998C5800}"/>
          </ac:spMkLst>
        </pc:spChg>
        <pc:spChg chg="mod">
          <ac:chgData name="JOANN VUONG" userId="dMoOvShgnYDnK/opRpKFeOrK4WXCJNe33lNygJGWago=" providerId="None" clId="Web-{A81C3FAB-3A41-489B-8013-0FE18F70B261}" dt="2021-04-28T02:22:07.335" v="75" actId="20577"/>
          <ac:spMkLst>
            <pc:docMk/>
            <pc:sldMk cId="3853470808" sldId="260"/>
            <ac:spMk id="3" creationId="{2562F218-A89B-4F31-80DE-4022987ADC98}"/>
          </ac:spMkLst>
        </pc:spChg>
        <pc:spChg chg="mod">
          <ac:chgData name="JOANN VUONG" userId="dMoOvShgnYDnK/opRpKFeOrK4WXCJNe33lNygJGWago=" providerId="None" clId="Web-{A81C3FAB-3A41-489B-8013-0FE18F70B261}" dt="2021-04-28T02:17:35.757" v="20" actId="1076"/>
          <ac:spMkLst>
            <pc:docMk/>
            <pc:sldMk cId="3853470808" sldId="260"/>
            <ac:spMk id="4" creationId="{2A928329-73C8-4117-BDB4-C65854C34579}"/>
          </ac:spMkLst>
        </pc:spChg>
        <pc:spChg chg="add del mod">
          <ac:chgData name="JOANN VUONG" userId="dMoOvShgnYDnK/opRpKFeOrK4WXCJNe33lNygJGWago=" providerId="None" clId="Web-{A81C3FAB-3A41-489B-8013-0FE18F70B261}" dt="2021-04-28T02:18:34.854" v="34"/>
          <ac:spMkLst>
            <pc:docMk/>
            <pc:sldMk cId="3853470808" sldId="260"/>
            <ac:spMk id="7" creationId="{F9CAE990-E652-418B-BB9F-7089056B4F10}"/>
          </ac:spMkLst>
        </pc:spChg>
        <pc:spChg chg="add del mod">
          <ac:chgData name="JOANN VUONG" userId="dMoOvShgnYDnK/opRpKFeOrK4WXCJNe33lNygJGWago=" providerId="None" clId="Web-{A81C3FAB-3A41-489B-8013-0FE18F70B261}" dt="2021-04-28T02:19:57.140" v="45"/>
          <ac:spMkLst>
            <pc:docMk/>
            <pc:sldMk cId="3853470808" sldId="260"/>
            <ac:spMk id="10" creationId="{57F257EF-7DA3-4951-8EBE-95A7CA07A459}"/>
          </ac:spMkLst>
        </pc:spChg>
        <pc:spChg chg="add mod">
          <ac:chgData name="JOANN VUONG" userId="dMoOvShgnYDnK/opRpKFeOrK4WXCJNe33lNygJGWago=" providerId="None" clId="Web-{A81C3FAB-3A41-489B-8013-0FE18F70B261}" dt="2021-04-28T02:21:24.770" v="68" actId="1076"/>
          <ac:spMkLst>
            <pc:docMk/>
            <pc:sldMk cId="3853470808" sldId="260"/>
            <ac:spMk id="12" creationId="{CBA294A4-6033-4327-89B2-C555E322C5ED}"/>
          </ac:spMkLst>
        </pc:spChg>
        <pc:spChg chg="add mod">
          <ac:chgData name="JOANN VUONG" userId="dMoOvShgnYDnK/opRpKFeOrK4WXCJNe33lNygJGWago=" providerId="None" clId="Web-{A81C3FAB-3A41-489B-8013-0FE18F70B261}" dt="2021-04-28T02:21:54.210" v="73" actId="1076"/>
          <ac:spMkLst>
            <pc:docMk/>
            <pc:sldMk cId="3853470808" sldId="260"/>
            <ac:spMk id="13" creationId="{457D79EC-8D8B-4DEA-9279-AC2E2FC462D6}"/>
          </ac:spMkLst>
        </pc:spChg>
        <pc:spChg chg="add mod">
          <ac:chgData name="JOANN VUONG" userId="dMoOvShgnYDnK/opRpKFeOrK4WXCJNe33lNygJGWago=" providerId="None" clId="Web-{A81C3FAB-3A41-489B-8013-0FE18F70B261}" dt="2021-04-28T02:24:20.296" v="171" actId="1076"/>
          <ac:spMkLst>
            <pc:docMk/>
            <pc:sldMk cId="3853470808" sldId="260"/>
            <ac:spMk id="14" creationId="{5BC0DD9C-47D3-45D7-8B31-D47783934D09}"/>
          </ac:spMkLst>
        </pc:spChg>
        <pc:spChg chg="add mod">
          <ac:chgData name="JOANN VUONG" userId="dMoOvShgnYDnK/opRpKFeOrK4WXCJNe33lNygJGWago=" providerId="None" clId="Web-{A81C3FAB-3A41-489B-8013-0FE18F70B261}" dt="2021-04-28T02:24:16.577" v="170" actId="1076"/>
          <ac:spMkLst>
            <pc:docMk/>
            <pc:sldMk cId="3853470808" sldId="260"/>
            <ac:spMk id="15" creationId="{04C93BF3-2956-4B7F-B2FF-7A8DCAB60779}"/>
          </ac:spMkLst>
        </pc:spChg>
        <pc:spChg chg="add mod">
          <ac:chgData name="JOANN VUONG" userId="dMoOvShgnYDnK/opRpKFeOrK4WXCJNe33lNygJGWago=" providerId="None" clId="Web-{A81C3FAB-3A41-489B-8013-0FE18F70B261}" dt="2021-04-28T02:24:41.891" v="176" actId="1076"/>
          <ac:spMkLst>
            <pc:docMk/>
            <pc:sldMk cId="3853470808" sldId="260"/>
            <ac:spMk id="16" creationId="{CD02615D-B1D9-4B7C-8064-EF2439BBDA7D}"/>
          </ac:spMkLst>
        </pc:spChg>
        <pc:picChg chg="add mod">
          <ac:chgData name="JOANN VUONG" userId="dMoOvShgnYDnK/opRpKFeOrK4WXCJNe33lNygJGWago=" providerId="None" clId="Web-{A81C3FAB-3A41-489B-8013-0FE18F70B261}" dt="2021-04-28T02:23:53.592" v="152" actId="1076"/>
          <ac:picMkLst>
            <pc:docMk/>
            <pc:sldMk cId="3853470808" sldId="260"/>
            <ac:picMk id="5" creationId="{9B6F71CA-7DA3-4F53-96CF-1B30D871C02B}"/>
          </ac:picMkLst>
        </pc:picChg>
        <pc:picChg chg="add mod">
          <ac:chgData name="JOANN VUONG" userId="dMoOvShgnYDnK/opRpKFeOrK4WXCJNe33lNygJGWago=" providerId="None" clId="Web-{A81C3FAB-3A41-489B-8013-0FE18F70B261}" dt="2021-04-28T02:22:53.932" v="86" actId="1076"/>
          <ac:picMkLst>
            <pc:docMk/>
            <pc:sldMk cId="3853470808" sldId="260"/>
            <ac:picMk id="6" creationId="{F19CC03E-E096-4CF7-874E-F0A69C019375}"/>
          </ac:picMkLst>
        </pc:picChg>
        <pc:picChg chg="add mod ord">
          <ac:chgData name="JOANN VUONG" userId="dMoOvShgnYDnK/opRpKFeOrK4WXCJNe33lNygJGWago=" providerId="None" clId="Web-{A81C3FAB-3A41-489B-8013-0FE18F70B261}" dt="2021-04-28T02:21:48.803" v="71" actId="1076"/>
          <ac:picMkLst>
            <pc:docMk/>
            <pc:sldMk cId="3853470808" sldId="260"/>
            <ac:picMk id="9" creationId="{D7123C5B-51B3-4A85-B8D9-8D42BEAF6E37}"/>
          </ac:picMkLst>
        </pc:picChg>
      </pc:sldChg>
      <pc:sldChg chg="addSp delSp modSp new mod modClrScheme chgLayout">
        <pc:chgData name="JOANN VUONG" userId="dMoOvShgnYDnK/opRpKFeOrK4WXCJNe33lNygJGWago=" providerId="None" clId="Web-{A81C3FAB-3A41-489B-8013-0FE18F70B261}" dt="2021-04-28T03:09:02.643" v="994" actId="20577"/>
        <pc:sldMkLst>
          <pc:docMk/>
          <pc:sldMk cId="56041368" sldId="276"/>
        </pc:sldMkLst>
        <pc:spChg chg="del">
          <ac:chgData name="JOANN VUONG" userId="dMoOvShgnYDnK/opRpKFeOrK4WXCJNe33lNygJGWago=" providerId="None" clId="Web-{A81C3FAB-3A41-489B-8013-0FE18F70B261}" dt="2021-04-28T02:43:41.802" v="415"/>
          <ac:spMkLst>
            <pc:docMk/>
            <pc:sldMk cId="56041368" sldId="276"/>
            <ac:spMk id="2" creationId="{0E91C62C-18F9-48FE-A83F-3EB9FD13C83B}"/>
          </ac:spMkLst>
        </pc:spChg>
        <pc:spChg chg="del">
          <ac:chgData name="JOANN VUONG" userId="dMoOvShgnYDnK/opRpKFeOrK4WXCJNe33lNygJGWago=" providerId="None" clId="Web-{A81C3FAB-3A41-489B-8013-0FE18F70B261}" dt="2021-04-28T02:43:41.802" v="415"/>
          <ac:spMkLst>
            <pc:docMk/>
            <pc:sldMk cId="56041368" sldId="276"/>
            <ac:spMk id="3" creationId="{AB80A627-37C0-43F1-BCE7-7E1611CB4678}"/>
          </ac:spMkLst>
        </pc:spChg>
        <pc:spChg chg="add mod ord">
          <ac:chgData name="JOANN VUONG" userId="dMoOvShgnYDnK/opRpKFeOrK4WXCJNe33lNygJGWago=" providerId="None" clId="Web-{A81C3FAB-3A41-489B-8013-0FE18F70B261}" dt="2021-04-28T03:08:27.297" v="936" actId="20577"/>
          <ac:spMkLst>
            <pc:docMk/>
            <pc:sldMk cId="56041368" sldId="276"/>
            <ac:spMk id="13" creationId="{D6CB0E80-7857-49F9-98D9-BED1DB7381AA}"/>
          </ac:spMkLst>
        </pc:spChg>
        <pc:spChg chg="add mod">
          <ac:chgData name="JOANN VUONG" userId="dMoOvShgnYDnK/opRpKFeOrK4WXCJNe33lNygJGWago=" providerId="None" clId="Web-{A81C3FAB-3A41-489B-8013-0FE18F70B261}" dt="2021-04-28T03:09:02.643" v="994" actId="20577"/>
          <ac:spMkLst>
            <pc:docMk/>
            <pc:sldMk cId="56041368" sldId="276"/>
            <ac:spMk id="14" creationId="{B5AF9A18-207A-4F95-B8EC-275E0995975C}"/>
          </ac:spMkLst>
        </pc:spChg>
        <pc:graphicFrameChg chg="add del mod">
          <ac:chgData name="JOANN VUONG" userId="dMoOvShgnYDnK/opRpKFeOrK4WXCJNe33lNygJGWago=" providerId="None" clId="Web-{A81C3FAB-3A41-489B-8013-0FE18F70B261}" dt="2021-04-28T02:51:10.047" v="445"/>
          <ac:graphicFrameMkLst>
            <pc:docMk/>
            <pc:sldMk cId="56041368" sldId="276"/>
            <ac:graphicFrameMk id="7" creationId="{E897F152-7053-4757-997C-D8CBF10CF22A}"/>
          </ac:graphicFrameMkLst>
        </pc:graphicFrameChg>
        <pc:graphicFrameChg chg="add del mod modGraphic">
          <ac:chgData name="JOANN VUONG" userId="dMoOvShgnYDnK/opRpKFeOrK4WXCJNe33lNygJGWago=" providerId="None" clId="Web-{A81C3FAB-3A41-489B-8013-0FE18F70B261}" dt="2021-04-28T03:02:16.945" v="724"/>
          <ac:graphicFrameMkLst>
            <pc:docMk/>
            <pc:sldMk cId="56041368" sldId="276"/>
            <ac:graphicFrameMk id="8" creationId="{CA1CBC8E-2CB6-49EE-AD60-ECD6C1E9334A}"/>
          </ac:graphicFrameMkLst>
        </pc:graphicFrameChg>
        <pc:graphicFrameChg chg="add mod modGraphic">
          <ac:chgData name="JOANN VUONG" userId="dMoOvShgnYDnK/opRpKFeOrK4WXCJNe33lNygJGWago=" providerId="None" clId="Web-{A81C3FAB-3A41-489B-8013-0FE18F70B261}" dt="2021-04-28T03:07:18.559" v="914" actId="1076"/>
          <ac:graphicFrameMkLst>
            <pc:docMk/>
            <pc:sldMk cId="56041368" sldId="276"/>
            <ac:graphicFrameMk id="12" creationId="{B622715B-4023-419D-B551-8995124465EC}"/>
          </ac:graphicFrameMkLst>
        </pc:graphicFrameChg>
        <pc:picChg chg="add del mod">
          <ac:chgData name="JOANN VUONG" userId="dMoOvShgnYDnK/opRpKFeOrK4WXCJNe33lNygJGWago=" providerId="None" clId="Web-{A81C3FAB-3A41-489B-8013-0FE18F70B261}" dt="2021-04-28T02:45:31.418" v="429"/>
          <ac:picMkLst>
            <pc:docMk/>
            <pc:sldMk cId="56041368" sldId="276"/>
            <ac:picMk id="4" creationId="{3A6463CD-7E9D-45F1-8063-8E82AD55B05A}"/>
          </ac:picMkLst>
        </pc:picChg>
        <pc:picChg chg="add del mod">
          <ac:chgData name="JOANN VUONG" userId="dMoOvShgnYDnK/opRpKFeOrK4WXCJNe33lNygJGWago=" providerId="None" clId="Web-{A81C3FAB-3A41-489B-8013-0FE18F70B261}" dt="2021-04-28T02:45:56.122" v="431"/>
          <ac:picMkLst>
            <pc:docMk/>
            <pc:sldMk cId="56041368" sldId="276"/>
            <ac:picMk id="5" creationId="{EB4EC7F0-A247-4FEB-9CF8-3890749A1A56}"/>
          </ac:picMkLst>
        </pc:picChg>
        <pc:picChg chg="add del mod">
          <ac:chgData name="JOANN VUONG" userId="dMoOvShgnYDnK/opRpKFeOrK4WXCJNe33lNygJGWago=" providerId="None" clId="Web-{A81C3FAB-3A41-489B-8013-0FE18F70B261}" dt="2021-04-28T02:57:12.865" v="706"/>
          <ac:picMkLst>
            <pc:docMk/>
            <pc:sldMk cId="56041368" sldId="276"/>
            <ac:picMk id="6" creationId="{23815D87-2D33-44E7-A556-EFB047D45FB0}"/>
          </ac:picMkLst>
        </pc:picChg>
        <pc:picChg chg="add del mod">
          <ac:chgData name="JOANN VUONG" userId="dMoOvShgnYDnK/opRpKFeOrK4WXCJNe33lNygJGWago=" providerId="None" clId="Web-{A81C3FAB-3A41-489B-8013-0FE18F70B261}" dt="2021-04-28T03:01:37.427" v="710"/>
          <ac:picMkLst>
            <pc:docMk/>
            <pc:sldMk cId="56041368" sldId="276"/>
            <ac:picMk id="9" creationId="{705FBEC2-8162-4133-9C71-7051D480FC0F}"/>
          </ac:picMkLst>
        </pc:picChg>
        <pc:picChg chg="add mod">
          <ac:chgData name="JOANN VUONG" userId="dMoOvShgnYDnK/opRpKFeOrK4WXCJNe33lNygJGWago=" providerId="None" clId="Web-{A81C3FAB-3A41-489B-8013-0FE18F70B261}" dt="2021-04-28T03:08:32.298" v="937" actId="1076"/>
          <ac:picMkLst>
            <pc:docMk/>
            <pc:sldMk cId="56041368" sldId="276"/>
            <ac:picMk id="10" creationId="{03C00E8A-4642-45C8-A74D-818C2761EC96}"/>
          </ac:picMkLst>
        </pc:picChg>
      </pc:sldChg>
      <pc:sldChg chg="addSp delSp modSp new mod modClrScheme chgLayout modNotes">
        <pc:chgData name="JOANN VUONG" userId="dMoOvShgnYDnK/opRpKFeOrK4WXCJNe33lNygJGWago=" providerId="None" clId="Web-{A81C3FAB-3A41-489B-8013-0FE18F70B261}" dt="2021-04-28T03:05:34.600" v="890"/>
        <pc:sldMkLst>
          <pc:docMk/>
          <pc:sldMk cId="1071550279" sldId="277"/>
        </pc:sldMkLst>
        <pc:spChg chg="del">
          <ac:chgData name="JOANN VUONG" userId="dMoOvShgnYDnK/opRpKFeOrK4WXCJNe33lNygJGWago=" providerId="None" clId="Web-{A81C3FAB-3A41-489B-8013-0FE18F70B261}" dt="2021-04-28T03:02:02.382" v="718"/>
          <ac:spMkLst>
            <pc:docMk/>
            <pc:sldMk cId="1071550279" sldId="277"/>
            <ac:spMk id="2" creationId="{071711B4-BB6B-45CA-AD78-FD21322CC01F}"/>
          </ac:spMkLst>
        </pc:spChg>
        <pc:spChg chg="del">
          <ac:chgData name="JOANN VUONG" userId="dMoOvShgnYDnK/opRpKFeOrK4WXCJNe33lNygJGWago=" providerId="None" clId="Web-{A81C3FAB-3A41-489B-8013-0FE18F70B261}" dt="2021-04-28T03:02:02.382" v="718"/>
          <ac:spMkLst>
            <pc:docMk/>
            <pc:sldMk cId="1071550279" sldId="277"/>
            <ac:spMk id="3" creationId="{84EAC6D8-338D-4EF3-A3A9-7D09896AAD1C}"/>
          </ac:spMkLst>
        </pc:spChg>
        <pc:graphicFrameChg chg="add mod modGraphic">
          <ac:chgData name="JOANN VUONG" userId="dMoOvShgnYDnK/opRpKFeOrK4WXCJNe33lNygJGWago=" providerId="None" clId="Web-{A81C3FAB-3A41-489B-8013-0FE18F70B261}" dt="2021-04-28T03:04:50.753" v="776" actId="1076"/>
          <ac:graphicFrameMkLst>
            <pc:docMk/>
            <pc:sldMk cId="1071550279" sldId="277"/>
            <ac:graphicFrameMk id="5" creationId="{197F687D-CEBF-4C08-9F9A-7AB67B908D94}"/>
          </ac:graphicFrameMkLst>
        </pc:graphicFrameChg>
      </pc:sldChg>
    </pc:docChg>
  </pc:docChgLst>
  <pc:docChgLst>
    <pc:chgData name="THERESA MARIE AGUILAR" userId="4wvBMpsmffi2JGWwZsxHeWfvk4SApzGuAziOKHxXRgs=" providerId="None" clId="Web-{BC11A4A4-8578-4555-B363-75A8D8258727}"/>
    <pc:docChg chg="addSld delSld modSld">
      <pc:chgData name="THERESA MARIE AGUILAR" userId="4wvBMpsmffi2JGWwZsxHeWfvk4SApzGuAziOKHxXRgs=" providerId="None" clId="Web-{BC11A4A4-8578-4555-B363-75A8D8258727}" dt="2021-04-28T19:29:05.200" v="168"/>
      <pc:docMkLst>
        <pc:docMk/>
      </pc:docMkLst>
      <pc:sldChg chg="modSp">
        <pc:chgData name="THERESA MARIE AGUILAR" userId="4wvBMpsmffi2JGWwZsxHeWfvk4SApzGuAziOKHxXRgs=" providerId="None" clId="Web-{BC11A4A4-8578-4555-B363-75A8D8258727}" dt="2021-04-28T19:25:11.607" v="166" actId="20577"/>
        <pc:sldMkLst>
          <pc:docMk/>
          <pc:sldMk cId="2831237171" sldId="259"/>
        </pc:sldMkLst>
        <pc:spChg chg="mod">
          <ac:chgData name="THERESA MARIE AGUILAR" userId="4wvBMpsmffi2JGWwZsxHeWfvk4SApzGuAziOKHxXRgs=" providerId="None" clId="Web-{BC11A4A4-8578-4555-B363-75A8D8258727}" dt="2021-04-28T19:25:11.607" v="166" actId="20577"/>
          <ac:spMkLst>
            <pc:docMk/>
            <pc:sldMk cId="2831237171" sldId="259"/>
            <ac:spMk id="3" creationId="{E76C5473-7D25-4E30-9677-1078FF211964}"/>
          </ac:spMkLst>
        </pc:spChg>
      </pc:sldChg>
      <pc:sldChg chg="modSp">
        <pc:chgData name="THERESA MARIE AGUILAR" userId="4wvBMpsmffi2JGWwZsxHeWfvk4SApzGuAziOKHxXRgs=" providerId="None" clId="Web-{BC11A4A4-8578-4555-B363-75A8D8258727}" dt="2021-04-28T19:24:08.930" v="163" actId="20577"/>
        <pc:sldMkLst>
          <pc:docMk/>
          <pc:sldMk cId="1854172513" sldId="284"/>
        </pc:sldMkLst>
        <pc:spChg chg="mod">
          <ac:chgData name="THERESA MARIE AGUILAR" userId="4wvBMpsmffi2JGWwZsxHeWfvk4SApzGuAziOKHxXRgs=" providerId="None" clId="Web-{BC11A4A4-8578-4555-B363-75A8D8258727}" dt="2021-04-28T19:24:08.930" v="163" actId="20577"/>
          <ac:spMkLst>
            <pc:docMk/>
            <pc:sldMk cId="1854172513" sldId="284"/>
            <ac:spMk id="3" creationId="{DD3E4D0E-0E1E-4AD3-B8BC-98785C1DF47C}"/>
          </ac:spMkLst>
        </pc:spChg>
      </pc:sldChg>
      <pc:sldChg chg="modSp">
        <pc:chgData name="THERESA MARIE AGUILAR" userId="4wvBMpsmffi2JGWwZsxHeWfvk4SApzGuAziOKHxXRgs=" providerId="None" clId="Web-{BC11A4A4-8578-4555-B363-75A8D8258727}" dt="2021-04-28T19:23:26.615" v="162" actId="20577"/>
        <pc:sldMkLst>
          <pc:docMk/>
          <pc:sldMk cId="676368376" sldId="285"/>
        </pc:sldMkLst>
        <pc:spChg chg="mod">
          <ac:chgData name="THERESA MARIE AGUILAR" userId="4wvBMpsmffi2JGWwZsxHeWfvk4SApzGuAziOKHxXRgs=" providerId="None" clId="Web-{BC11A4A4-8578-4555-B363-75A8D8258727}" dt="2021-04-28T19:23:26.615" v="162" actId="20577"/>
          <ac:spMkLst>
            <pc:docMk/>
            <pc:sldMk cId="676368376" sldId="285"/>
            <ac:spMk id="3" creationId="{B4D92535-ED07-41D5-9CDE-4B07183B04DF}"/>
          </ac:spMkLst>
        </pc:spChg>
      </pc:sldChg>
      <pc:sldChg chg="new del">
        <pc:chgData name="THERESA MARIE AGUILAR" userId="4wvBMpsmffi2JGWwZsxHeWfvk4SApzGuAziOKHxXRgs=" providerId="None" clId="Web-{BC11A4A4-8578-4555-B363-75A8D8258727}" dt="2021-04-28T19:29:05.200" v="168"/>
        <pc:sldMkLst>
          <pc:docMk/>
          <pc:sldMk cId="3919467092" sldId="286"/>
        </pc:sldMkLst>
      </pc:sldChg>
    </pc:docChg>
  </pc:docChgLst>
  <pc:docChgLst>
    <pc:chgData name="Jeffrey Thornhill" clId="Web-{6E5F3A8F-A8ED-43A5-A39A-98597FEC70A9}"/>
    <pc:docChg chg="addSld delSld modSld sldOrd addMainMaster delMainMaster modMainMaster">
      <pc:chgData name="Jeffrey Thornhill" userId="" providerId="" clId="Web-{6E5F3A8F-A8ED-43A5-A39A-98597FEC70A9}" dt="2021-04-28T05:42:16.178" v="2302" actId="14100"/>
      <pc:docMkLst>
        <pc:docMk/>
      </pc:docMkLst>
      <pc:sldChg chg="addSp modSp mod setBg modClrScheme chgLayout">
        <pc:chgData name="Jeffrey Thornhill" userId="" providerId="" clId="Web-{6E5F3A8F-A8ED-43A5-A39A-98597FEC70A9}" dt="2021-04-28T03:20:50.147" v="1441"/>
        <pc:sldMkLst>
          <pc:docMk/>
          <pc:sldMk cId="109857222" sldId="256"/>
        </pc:sldMkLst>
        <pc:spChg chg="mod ord">
          <ac:chgData name="Jeffrey Thornhill" userId="" providerId="" clId="Web-{6E5F3A8F-A8ED-43A5-A39A-98597FEC70A9}" dt="2021-04-28T03:20:06.067" v="1436" actId="20577"/>
          <ac:spMkLst>
            <pc:docMk/>
            <pc:sldMk cId="109857222" sldId="256"/>
            <ac:spMk id="2" creationId="{00000000-0000-0000-0000-000000000000}"/>
          </ac:spMkLst>
        </pc:spChg>
        <pc:spChg chg="mod ord">
          <ac:chgData name="Jeffrey Thornhill" userId="" providerId="" clId="Web-{6E5F3A8F-A8ED-43A5-A39A-98597FEC70A9}" dt="2021-04-28T03:20:28.943" v="1439" actId="20577"/>
          <ac:spMkLst>
            <pc:docMk/>
            <pc:sldMk cId="109857222" sldId="256"/>
            <ac:spMk id="3" creationId="{00000000-0000-0000-0000-000000000000}"/>
          </ac:spMkLst>
        </pc:spChg>
        <pc:spChg chg="add mod">
          <ac:chgData name="Jeffrey Thornhill" userId="" providerId="" clId="Web-{6E5F3A8F-A8ED-43A5-A39A-98597FEC70A9}" dt="2021-04-28T03:20:50.147" v="1441"/>
          <ac:spMkLst>
            <pc:docMk/>
            <pc:sldMk cId="109857222" sldId="256"/>
            <ac:spMk id="4" creationId="{C2807F6A-C40A-418D-9849-DE5D8100F874}"/>
          </ac:spMkLst>
        </pc:spChg>
      </pc:sldChg>
      <pc:sldChg chg="addSp modSp mod modClrScheme chgLayout">
        <pc:chgData name="Jeffrey Thornhill" userId="" providerId="" clId="Web-{6E5F3A8F-A8ED-43A5-A39A-98597FEC70A9}" dt="2021-04-28T05:39:15.105" v="2293"/>
        <pc:sldMkLst>
          <pc:docMk/>
          <pc:sldMk cId="3137151409" sldId="257"/>
        </pc:sldMkLst>
        <pc:spChg chg="mod ord">
          <ac:chgData name="Jeffrey Thornhill" userId="" providerId="" clId="Web-{6E5F3A8F-A8ED-43A5-A39A-98597FEC70A9}" dt="2021-04-28T03:24:03.221" v="1524" actId="14100"/>
          <ac:spMkLst>
            <pc:docMk/>
            <pc:sldMk cId="3137151409" sldId="257"/>
            <ac:spMk id="2" creationId="{CE3E7CC5-425C-456F-B274-64FD42C7F76C}"/>
          </ac:spMkLst>
        </pc:spChg>
        <pc:spChg chg="mod ord">
          <ac:chgData name="Jeffrey Thornhill" userId="" providerId="" clId="Web-{6E5F3A8F-A8ED-43A5-A39A-98597FEC70A9}" dt="2021-04-28T05:38:42.416" v="2278" actId="20577"/>
          <ac:spMkLst>
            <pc:docMk/>
            <pc:sldMk cId="3137151409" sldId="257"/>
            <ac:spMk id="3" creationId="{500CD583-F494-4F38-AC99-AC17A23B5A67}"/>
          </ac:spMkLst>
        </pc:spChg>
        <pc:spChg chg="add mod">
          <ac:chgData name="Jeffrey Thornhill" userId="" providerId="" clId="Web-{6E5F3A8F-A8ED-43A5-A39A-98597FEC70A9}" dt="2021-04-28T03:20:45.100" v="1440"/>
          <ac:spMkLst>
            <pc:docMk/>
            <pc:sldMk cId="3137151409" sldId="257"/>
            <ac:spMk id="4" creationId="{89EF4979-9089-47AB-89CF-206164AEC0ED}"/>
          </ac:spMkLst>
        </pc:spChg>
        <pc:spChg chg="add mod">
          <ac:chgData name="Jeffrey Thornhill" userId="" providerId="" clId="Web-{6E5F3A8F-A8ED-43A5-A39A-98597FEC70A9}" dt="2021-04-28T05:39:15.105" v="2293"/>
          <ac:spMkLst>
            <pc:docMk/>
            <pc:sldMk cId="3137151409" sldId="257"/>
            <ac:spMk id="5" creationId="{DD6451D2-246F-43C0-B118-097B44DD6C78}"/>
          </ac:spMkLst>
        </pc:spChg>
      </pc:sldChg>
      <pc:sldChg chg="addSp modSp mod modClrScheme chgLayout">
        <pc:chgData name="Jeffrey Thornhill" userId="" providerId="" clId="Web-{6E5F3A8F-A8ED-43A5-A39A-98597FEC70A9}" dt="2021-04-28T05:35:12.607" v="2034"/>
        <pc:sldMkLst>
          <pc:docMk/>
          <pc:sldMk cId="2831237171" sldId="259"/>
        </pc:sldMkLst>
        <pc:spChg chg="mod ord">
          <ac:chgData name="Jeffrey Thornhill" userId="" providerId="" clId="Web-{6E5F3A8F-A8ED-43A5-A39A-98597FEC70A9}" dt="2021-04-28T03:18:27.202" v="1426"/>
          <ac:spMkLst>
            <pc:docMk/>
            <pc:sldMk cId="2831237171" sldId="259"/>
            <ac:spMk id="2" creationId="{8870FB0D-8735-4676-82B1-888CFB115087}"/>
          </ac:spMkLst>
        </pc:spChg>
        <pc:spChg chg="mod ord">
          <ac:chgData name="Jeffrey Thornhill" userId="" providerId="" clId="Web-{6E5F3A8F-A8ED-43A5-A39A-98597FEC70A9}" dt="2021-04-28T03:18:27.202" v="1426"/>
          <ac:spMkLst>
            <pc:docMk/>
            <pc:sldMk cId="2831237171" sldId="259"/>
            <ac:spMk id="3" creationId="{E76C5473-7D25-4E30-9677-1078FF211964}"/>
          </ac:spMkLst>
        </pc:spChg>
        <pc:spChg chg="add mod">
          <ac:chgData name="Jeffrey Thornhill" userId="" providerId="" clId="Web-{6E5F3A8F-A8ED-43A5-A39A-98597FEC70A9}" dt="2021-04-28T03:20:50.147" v="1441"/>
          <ac:spMkLst>
            <pc:docMk/>
            <pc:sldMk cId="2831237171" sldId="259"/>
            <ac:spMk id="4" creationId="{92AE10FE-38F2-45A9-97BE-BA6732203AF7}"/>
          </ac:spMkLst>
        </pc:spChg>
        <pc:spChg chg="add mod">
          <ac:chgData name="Jeffrey Thornhill" userId="" providerId="" clId="Web-{6E5F3A8F-A8ED-43A5-A39A-98597FEC70A9}" dt="2021-04-28T05:35:12.607" v="2034"/>
          <ac:spMkLst>
            <pc:docMk/>
            <pc:sldMk cId="2831237171" sldId="259"/>
            <ac:spMk id="5" creationId="{12619697-A971-4E55-A7A6-0AF51EF585A0}"/>
          </ac:spMkLst>
        </pc:spChg>
      </pc:sldChg>
      <pc:sldChg chg="addSp delSp modSp mod modClrScheme chgLayout">
        <pc:chgData name="Jeffrey Thornhill" userId="" providerId="" clId="Web-{6E5F3A8F-A8ED-43A5-A39A-98597FEC70A9}" dt="2021-04-28T05:35:33.983" v="2071"/>
        <pc:sldMkLst>
          <pc:docMk/>
          <pc:sldMk cId="3853470808" sldId="260"/>
        </pc:sldMkLst>
        <pc:spChg chg="mod ord">
          <ac:chgData name="Jeffrey Thornhill" userId="" providerId="" clId="Web-{6E5F3A8F-A8ED-43A5-A39A-98597FEC70A9}" dt="2021-04-28T03:18:54.422" v="1427" actId="14100"/>
          <ac:spMkLst>
            <pc:docMk/>
            <pc:sldMk cId="3853470808" sldId="260"/>
            <ac:spMk id="2" creationId="{8A7D263B-8E03-4EF9-95B9-FC69998C5800}"/>
          </ac:spMkLst>
        </pc:spChg>
        <pc:spChg chg="mod ord">
          <ac:chgData name="Jeffrey Thornhill" userId="" providerId="" clId="Web-{6E5F3A8F-A8ED-43A5-A39A-98597FEC70A9}" dt="2021-04-28T03:18:59.251" v="1428" actId="1076"/>
          <ac:spMkLst>
            <pc:docMk/>
            <pc:sldMk cId="3853470808" sldId="260"/>
            <ac:spMk id="3" creationId="{2562F218-A89B-4F31-80DE-4022987ADC98}"/>
          </ac:spMkLst>
        </pc:spChg>
        <pc:spChg chg="add del mod ord">
          <ac:chgData name="Jeffrey Thornhill" userId="" providerId="" clId="Web-{6E5F3A8F-A8ED-43A5-A39A-98597FEC70A9}" dt="2021-04-28T03:20:50.147" v="1441"/>
          <ac:spMkLst>
            <pc:docMk/>
            <pc:sldMk cId="3853470808" sldId="260"/>
            <ac:spMk id="4" creationId="{2A928329-73C8-4117-BDB4-C65854C34579}"/>
          </ac:spMkLst>
        </pc:spChg>
        <pc:spChg chg="add mod">
          <ac:chgData name="Jeffrey Thornhill" userId="" providerId="" clId="Web-{6E5F3A8F-A8ED-43A5-A39A-98597FEC70A9}" dt="2021-04-28T05:35:33.983" v="2071"/>
          <ac:spMkLst>
            <pc:docMk/>
            <pc:sldMk cId="3853470808" sldId="260"/>
            <ac:spMk id="4" creationId="{98EA11A3-4894-467A-AB0C-B97FCE61DF16}"/>
          </ac:spMkLst>
        </pc:spChg>
        <pc:spChg chg="add mod">
          <ac:chgData name="Jeffrey Thornhill" userId="" providerId="" clId="Web-{6E5F3A8F-A8ED-43A5-A39A-98597FEC70A9}" dt="2021-04-28T03:20:50.147" v="1441"/>
          <ac:spMkLst>
            <pc:docMk/>
            <pc:sldMk cId="3853470808" sldId="260"/>
            <ac:spMk id="7" creationId="{9EF85B19-AC92-4604-BAAF-C69D637974C4}"/>
          </ac:spMkLst>
        </pc:spChg>
        <pc:spChg chg="mod">
          <ac:chgData name="Jeffrey Thornhill" userId="" providerId="" clId="Web-{6E5F3A8F-A8ED-43A5-A39A-98597FEC70A9}" dt="2021-04-28T03:19:24.111" v="1432" actId="1076"/>
          <ac:spMkLst>
            <pc:docMk/>
            <pc:sldMk cId="3853470808" sldId="260"/>
            <ac:spMk id="13" creationId="{457D79EC-8D8B-4DEA-9279-AC2E2FC462D6}"/>
          </ac:spMkLst>
        </pc:spChg>
        <pc:spChg chg="mod">
          <ac:chgData name="Jeffrey Thornhill" userId="" providerId="" clId="Web-{6E5F3A8F-A8ED-43A5-A39A-98597FEC70A9}" dt="2021-04-28T03:19:31.174" v="1434" actId="1076"/>
          <ac:spMkLst>
            <pc:docMk/>
            <pc:sldMk cId="3853470808" sldId="260"/>
            <ac:spMk id="16" creationId="{CD02615D-B1D9-4B7C-8064-EF2439BBDA7D}"/>
          </ac:spMkLst>
        </pc:spChg>
        <pc:picChg chg="mod">
          <ac:chgData name="Jeffrey Thornhill" userId="" providerId="" clId="Web-{6E5F3A8F-A8ED-43A5-A39A-98597FEC70A9}" dt="2021-04-28T03:19:05.407" v="1429" actId="14100"/>
          <ac:picMkLst>
            <pc:docMk/>
            <pc:sldMk cId="3853470808" sldId="260"/>
            <ac:picMk id="5" creationId="{9B6F71CA-7DA3-4F53-96CF-1B30D871C02B}"/>
          </ac:picMkLst>
        </pc:picChg>
        <pc:picChg chg="mod">
          <ac:chgData name="Jeffrey Thornhill" userId="" providerId="" clId="Web-{6E5F3A8F-A8ED-43A5-A39A-98597FEC70A9}" dt="2021-04-28T03:19:09.704" v="1430" actId="14100"/>
          <ac:picMkLst>
            <pc:docMk/>
            <pc:sldMk cId="3853470808" sldId="260"/>
            <ac:picMk id="6" creationId="{F19CC03E-E096-4CF7-874E-F0A69C019375}"/>
          </ac:picMkLst>
        </pc:picChg>
        <pc:picChg chg="mod">
          <ac:chgData name="Jeffrey Thornhill" userId="" providerId="" clId="Web-{6E5F3A8F-A8ED-43A5-A39A-98597FEC70A9}" dt="2021-04-28T03:19:14.189" v="1431" actId="14100"/>
          <ac:picMkLst>
            <pc:docMk/>
            <pc:sldMk cId="3853470808" sldId="260"/>
            <ac:picMk id="9" creationId="{D7123C5B-51B3-4A85-B8D9-8D42BEAF6E37}"/>
          </ac:picMkLst>
        </pc:picChg>
      </pc:sldChg>
      <pc:sldChg chg="addSp modSp mod modClrScheme chgLayout">
        <pc:chgData name="Jeffrey Thornhill" userId="" providerId="" clId="Web-{6E5F3A8F-A8ED-43A5-A39A-98597FEC70A9}" dt="2021-04-28T03:20:50.147" v="1441"/>
        <pc:sldMkLst>
          <pc:docMk/>
          <pc:sldMk cId="2838693460" sldId="261"/>
        </pc:sldMkLst>
        <pc:spChg chg="mod ord">
          <ac:chgData name="Jeffrey Thornhill" userId="" providerId="" clId="Web-{6E5F3A8F-A8ED-43A5-A39A-98597FEC70A9}" dt="2021-04-28T03:18:27.202" v="1426"/>
          <ac:spMkLst>
            <pc:docMk/>
            <pc:sldMk cId="2838693460" sldId="261"/>
            <ac:spMk id="2" creationId="{5708579B-47C0-430F-8FD3-F7F8D08032D2}"/>
          </ac:spMkLst>
        </pc:spChg>
        <pc:spChg chg="mod ord">
          <ac:chgData name="Jeffrey Thornhill" userId="" providerId="" clId="Web-{6E5F3A8F-A8ED-43A5-A39A-98597FEC70A9}" dt="2021-04-28T03:18:27.202" v="1426"/>
          <ac:spMkLst>
            <pc:docMk/>
            <pc:sldMk cId="2838693460" sldId="261"/>
            <ac:spMk id="3" creationId="{1710B5E9-A0E5-44C9-99A2-D4D7278779F0}"/>
          </ac:spMkLst>
        </pc:spChg>
        <pc:spChg chg="add mod">
          <ac:chgData name="Jeffrey Thornhill" userId="" providerId="" clId="Web-{6E5F3A8F-A8ED-43A5-A39A-98597FEC70A9}" dt="2021-04-28T03:20:50.147" v="1441"/>
          <ac:spMkLst>
            <pc:docMk/>
            <pc:sldMk cId="2838693460" sldId="261"/>
            <ac:spMk id="4" creationId="{70E414AE-CD0B-42CA-8DEF-ECD5E6BEF181}"/>
          </ac:spMkLst>
        </pc:spChg>
      </pc:sldChg>
      <pc:sldChg chg="addSp delSp modSp mod modClrScheme chgLayout">
        <pc:chgData name="Jeffrey Thornhill" userId="" providerId="" clId="Web-{6E5F3A8F-A8ED-43A5-A39A-98597FEC70A9}" dt="2021-04-28T05:34:11.901" v="1975" actId="20577"/>
        <pc:sldMkLst>
          <pc:docMk/>
          <pc:sldMk cId="639758958" sldId="262"/>
        </pc:sldMkLst>
        <pc:spChg chg="mod ord">
          <ac:chgData name="Jeffrey Thornhill" userId="" providerId="" clId="Web-{6E5F3A8F-A8ED-43A5-A39A-98597FEC70A9}" dt="2021-04-28T05:34:11.901" v="1975" actId="20577"/>
          <ac:spMkLst>
            <pc:docMk/>
            <pc:sldMk cId="639758958" sldId="262"/>
            <ac:spMk id="2" creationId="{5708579B-47C0-430F-8FD3-F7F8D08032D2}"/>
          </ac:spMkLst>
        </pc:spChg>
        <pc:spChg chg="del mod ord">
          <ac:chgData name="Jeffrey Thornhill" userId="" providerId="" clId="Web-{6E5F3A8F-A8ED-43A5-A39A-98597FEC70A9}" dt="2021-04-28T05:31:45.377" v="1949"/>
          <ac:spMkLst>
            <pc:docMk/>
            <pc:sldMk cId="639758958" sldId="262"/>
            <ac:spMk id="3" creationId="{1710B5E9-A0E5-44C9-99A2-D4D7278779F0}"/>
          </ac:spMkLst>
        </pc:spChg>
        <pc:spChg chg="add mod">
          <ac:chgData name="Jeffrey Thornhill" userId="" providerId="" clId="Web-{6E5F3A8F-A8ED-43A5-A39A-98597FEC70A9}" dt="2021-04-28T03:20:50.147" v="1441"/>
          <ac:spMkLst>
            <pc:docMk/>
            <pc:sldMk cId="639758958" sldId="262"/>
            <ac:spMk id="4" creationId="{387B008B-CD1C-4B5D-A8F7-0E2A1DF8F4C1}"/>
          </ac:spMkLst>
        </pc:spChg>
        <pc:picChg chg="add del mod">
          <ac:chgData name="Jeffrey Thornhill" userId="" providerId="" clId="Web-{6E5F3A8F-A8ED-43A5-A39A-98597FEC70A9}" dt="2021-04-28T01:42:15.794" v="861"/>
          <ac:picMkLst>
            <pc:docMk/>
            <pc:sldMk cId="639758958" sldId="262"/>
            <ac:picMk id="4" creationId="{63F1EF06-F8BB-4423-98AC-17BB9F06DE78}"/>
          </ac:picMkLst>
        </pc:picChg>
      </pc:sldChg>
      <pc:sldChg chg="addSp modSp mod modClrScheme chgLayout">
        <pc:chgData name="Jeffrey Thornhill" userId="" providerId="" clId="Web-{6E5F3A8F-A8ED-43A5-A39A-98597FEC70A9}" dt="2021-04-28T05:37:30.646" v="2216"/>
        <pc:sldMkLst>
          <pc:docMk/>
          <pc:sldMk cId="2382172675" sldId="263"/>
        </pc:sldMkLst>
        <pc:spChg chg="add mod">
          <ac:chgData name="Jeffrey Thornhill" userId="" providerId="" clId="Web-{6E5F3A8F-A8ED-43A5-A39A-98597FEC70A9}" dt="2021-04-28T03:20:50.147" v="1441"/>
          <ac:spMkLst>
            <pc:docMk/>
            <pc:sldMk cId="2382172675" sldId="263"/>
            <ac:spMk id="2" creationId="{AFA4CD72-7454-4493-979F-BC93C3D4C8CF}"/>
          </ac:spMkLst>
        </pc:spChg>
        <pc:spChg chg="add mod">
          <ac:chgData name="Jeffrey Thornhill" userId="" providerId="" clId="Web-{6E5F3A8F-A8ED-43A5-A39A-98597FEC70A9}" dt="2021-04-28T05:37:30.646" v="2216"/>
          <ac:spMkLst>
            <pc:docMk/>
            <pc:sldMk cId="2382172675" sldId="263"/>
            <ac:spMk id="5" creationId="{9A147814-EE74-43A4-979D-B2A65AA093D4}"/>
          </ac:spMkLst>
        </pc:spChg>
      </pc:sldChg>
      <pc:sldChg chg="addSp modSp new mod modClrScheme chgLayout">
        <pc:chgData name="Jeffrey Thornhill" userId="" providerId="" clId="Web-{6E5F3A8F-A8ED-43A5-A39A-98597FEC70A9}" dt="2021-04-28T05:35:55.610" v="2092"/>
        <pc:sldMkLst>
          <pc:docMk/>
          <pc:sldMk cId="2040048589" sldId="264"/>
        </pc:sldMkLst>
        <pc:spChg chg="mod ord">
          <ac:chgData name="Jeffrey Thornhill" userId="" providerId="" clId="Web-{6E5F3A8F-A8ED-43A5-A39A-98597FEC70A9}" dt="2021-04-28T03:18:27.202" v="1426"/>
          <ac:spMkLst>
            <pc:docMk/>
            <pc:sldMk cId="2040048589" sldId="264"/>
            <ac:spMk id="2" creationId="{E8302047-E774-47E0-8300-7F66A0DEC928}"/>
          </ac:spMkLst>
        </pc:spChg>
        <pc:spChg chg="mod ord">
          <ac:chgData name="Jeffrey Thornhill" userId="" providerId="" clId="Web-{6E5F3A8F-A8ED-43A5-A39A-98597FEC70A9}" dt="2021-04-28T03:18:27.202" v="1426"/>
          <ac:spMkLst>
            <pc:docMk/>
            <pc:sldMk cId="2040048589" sldId="264"/>
            <ac:spMk id="3" creationId="{759720F6-5649-45CD-9ACA-E5A97D18043F}"/>
          </ac:spMkLst>
        </pc:spChg>
        <pc:spChg chg="add mod">
          <ac:chgData name="Jeffrey Thornhill" userId="" providerId="" clId="Web-{6E5F3A8F-A8ED-43A5-A39A-98597FEC70A9}" dt="2021-04-28T03:20:50.147" v="1441"/>
          <ac:spMkLst>
            <pc:docMk/>
            <pc:sldMk cId="2040048589" sldId="264"/>
            <ac:spMk id="4" creationId="{75C4E507-62AE-43EE-BE43-7792F322E7AE}"/>
          </ac:spMkLst>
        </pc:spChg>
        <pc:spChg chg="add mod">
          <ac:chgData name="Jeffrey Thornhill" userId="" providerId="" clId="Web-{6E5F3A8F-A8ED-43A5-A39A-98597FEC70A9}" dt="2021-04-28T05:35:55.610" v="2092"/>
          <ac:spMkLst>
            <pc:docMk/>
            <pc:sldMk cId="2040048589" sldId="264"/>
            <ac:spMk id="5" creationId="{98A9E9F4-25AD-45E9-A6EC-FF45852A6565}"/>
          </ac:spMkLst>
        </pc:spChg>
      </pc:sldChg>
      <pc:sldChg chg="addSp modSp new mod modClrScheme chgLayout">
        <pc:chgData name="Jeffrey Thornhill" userId="" providerId="" clId="Web-{6E5F3A8F-A8ED-43A5-A39A-98597FEC70A9}" dt="2021-04-28T05:36:01.501" v="2101"/>
        <pc:sldMkLst>
          <pc:docMk/>
          <pc:sldMk cId="733707420" sldId="265"/>
        </pc:sldMkLst>
        <pc:spChg chg="mod ord">
          <ac:chgData name="Jeffrey Thornhill" userId="" providerId="" clId="Web-{6E5F3A8F-A8ED-43A5-A39A-98597FEC70A9}" dt="2021-04-28T03:18:27.202" v="1426"/>
          <ac:spMkLst>
            <pc:docMk/>
            <pc:sldMk cId="733707420" sldId="265"/>
            <ac:spMk id="2" creationId="{FC9911E1-EABD-4594-8AEA-EBCF7494D6FB}"/>
          </ac:spMkLst>
        </pc:spChg>
        <pc:spChg chg="mod ord">
          <ac:chgData name="Jeffrey Thornhill" userId="" providerId="" clId="Web-{6E5F3A8F-A8ED-43A5-A39A-98597FEC70A9}" dt="2021-04-28T03:18:27.202" v="1426"/>
          <ac:spMkLst>
            <pc:docMk/>
            <pc:sldMk cId="733707420" sldId="265"/>
            <ac:spMk id="3" creationId="{2F168789-A6A5-4091-9EA6-33BF78CC470A}"/>
          </ac:spMkLst>
        </pc:spChg>
        <pc:spChg chg="add mod">
          <ac:chgData name="Jeffrey Thornhill" userId="" providerId="" clId="Web-{6E5F3A8F-A8ED-43A5-A39A-98597FEC70A9}" dt="2021-04-28T03:20:50.147" v="1441"/>
          <ac:spMkLst>
            <pc:docMk/>
            <pc:sldMk cId="733707420" sldId="265"/>
            <ac:spMk id="4" creationId="{2E254D9D-999F-4A28-B8DB-D1BE3C0F796C}"/>
          </ac:spMkLst>
        </pc:spChg>
        <pc:spChg chg="add mod">
          <ac:chgData name="Jeffrey Thornhill" userId="" providerId="" clId="Web-{6E5F3A8F-A8ED-43A5-A39A-98597FEC70A9}" dt="2021-04-28T05:36:01.501" v="2101"/>
          <ac:spMkLst>
            <pc:docMk/>
            <pc:sldMk cId="733707420" sldId="265"/>
            <ac:spMk id="5" creationId="{B8125B38-D7BA-4E82-A344-08C42A0CC7C9}"/>
          </ac:spMkLst>
        </pc:spChg>
      </pc:sldChg>
      <pc:sldChg chg="addSp modSp mod modClrScheme chgLayout">
        <pc:chgData name="Jeffrey Thornhill" userId="" providerId="" clId="Web-{6E5F3A8F-A8ED-43A5-A39A-98597FEC70A9}" dt="2021-04-28T05:35:21.358" v="2048"/>
        <pc:sldMkLst>
          <pc:docMk/>
          <pc:sldMk cId="1882205232" sldId="266"/>
        </pc:sldMkLst>
        <pc:spChg chg="mod">
          <ac:chgData name="Jeffrey Thornhill" userId="" providerId="" clId="Web-{6E5F3A8F-A8ED-43A5-A39A-98597FEC70A9}" dt="2021-04-28T03:32:28.327" v="1529" actId="20577"/>
          <ac:spMkLst>
            <pc:docMk/>
            <pc:sldMk cId="1882205232" sldId="266"/>
            <ac:spMk id="3" creationId="{145C8BE0-A70D-49CF-9D9C-3D7E9B9D2DA2}"/>
          </ac:spMkLst>
        </pc:spChg>
        <pc:spChg chg="add mod">
          <ac:chgData name="Jeffrey Thornhill" userId="" providerId="" clId="Web-{6E5F3A8F-A8ED-43A5-A39A-98597FEC70A9}" dt="2021-04-28T03:20:50.147" v="1441"/>
          <ac:spMkLst>
            <pc:docMk/>
            <pc:sldMk cId="1882205232" sldId="266"/>
            <ac:spMk id="5" creationId="{B16D4F5E-65CF-4FFC-B5BF-987982BF64B4}"/>
          </ac:spMkLst>
        </pc:spChg>
        <pc:spChg chg="add mod">
          <ac:chgData name="Jeffrey Thornhill" userId="" providerId="" clId="Web-{6E5F3A8F-A8ED-43A5-A39A-98597FEC70A9}" dt="2021-04-28T05:35:21.358" v="2048"/>
          <ac:spMkLst>
            <pc:docMk/>
            <pc:sldMk cId="1882205232" sldId="266"/>
            <ac:spMk id="6" creationId="{FAF2CDAC-F988-44BE-AF69-82A5BD6F4683}"/>
          </ac:spMkLst>
        </pc:spChg>
      </pc:sldChg>
      <pc:sldChg chg="modSp new del">
        <pc:chgData name="Jeffrey Thornhill" userId="" providerId="" clId="Web-{6E5F3A8F-A8ED-43A5-A39A-98597FEC70A9}" dt="2021-04-28T01:27:30.803" v="531"/>
        <pc:sldMkLst>
          <pc:docMk/>
          <pc:sldMk cId="2132222309" sldId="267"/>
        </pc:sldMkLst>
        <pc:spChg chg="mod">
          <ac:chgData name="Jeffrey Thornhill" userId="" providerId="" clId="Web-{6E5F3A8F-A8ED-43A5-A39A-98597FEC70A9}" dt="2021-04-28T01:27:03.709" v="529" actId="20577"/>
          <ac:spMkLst>
            <pc:docMk/>
            <pc:sldMk cId="2132222309" sldId="267"/>
            <ac:spMk id="2" creationId="{E207B72F-9B0F-4FAA-BA38-1AEF76A80376}"/>
          </ac:spMkLst>
        </pc:spChg>
      </pc:sldChg>
      <pc:sldChg chg="addSp delSp modSp new mod modClrScheme chgLayout">
        <pc:chgData name="Jeffrey Thornhill" userId="" providerId="" clId="Web-{6E5F3A8F-A8ED-43A5-A39A-98597FEC70A9}" dt="2021-04-28T05:34:34.121" v="1991"/>
        <pc:sldMkLst>
          <pc:docMk/>
          <pc:sldMk cId="4212792842" sldId="268"/>
        </pc:sldMkLst>
        <pc:spChg chg="mod ord">
          <ac:chgData name="Jeffrey Thornhill" userId="" providerId="" clId="Web-{6E5F3A8F-A8ED-43A5-A39A-98597FEC70A9}" dt="2021-04-28T03:18:27.202" v="1426"/>
          <ac:spMkLst>
            <pc:docMk/>
            <pc:sldMk cId="4212792842" sldId="268"/>
            <ac:spMk id="2" creationId="{54039066-4C87-4932-BD73-A8D2BE098388}"/>
          </ac:spMkLst>
        </pc:spChg>
        <pc:spChg chg="mod ord">
          <ac:chgData name="Jeffrey Thornhill" userId="" providerId="" clId="Web-{6E5F3A8F-A8ED-43A5-A39A-98597FEC70A9}" dt="2021-04-28T03:18:27.202" v="1426"/>
          <ac:spMkLst>
            <pc:docMk/>
            <pc:sldMk cId="4212792842" sldId="268"/>
            <ac:spMk id="3" creationId="{625FF2E7-0F93-42DB-908A-96B5F6F6C1B6}"/>
          </ac:spMkLst>
        </pc:spChg>
        <pc:spChg chg="add mod">
          <ac:chgData name="Jeffrey Thornhill" userId="" providerId="" clId="Web-{6E5F3A8F-A8ED-43A5-A39A-98597FEC70A9}" dt="2021-04-28T03:20:50.147" v="1441"/>
          <ac:spMkLst>
            <pc:docMk/>
            <pc:sldMk cId="4212792842" sldId="268"/>
            <ac:spMk id="4" creationId="{60168B08-BB75-4529-9EC9-4D7C0D0BA6EA}"/>
          </ac:spMkLst>
        </pc:spChg>
        <pc:spChg chg="del">
          <ac:chgData name="Jeffrey Thornhill" userId="" providerId="" clId="Web-{6E5F3A8F-A8ED-43A5-A39A-98597FEC70A9}" dt="2021-04-28T01:27:37.819" v="532"/>
          <ac:spMkLst>
            <pc:docMk/>
            <pc:sldMk cId="4212792842" sldId="268"/>
            <ac:spMk id="4" creationId="{D6E6EDD1-2979-4771-A705-2A56F35BC0B8}"/>
          </ac:spMkLst>
        </pc:spChg>
        <pc:spChg chg="add mod">
          <ac:chgData name="Jeffrey Thornhill" userId="" providerId="" clId="Web-{6E5F3A8F-A8ED-43A5-A39A-98597FEC70A9}" dt="2021-04-28T05:34:34.121" v="1991"/>
          <ac:spMkLst>
            <pc:docMk/>
            <pc:sldMk cId="4212792842" sldId="268"/>
            <ac:spMk id="6" creationId="{6E134DB6-A30B-4A87-B6D2-314E26C3D98C}"/>
          </ac:spMkLst>
        </pc:spChg>
        <pc:spChg chg="add del mod ord">
          <ac:chgData name="Jeffrey Thornhill" userId="" providerId="" clId="Web-{6E5F3A8F-A8ED-43A5-A39A-98597FEC70A9}" dt="2021-04-28T03:20:50.147" v="1441"/>
          <ac:spMkLst>
            <pc:docMk/>
            <pc:sldMk cId="4212792842" sldId="268"/>
            <ac:spMk id="7" creationId="{EB577C31-13D4-4D64-833D-8B3E574E9D11}"/>
          </ac:spMkLst>
        </pc:spChg>
        <pc:picChg chg="add mod ord">
          <ac:chgData name="Jeffrey Thornhill" userId="" providerId="" clId="Web-{6E5F3A8F-A8ED-43A5-A39A-98597FEC70A9}" dt="2021-04-28T03:18:27.202" v="1426"/>
          <ac:picMkLst>
            <pc:docMk/>
            <pc:sldMk cId="4212792842" sldId="268"/>
            <ac:picMk id="5" creationId="{DF427DF8-1484-4C6D-8D45-D6567387EF81}"/>
          </ac:picMkLst>
        </pc:picChg>
        <pc:picChg chg="add del mod">
          <ac:chgData name="Jeffrey Thornhill" userId="" providerId="" clId="Web-{6E5F3A8F-A8ED-43A5-A39A-98597FEC70A9}" dt="2021-04-28T01:31:11.059" v="741"/>
          <ac:picMkLst>
            <pc:docMk/>
            <pc:sldMk cId="4212792842" sldId="268"/>
            <ac:picMk id="6" creationId="{502B00AD-CDC2-4483-909F-589BA668B531}"/>
          </ac:picMkLst>
        </pc:picChg>
      </pc:sldChg>
      <pc:sldChg chg="addSp modSp mod modClrScheme chgLayout">
        <pc:chgData name="Jeffrey Thornhill" userId="" providerId="" clId="Web-{6E5F3A8F-A8ED-43A5-A39A-98597FEC70A9}" dt="2021-04-28T05:35:28.639" v="2062"/>
        <pc:sldMkLst>
          <pc:docMk/>
          <pc:sldMk cId="1751230341" sldId="269"/>
        </pc:sldMkLst>
        <pc:spChg chg="add mod">
          <ac:chgData name="Jeffrey Thornhill" userId="" providerId="" clId="Web-{6E5F3A8F-A8ED-43A5-A39A-98597FEC70A9}" dt="2021-04-28T03:20:50.147" v="1441"/>
          <ac:spMkLst>
            <pc:docMk/>
            <pc:sldMk cId="1751230341" sldId="269"/>
            <ac:spMk id="8" creationId="{65D88E81-84B5-4799-A0C0-3F3966E679A1}"/>
          </ac:spMkLst>
        </pc:spChg>
        <pc:spChg chg="add mod">
          <ac:chgData name="Jeffrey Thornhill" userId="" providerId="" clId="Web-{6E5F3A8F-A8ED-43A5-A39A-98597FEC70A9}" dt="2021-04-28T05:35:28.639" v="2062"/>
          <ac:spMkLst>
            <pc:docMk/>
            <pc:sldMk cId="1751230341" sldId="269"/>
            <ac:spMk id="9" creationId="{7B59739D-6097-427E-99A1-E37EB15299E7}"/>
          </ac:spMkLst>
        </pc:spChg>
      </pc:sldChg>
      <pc:sldChg chg="new del">
        <pc:chgData name="Jeffrey Thornhill" userId="" providerId="" clId="Web-{6E5F3A8F-A8ED-43A5-A39A-98597FEC70A9}" dt="2021-04-28T01:32:22.623" v="744"/>
        <pc:sldMkLst>
          <pc:docMk/>
          <pc:sldMk cId="1784633232" sldId="270"/>
        </pc:sldMkLst>
      </pc:sldChg>
      <pc:sldChg chg="addSp delSp modSp new mod modClrScheme chgLayout">
        <pc:chgData name="Jeffrey Thornhill" userId="" providerId="" clId="Web-{6E5F3A8F-A8ED-43A5-A39A-98597FEC70A9}" dt="2021-04-28T05:42:16.178" v="2302" actId="14100"/>
        <pc:sldMkLst>
          <pc:docMk/>
          <pc:sldMk cId="2689233224" sldId="270"/>
        </pc:sldMkLst>
        <pc:spChg chg="mod ord">
          <ac:chgData name="Jeffrey Thornhill" userId="" providerId="" clId="Web-{6E5F3A8F-A8ED-43A5-A39A-98597FEC70A9}" dt="2021-04-28T03:18:27.202" v="1426"/>
          <ac:spMkLst>
            <pc:docMk/>
            <pc:sldMk cId="2689233224" sldId="270"/>
            <ac:spMk id="2" creationId="{0740D296-FEE7-4150-A42A-6A6E0C3A4BE8}"/>
          </ac:spMkLst>
        </pc:spChg>
        <pc:spChg chg="mod ord">
          <ac:chgData name="Jeffrey Thornhill" userId="" providerId="" clId="Web-{6E5F3A8F-A8ED-43A5-A39A-98597FEC70A9}" dt="2021-04-28T03:18:27.202" v="1426"/>
          <ac:spMkLst>
            <pc:docMk/>
            <pc:sldMk cId="2689233224" sldId="270"/>
            <ac:spMk id="3" creationId="{584801CB-BA6D-43ED-B75B-2DA179BB654B}"/>
          </ac:spMkLst>
        </pc:spChg>
        <pc:spChg chg="del mod ord">
          <ac:chgData name="Jeffrey Thornhill" userId="" providerId="" clId="Web-{6E5F3A8F-A8ED-43A5-A39A-98597FEC70A9}" dt="2021-04-28T05:40:48.392" v="2295"/>
          <ac:spMkLst>
            <pc:docMk/>
            <pc:sldMk cId="2689233224" sldId="270"/>
            <ac:spMk id="4" creationId="{93776723-D4AA-438A-AF5B-111522FBD0E9}"/>
          </ac:spMkLst>
        </pc:spChg>
        <pc:spChg chg="add mod">
          <ac:chgData name="Jeffrey Thornhill" userId="" providerId="" clId="Web-{6E5F3A8F-A8ED-43A5-A39A-98597FEC70A9}" dt="2021-04-28T03:20:50.147" v="1441"/>
          <ac:spMkLst>
            <pc:docMk/>
            <pc:sldMk cId="2689233224" sldId="270"/>
            <ac:spMk id="5" creationId="{A52CA5DF-235D-4F02-AFF4-F213AF375F31}"/>
          </ac:spMkLst>
        </pc:spChg>
        <pc:spChg chg="add mod">
          <ac:chgData name="Jeffrey Thornhill" userId="" providerId="" clId="Web-{6E5F3A8F-A8ED-43A5-A39A-98597FEC70A9}" dt="2021-04-28T05:34:47.762" v="2009"/>
          <ac:spMkLst>
            <pc:docMk/>
            <pc:sldMk cId="2689233224" sldId="270"/>
            <ac:spMk id="6" creationId="{35910009-1550-41F2-A1C5-22246FF59115}"/>
          </ac:spMkLst>
        </pc:spChg>
        <pc:spChg chg="add del mod">
          <ac:chgData name="Jeffrey Thornhill" userId="" providerId="" clId="Web-{6E5F3A8F-A8ED-43A5-A39A-98597FEC70A9}" dt="2021-04-28T05:41:51.926" v="2296"/>
          <ac:spMkLst>
            <pc:docMk/>
            <pc:sldMk cId="2689233224" sldId="270"/>
            <ac:spMk id="8" creationId="{6415ADF1-13ED-4B44-8129-1FFD29FD1081}"/>
          </ac:spMkLst>
        </pc:spChg>
        <pc:picChg chg="add mod ord">
          <ac:chgData name="Jeffrey Thornhill" userId="" providerId="" clId="Web-{6E5F3A8F-A8ED-43A5-A39A-98597FEC70A9}" dt="2021-04-28T05:42:16.178" v="2302" actId="14100"/>
          <ac:picMkLst>
            <pc:docMk/>
            <pc:sldMk cId="2689233224" sldId="270"/>
            <ac:picMk id="9" creationId="{573DBE0C-8568-45D4-AFD8-2B892ECF85C6}"/>
          </ac:picMkLst>
        </pc:picChg>
      </pc:sldChg>
      <pc:sldChg chg="addSp delSp modSp new del">
        <pc:chgData name="Jeffrey Thornhill" userId="" providerId="" clId="Web-{6E5F3A8F-A8ED-43A5-A39A-98597FEC70A9}" dt="2021-04-28T02:03:47.232" v="1255"/>
        <pc:sldMkLst>
          <pc:docMk/>
          <pc:sldMk cId="4042846029" sldId="271"/>
        </pc:sldMkLst>
        <pc:spChg chg="mod">
          <ac:chgData name="Jeffrey Thornhill" userId="" providerId="" clId="Web-{6E5F3A8F-A8ED-43A5-A39A-98597FEC70A9}" dt="2021-04-28T01:45:28.283" v="973" actId="20577"/>
          <ac:spMkLst>
            <pc:docMk/>
            <pc:sldMk cId="4042846029" sldId="271"/>
            <ac:spMk id="2" creationId="{23532F3A-23B8-4124-A3D3-27E6090ED855}"/>
          </ac:spMkLst>
        </pc:spChg>
        <pc:spChg chg="mod">
          <ac:chgData name="Jeffrey Thornhill" userId="" providerId="" clId="Web-{6E5F3A8F-A8ED-43A5-A39A-98597FEC70A9}" dt="2021-04-28T01:45:07.814" v="960" actId="20577"/>
          <ac:spMkLst>
            <pc:docMk/>
            <pc:sldMk cId="4042846029" sldId="271"/>
            <ac:spMk id="3" creationId="{639600EF-977D-46DF-AEAF-FDADD2A98242}"/>
          </ac:spMkLst>
        </pc:spChg>
        <pc:spChg chg="del mod">
          <ac:chgData name="Jeffrey Thornhill" userId="" providerId="" clId="Web-{6E5F3A8F-A8ED-43A5-A39A-98597FEC70A9}" dt="2021-04-28T02:01:29.635" v="1211"/>
          <ac:spMkLst>
            <pc:docMk/>
            <pc:sldMk cId="4042846029" sldId="271"/>
            <ac:spMk id="4" creationId="{BD6551B7-635A-491E-B9D4-14D1D26DF9C8}"/>
          </ac:spMkLst>
        </pc:spChg>
        <pc:picChg chg="add mod ord">
          <ac:chgData name="Jeffrey Thornhill" userId="" providerId="" clId="Web-{6E5F3A8F-A8ED-43A5-A39A-98597FEC70A9}" dt="2021-04-28T02:02:24.762" v="1218" actId="1076"/>
          <ac:picMkLst>
            <pc:docMk/>
            <pc:sldMk cId="4042846029" sldId="271"/>
            <ac:picMk id="5" creationId="{8D5ECA57-68E7-4AFF-A816-75FEDF2E45C5}"/>
          </ac:picMkLst>
        </pc:picChg>
      </pc:sldChg>
      <pc:sldChg chg="addSp delSp modSp new mod modClrScheme chgLayout">
        <pc:chgData name="Jeffrey Thornhill" userId="" providerId="" clId="Web-{6E5F3A8F-A8ED-43A5-A39A-98597FEC70A9}" dt="2021-04-28T05:36:47.034" v="2133"/>
        <pc:sldMkLst>
          <pc:docMk/>
          <pc:sldMk cId="3450727091" sldId="272"/>
        </pc:sldMkLst>
        <pc:spChg chg="mod ord">
          <ac:chgData name="Jeffrey Thornhill" userId="" providerId="" clId="Web-{6E5F3A8F-A8ED-43A5-A39A-98597FEC70A9}" dt="2021-04-28T03:18:27.202" v="1426"/>
          <ac:spMkLst>
            <pc:docMk/>
            <pc:sldMk cId="3450727091" sldId="272"/>
            <ac:spMk id="2" creationId="{9B9EF72C-1C77-44DD-99D9-8FC668749491}"/>
          </ac:spMkLst>
        </pc:spChg>
        <pc:spChg chg="mod ord">
          <ac:chgData name="Jeffrey Thornhill" userId="" providerId="" clId="Web-{6E5F3A8F-A8ED-43A5-A39A-98597FEC70A9}" dt="2021-04-28T04:15:47.637" v="1580" actId="20577"/>
          <ac:spMkLst>
            <pc:docMk/>
            <pc:sldMk cId="3450727091" sldId="272"/>
            <ac:spMk id="3" creationId="{CA32A3DE-8976-47DA-ADB3-6F97FF3AE639}"/>
          </ac:spMkLst>
        </pc:spChg>
        <pc:spChg chg="del mod ord">
          <ac:chgData name="Jeffrey Thornhill" userId="" providerId="" clId="Web-{6E5F3A8F-A8ED-43A5-A39A-98597FEC70A9}" dt="2021-04-28T04:37:50.336" v="1585"/>
          <ac:spMkLst>
            <pc:docMk/>
            <pc:sldMk cId="3450727091" sldId="272"/>
            <ac:spMk id="4" creationId="{4F815E3F-E70E-402B-B782-085E7870F89C}"/>
          </ac:spMkLst>
        </pc:spChg>
        <pc:spChg chg="add mod">
          <ac:chgData name="Jeffrey Thornhill" userId="" providerId="" clId="Web-{6E5F3A8F-A8ED-43A5-A39A-98597FEC70A9}" dt="2021-04-28T03:20:50.147" v="1441"/>
          <ac:spMkLst>
            <pc:docMk/>
            <pc:sldMk cId="3450727091" sldId="272"/>
            <ac:spMk id="5" creationId="{6E7AEA73-3C4D-4048-909E-1CCF11C750BA}"/>
          </ac:spMkLst>
        </pc:spChg>
        <pc:spChg chg="add del mod">
          <ac:chgData name="Jeffrey Thornhill" userId="" providerId="" clId="Web-{6E5F3A8F-A8ED-43A5-A39A-98597FEC70A9}" dt="2021-04-28T04:37:56.993" v="1586"/>
          <ac:spMkLst>
            <pc:docMk/>
            <pc:sldMk cId="3450727091" sldId="272"/>
            <ac:spMk id="8" creationId="{8DCDE7F6-72CA-4604-B0B5-A1B74A04A1F8}"/>
          </ac:spMkLst>
        </pc:spChg>
        <pc:spChg chg="add mod">
          <ac:chgData name="Jeffrey Thornhill" userId="" providerId="" clId="Web-{6E5F3A8F-A8ED-43A5-A39A-98597FEC70A9}" dt="2021-04-28T05:36:47.034" v="2133"/>
          <ac:spMkLst>
            <pc:docMk/>
            <pc:sldMk cId="3450727091" sldId="272"/>
            <ac:spMk id="11" creationId="{7CB2E9F6-1460-495F-93AE-8494AB3A0552}"/>
          </ac:spMkLst>
        </pc:spChg>
        <pc:picChg chg="add mod">
          <ac:chgData name="Jeffrey Thornhill" userId="" providerId="" clId="Web-{6E5F3A8F-A8ED-43A5-A39A-98597FEC70A9}" dt="2021-04-28T04:42:09.085" v="1589" actId="1076"/>
          <ac:picMkLst>
            <pc:docMk/>
            <pc:sldMk cId="3450727091" sldId="272"/>
            <ac:picMk id="6" creationId="{6870FEBF-3CD7-4B60-8163-90E6FD7D4FB8}"/>
          </ac:picMkLst>
        </pc:picChg>
        <pc:picChg chg="add mod">
          <ac:chgData name="Jeffrey Thornhill" userId="" providerId="" clId="Web-{6E5F3A8F-A8ED-43A5-A39A-98597FEC70A9}" dt="2021-04-28T04:42:13.976" v="1591" actId="1076"/>
          <ac:picMkLst>
            <pc:docMk/>
            <pc:sldMk cId="3450727091" sldId="272"/>
            <ac:picMk id="9" creationId="{1990EA42-35B6-414E-B32C-7B8705E0D68E}"/>
          </ac:picMkLst>
        </pc:picChg>
        <pc:picChg chg="add mod">
          <ac:chgData name="Jeffrey Thornhill" userId="" providerId="" clId="Web-{6E5F3A8F-A8ED-43A5-A39A-98597FEC70A9}" dt="2021-04-28T05:03:15.594" v="1595" actId="14100"/>
          <ac:picMkLst>
            <pc:docMk/>
            <pc:sldMk cId="3450727091" sldId="272"/>
            <ac:picMk id="10" creationId="{5619A919-4EA8-4F90-8CEE-B9F8E8681C47}"/>
          </ac:picMkLst>
        </pc:picChg>
      </pc:sldChg>
      <pc:sldChg chg="addSp delSp modSp new del mod modClrScheme chgLayout">
        <pc:chgData name="Jeffrey Thornhill" userId="" providerId="" clId="Web-{6E5F3A8F-A8ED-43A5-A39A-98597FEC70A9}" dt="2021-04-28T05:07:03.528" v="1597"/>
        <pc:sldMkLst>
          <pc:docMk/>
          <pc:sldMk cId="3810045374" sldId="273"/>
        </pc:sldMkLst>
        <pc:spChg chg="del mod ord">
          <ac:chgData name="Jeffrey Thornhill" userId="" providerId="" clId="Web-{6E5F3A8F-A8ED-43A5-A39A-98597FEC70A9}" dt="2021-04-28T05:06:58.403" v="1596"/>
          <ac:spMkLst>
            <pc:docMk/>
            <pc:sldMk cId="3810045374" sldId="273"/>
            <ac:spMk id="2" creationId="{3CFBCEBE-7B20-4440-9334-9FD56EA56DC0}"/>
          </ac:spMkLst>
        </pc:spChg>
        <pc:spChg chg="del mod ord">
          <ac:chgData name="Jeffrey Thornhill" userId="" providerId="" clId="Web-{6E5F3A8F-A8ED-43A5-A39A-98597FEC70A9}" dt="2021-04-28T03:37:34.140" v="1564"/>
          <ac:spMkLst>
            <pc:docMk/>
            <pc:sldMk cId="3810045374" sldId="273"/>
            <ac:spMk id="3" creationId="{9EDF6CD6-C3E8-4017-B991-CDA0392946D2}"/>
          </ac:spMkLst>
        </pc:spChg>
        <pc:spChg chg="del mod ord">
          <ac:chgData name="Jeffrey Thornhill" userId="" providerId="" clId="Web-{6E5F3A8F-A8ED-43A5-A39A-98597FEC70A9}" dt="2021-04-28T04:42:48.915" v="1592"/>
          <ac:spMkLst>
            <pc:docMk/>
            <pc:sldMk cId="3810045374" sldId="273"/>
            <ac:spMk id="4" creationId="{E73E875E-72B3-40CF-89F7-EE48CB724B84}"/>
          </ac:spMkLst>
        </pc:spChg>
        <pc:spChg chg="add mod">
          <ac:chgData name="Jeffrey Thornhill" userId="" providerId="" clId="Web-{6E5F3A8F-A8ED-43A5-A39A-98597FEC70A9}" dt="2021-04-28T03:20:50.147" v="1441"/>
          <ac:spMkLst>
            <pc:docMk/>
            <pc:sldMk cId="3810045374" sldId="273"/>
            <ac:spMk id="5" creationId="{18B931FB-2A8A-42C9-8417-3F635F944A16}"/>
          </ac:spMkLst>
        </pc:spChg>
        <pc:spChg chg="add mod">
          <ac:chgData name="Jeffrey Thornhill" userId="" providerId="" clId="Web-{6E5F3A8F-A8ED-43A5-A39A-98597FEC70A9}" dt="2021-04-28T04:42:48.915" v="1592"/>
          <ac:spMkLst>
            <pc:docMk/>
            <pc:sldMk cId="3810045374" sldId="273"/>
            <ac:spMk id="6" creationId="{15402066-9E5C-4B3D-82D7-D5C1750A7339}"/>
          </ac:spMkLst>
        </pc:spChg>
        <pc:spChg chg="add mod">
          <ac:chgData name="Jeffrey Thornhill" userId="" providerId="" clId="Web-{6E5F3A8F-A8ED-43A5-A39A-98597FEC70A9}" dt="2021-04-28T05:06:58.403" v="1596"/>
          <ac:spMkLst>
            <pc:docMk/>
            <pc:sldMk cId="3810045374" sldId="273"/>
            <ac:spMk id="8" creationId="{DF352C3E-8F90-46B2-9D2F-DA6376B73E77}"/>
          </ac:spMkLst>
        </pc:spChg>
      </pc:sldChg>
      <pc:sldChg chg="addSp delSp modSp new mod modClrScheme chgLayout">
        <pc:chgData name="Jeffrey Thornhill" userId="" providerId="" clId="Web-{6E5F3A8F-A8ED-43A5-A39A-98597FEC70A9}" dt="2021-04-28T05:36:39.471" v="2118"/>
        <pc:sldMkLst>
          <pc:docMk/>
          <pc:sldMk cId="1574042744" sldId="274"/>
        </pc:sldMkLst>
        <pc:spChg chg="mod ord">
          <ac:chgData name="Jeffrey Thornhill" userId="" providerId="" clId="Web-{6E5F3A8F-A8ED-43A5-A39A-98597FEC70A9}" dt="2021-04-28T03:36:15.495" v="1560" actId="20577"/>
          <ac:spMkLst>
            <pc:docMk/>
            <pc:sldMk cId="1574042744" sldId="274"/>
            <ac:spMk id="2" creationId="{BBD1E932-203D-4A4A-B834-2513CE7972D6}"/>
          </ac:spMkLst>
        </pc:spChg>
        <pc:spChg chg="mod ord">
          <ac:chgData name="Jeffrey Thornhill" userId="" providerId="" clId="Web-{6E5F3A8F-A8ED-43A5-A39A-98597FEC70A9}" dt="2021-04-28T03:36:24.449" v="1562" actId="1076"/>
          <ac:spMkLst>
            <pc:docMk/>
            <pc:sldMk cId="1574042744" sldId="274"/>
            <ac:spMk id="3" creationId="{02384C06-5458-408B-AF7C-E74ED5F997B9}"/>
          </ac:spMkLst>
        </pc:spChg>
        <pc:spChg chg="add mod">
          <ac:chgData name="Jeffrey Thornhill" userId="" providerId="" clId="Web-{6E5F3A8F-A8ED-43A5-A39A-98597FEC70A9}" dt="2021-04-28T05:36:39.471" v="2118"/>
          <ac:spMkLst>
            <pc:docMk/>
            <pc:sldMk cId="1574042744" sldId="274"/>
            <ac:spMk id="4" creationId="{9BF8F5C2-21FD-4730-B065-D4273144C8C4}"/>
          </ac:spMkLst>
        </pc:spChg>
        <pc:spChg chg="del mod ord">
          <ac:chgData name="Jeffrey Thornhill" userId="" providerId="" clId="Web-{6E5F3A8F-A8ED-43A5-A39A-98597FEC70A9}" dt="2021-04-28T03:34:13.801" v="1538"/>
          <ac:spMkLst>
            <pc:docMk/>
            <pc:sldMk cId="1574042744" sldId="274"/>
            <ac:spMk id="4" creationId="{BAA1F4B4-9A3C-4185-B29C-028FEA18A60A}"/>
          </ac:spMkLst>
        </pc:spChg>
        <pc:spChg chg="add mod">
          <ac:chgData name="Jeffrey Thornhill" userId="" providerId="" clId="Web-{6E5F3A8F-A8ED-43A5-A39A-98597FEC70A9}" dt="2021-04-28T03:20:50.147" v="1441"/>
          <ac:spMkLst>
            <pc:docMk/>
            <pc:sldMk cId="1574042744" sldId="274"/>
            <ac:spMk id="5" creationId="{6872FCE3-6403-4D0B-901B-C38F775BF7DD}"/>
          </ac:spMkLst>
        </pc:spChg>
        <pc:spChg chg="del">
          <ac:chgData name="Jeffrey Thornhill" userId="" providerId="" clId="Web-{6E5F3A8F-A8ED-43A5-A39A-98597FEC70A9}" dt="2021-04-28T02:02:50.278" v="1228"/>
          <ac:spMkLst>
            <pc:docMk/>
            <pc:sldMk cId="1574042744" sldId="274"/>
            <ac:spMk id="5" creationId="{ABCAD93E-56B0-4626-8013-DD1A5BB6C752}"/>
          </ac:spMkLst>
        </pc:spChg>
        <pc:spChg chg="del">
          <ac:chgData name="Jeffrey Thornhill" userId="" providerId="" clId="Web-{6E5F3A8F-A8ED-43A5-A39A-98597FEC70A9}" dt="2021-04-28T02:03:01.763" v="1230"/>
          <ac:spMkLst>
            <pc:docMk/>
            <pc:sldMk cId="1574042744" sldId="274"/>
            <ac:spMk id="6" creationId="{FF022796-688C-4B53-B87E-3B37DF08614C}"/>
          </ac:spMkLst>
        </pc:spChg>
        <pc:picChg chg="add mod ord">
          <ac:chgData name="Jeffrey Thornhill" userId="" providerId="" clId="Web-{6E5F3A8F-A8ED-43A5-A39A-98597FEC70A9}" dt="2021-04-28T03:36:27.105" v="1563" actId="1076"/>
          <ac:picMkLst>
            <pc:docMk/>
            <pc:sldMk cId="1574042744" sldId="274"/>
            <ac:picMk id="6" creationId="{EBF89AD4-EA2E-481A-B5A2-C5ACF398AF7E}"/>
          </ac:picMkLst>
        </pc:picChg>
        <pc:picChg chg="add mod">
          <ac:chgData name="Jeffrey Thornhill" userId="" providerId="" clId="Web-{6E5F3A8F-A8ED-43A5-A39A-98597FEC70A9}" dt="2021-04-28T03:35:55.775" v="1553"/>
          <ac:picMkLst>
            <pc:docMk/>
            <pc:sldMk cId="1574042744" sldId="274"/>
            <ac:picMk id="7" creationId="{CC692B9E-3337-4434-A2B9-D4117B086637}"/>
          </ac:picMkLst>
        </pc:picChg>
        <pc:picChg chg="add del mod">
          <ac:chgData name="Jeffrey Thornhill" userId="" providerId="" clId="Web-{6E5F3A8F-A8ED-43A5-A39A-98597FEC70A9}" dt="2021-04-28T03:33:08.485" v="1530"/>
          <ac:picMkLst>
            <pc:docMk/>
            <pc:sldMk cId="1574042744" sldId="274"/>
            <ac:picMk id="8" creationId="{BC46B4FA-1C80-49F8-95AA-A27F52DA4BBE}"/>
          </ac:picMkLst>
        </pc:picChg>
      </pc:sldChg>
      <pc:sldChg chg="addSp modSp mod ord modClrScheme chgLayout">
        <pc:chgData name="Jeffrey Thornhill" userId="" providerId="" clId="Web-{6E5F3A8F-A8ED-43A5-A39A-98597FEC70A9}" dt="2021-04-28T05:35:51.203" v="2083"/>
        <pc:sldMkLst>
          <pc:docMk/>
          <pc:sldMk cId="2197362947" sldId="275"/>
        </pc:sldMkLst>
        <pc:spChg chg="add mod">
          <ac:chgData name="Jeffrey Thornhill" userId="" providerId="" clId="Web-{6E5F3A8F-A8ED-43A5-A39A-98597FEC70A9}" dt="2021-04-28T05:35:42.593" v="2082"/>
          <ac:spMkLst>
            <pc:docMk/>
            <pc:sldMk cId="2197362947" sldId="275"/>
            <ac:spMk id="2" creationId="{89A48057-C048-403B-81E1-B344AFEA5E54}"/>
          </ac:spMkLst>
        </pc:spChg>
        <pc:spChg chg="add mod">
          <ac:chgData name="Jeffrey Thornhill" userId="" providerId="" clId="Web-{6E5F3A8F-A8ED-43A5-A39A-98597FEC70A9}" dt="2021-04-28T03:20:50.147" v="1441"/>
          <ac:spMkLst>
            <pc:docMk/>
            <pc:sldMk cId="2197362947" sldId="275"/>
            <ac:spMk id="5" creationId="{610C4DBA-8B2D-4A3A-9AB5-F96413F5BA5D}"/>
          </ac:spMkLst>
        </pc:spChg>
      </pc:sldChg>
      <pc:sldChg chg="addSp modSp mod modClrScheme chgLayout">
        <pc:chgData name="Jeffrey Thornhill" userId="" providerId="" clId="Web-{6E5F3A8F-A8ED-43A5-A39A-98597FEC70A9}" dt="2021-04-28T05:37:57.601" v="2233"/>
        <pc:sldMkLst>
          <pc:docMk/>
          <pc:sldMk cId="56041368" sldId="276"/>
        </pc:sldMkLst>
        <pc:spChg chg="add mod">
          <ac:chgData name="Jeffrey Thornhill" userId="" providerId="" clId="Web-{6E5F3A8F-A8ED-43A5-A39A-98597FEC70A9}" dt="2021-04-28T03:20:50.147" v="1441"/>
          <ac:spMkLst>
            <pc:docMk/>
            <pc:sldMk cId="56041368" sldId="276"/>
            <ac:spMk id="2" creationId="{25D6095C-8CBB-4A1F-BF1F-6053F2A25541}"/>
          </ac:spMkLst>
        </pc:spChg>
        <pc:spChg chg="add mod">
          <ac:chgData name="Jeffrey Thornhill" userId="" providerId="" clId="Web-{6E5F3A8F-A8ED-43A5-A39A-98597FEC70A9}" dt="2021-04-28T05:37:57.601" v="2233"/>
          <ac:spMkLst>
            <pc:docMk/>
            <pc:sldMk cId="56041368" sldId="276"/>
            <ac:spMk id="4" creationId="{D658961F-10EE-4242-8FF5-B59DF6ADA6D1}"/>
          </ac:spMkLst>
        </pc:spChg>
        <pc:spChg chg="mod ord">
          <ac:chgData name="Jeffrey Thornhill" userId="" providerId="" clId="Web-{6E5F3A8F-A8ED-43A5-A39A-98597FEC70A9}" dt="2021-04-28T03:18:27.202" v="1426"/>
          <ac:spMkLst>
            <pc:docMk/>
            <pc:sldMk cId="56041368" sldId="276"/>
            <ac:spMk id="13" creationId="{D6CB0E80-7857-49F9-98D9-BED1DB7381AA}"/>
          </ac:spMkLst>
        </pc:spChg>
        <pc:spChg chg="mod">
          <ac:chgData name="Jeffrey Thornhill" userId="" providerId="" clId="Web-{6E5F3A8F-A8ED-43A5-A39A-98597FEC70A9}" dt="2021-04-28T03:12:24.463" v="1291" actId="20577"/>
          <ac:spMkLst>
            <pc:docMk/>
            <pc:sldMk cId="56041368" sldId="276"/>
            <ac:spMk id="14" creationId="{B5AF9A18-207A-4F95-B8EC-275E0995975C}"/>
          </ac:spMkLst>
        </pc:spChg>
        <pc:graphicFrameChg chg="mod modGraphic">
          <ac:chgData name="Jeffrey Thornhill" userId="" providerId="" clId="Web-{6E5F3A8F-A8ED-43A5-A39A-98597FEC70A9}" dt="2021-04-28T05:20:02.009" v="1645"/>
          <ac:graphicFrameMkLst>
            <pc:docMk/>
            <pc:sldMk cId="56041368" sldId="276"/>
            <ac:graphicFrameMk id="12" creationId="{B622715B-4023-419D-B551-8995124465EC}"/>
          </ac:graphicFrameMkLst>
        </pc:graphicFrameChg>
        <pc:picChg chg="mod">
          <ac:chgData name="Jeffrey Thornhill" userId="" providerId="" clId="Web-{6E5F3A8F-A8ED-43A5-A39A-98597FEC70A9}" dt="2021-04-28T05:20:47.621" v="1647" actId="14100"/>
          <ac:picMkLst>
            <pc:docMk/>
            <pc:sldMk cId="56041368" sldId="276"/>
            <ac:picMk id="10" creationId="{03C00E8A-4642-45C8-A74D-818C2761EC96}"/>
          </ac:picMkLst>
        </pc:picChg>
      </pc:sldChg>
      <pc:sldChg chg="addSp modSp mod modClrScheme modShow chgLayout">
        <pc:chgData name="Jeffrey Thornhill" userId="" providerId="" clId="Web-{6E5F3A8F-A8ED-43A5-A39A-98597FEC70A9}" dt="2021-04-28T03:20:50.147" v="1441"/>
        <pc:sldMkLst>
          <pc:docMk/>
          <pc:sldMk cId="1071550279" sldId="277"/>
        </pc:sldMkLst>
        <pc:spChg chg="add mod">
          <ac:chgData name="Jeffrey Thornhill" userId="" providerId="" clId="Web-{6E5F3A8F-A8ED-43A5-A39A-98597FEC70A9}" dt="2021-04-28T03:20:50.147" v="1441"/>
          <ac:spMkLst>
            <pc:docMk/>
            <pc:sldMk cId="1071550279" sldId="277"/>
            <ac:spMk id="2" creationId="{E0744D9D-E87B-4BD0-9D45-BD57FA59AA48}"/>
          </ac:spMkLst>
        </pc:spChg>
      </pc:sldChg>
      <pc:sldChg chg="addSp modSp new mod modClrScheme chgLayout">
        <pc:chgData name="Jeffrey Thornhill" userId="" providerId="" clId="Web-{6E5F3A8F-A8ED-43A5-A39A-98597FEC70A9}" dt="2021-04-28T05:37:04.207" v="2168"/>
        <pc:sldMkLst>
          <pc:docMk/>
          <pc:sldMk cId="3491035698" sldId="278"/>
        </pc:sldMkLst>
        <pc:spChg chg="mod ord">
          <ac:chgData name="Jeffrey Thornhill" userId="" providerId="" clId="Web-{6E5F3A8F-A8ED-43A5-A39A-98597FEC70A9}" dt="2021-04-28T03:18:27.202" v="1426"/>
          <ac:spMkLst>
            <pc:docMk/>
            <pc:sldMk cId="3491035698" sldId="278"/>
            <ac:spMk id="2" creationId="{6EB4711A-F8CD-4F8F-806C-9C6CFF623603}"/>
          </ac:spMkLst>
        </pc:spChg>
        <pc:spChg chg="add mod">
          <ac:chgData name="Jeffrey Thornhill" userId="" providerId="" clId="Web-{6E5F3A8F-A8ED-43A5-A39A-98597FEC70A9}" dt="2021-04-28T05:37:04.207" v="2168"/>
          <ac:spMkLst>
            <pc:docMk/>
            <pc:sldMk cId="3491035698" sldId="278"/>
            <ac:spMk id="3" creationId="{7601EF47-83B6-49C6-80AA-C051173CF360}"/>
          </ac:spMkLst>
        </pc:spChg>
        <pc:spChg chg="mod ord">
          <ac:chgData name="Jeffrey Thornhill" userId="" providerId="" clId="Web-{6E5F3A8F-A8ED-43A5-A39A-98597FEC70A9}" dt="2021-04-28T03:18:27.202" v="1426"/>
          <ac:spMkLst>
            <pc:docMk/>
            <pc:sldMk cId="3491035698" sldId="278"/>
            <ac:spMk id="3" creationId="{D4320807-D25C-439A-9F4B-EB2FB9348893}"/>
          </ac:spMkLst>
        </pc:spChg>
        <pc:spChg chg="add mod">
          <ac:chgData name="Jeffrey Thornhill" userId="" providerId="" clId="Web-{6E5F3A8F-A8ED-43A5-A39A-98597FEC70A9}" dt="2021-04-28T03:20:50.147" v="1441"/>
          <ac:spMkLst>
            <pc:docMk/>
            <pc:sldMk cId="3491035698" sldId="278"/>
            <ac:spMk id="4" creationId="{19303A6A-0566-4253-B309-A0DAE6B2908E}"/>
          </ac:spMkLst>
        </pc:spChg>
      </pc:sldChg>
      <pc:sldChg chg="addSp modSp new mod modClrScheme chgLayout">
        <pc:chgData name="Jeffrey Thornhill" userId="" providerId="" clId="Web-{6E5F3A8F-A8ED-43A5-A39A-98597FEC70A9}" dt="2021-04-28T05:37:13.458" v="2188"/>
        <pc:sldMkLst>
          <pc:docMk/>
          <pc:sldMk cId="3979436210" sldId="279"/>
        </pc:sldMkLst>
        <pc:spChg chg="mod ord">
          <ac:chgData name="Jeffrey Thornhill" userId="" providerId="" clId="Web-{6E5F3A8F-A8ED-43A5-A39A-98597FEC70A9}" dt="2021-04-28T03:18:27.202" v="1426"/>
          <ac:spMkLst>
            <pc:docMk/>
            <pc:sldMk cId="3979436210" sldId="279"/>
            <ac:spMk id="2" creationId="{111B9FC3-B8D7-4898-9632-B3DA456C1D9E}"/>
          </ac:spMkLst>
        </pc:spChg>
        <pc:spChg chg="mod ord">
          <ac:chgData name="Jeffrey Thornhill" userId="" providerId="" clId="Web-{6E5F3A8F-A8ED-43A5-A39A-98597FEC70A9}" dt="2021-04-28T03:18:27.202" v="1426"/>
          <ac:spMkLst>
            <pc:docMk/>
            <pc:sldMk cId="3979436210" sldId="279"/>
            <ac:spMk id="3" creationId="{4C4D8C12-4775-427E-8836-2000ED49BA37}"/>
          </ac:spMkLst>
        </pc:spChg>
        <pc:spChg chg="add mod">
          <ac:chgData name="Jeffrey Thornhill" userId="" providerId="" clId="Web-{6E5F3A8F-A8ED-43A5-A39A-98597FEC70A9}" dt="2021-04-28T03:20:50.147" v="1441"/>
          <ac:spMkLst>
            <pc:docMk/>
            <pc:sldMk cId="3979436210" sldId="279"/>
            <ac:spMk id="4" creationId="{C80B9657-8035-4039-A4D7-39842B1A85FC}"/>
          </ac:spMkLst>
        </pc:spChg>
        <pc:spChg chg="add mod">
          <ac:chgData name="Jeffrey Thornhill" userId="" providerId="" clId="Web-{6E5F3A8F-A8ED-43A5-A39A-98597FEC70A9}" dt="2021-04-28T05:37:13.458" v="2188"/>
          <ac:spMkLst>
            <pc:docMk/>
            <pc:sldMk cId="3979436210" sldId="279"/>
            <ac:spMk id="6" creationId="{EA5694CD-CC96-4C77-87E0-4F85BB44E7FE}"/>
          </ac:spMkLst>
        </pc:spChg>
      </pc:sldChg>
      <pc:sldChg chg="addSp modSp new mod modClrScheme chgLayout">
        <pc:chgData name="Jeffrey Thornhill" userId="" providerId="" clId="Web-{6E5F3A8F-A8ED-43A5-A39A-98597FEC70A9}" dt="2021-04-28T03:20:50.147" v="1441"/>
        <pc:sldMkLst>
          <pc:docMk/>
          <pc:sldMk cId="1891493361" sldId="280"/>
        </pc:sldMkLst>
        <pc:spChg chg="mod ord">
          <ac:chgData name="Jeffrey Thornhill" userId="" providerId="" clId="Web-{6E5F3A8F-A8ED-43A5-A39A-98597FEC70A9}" dt="2021-04-28T03:18:27.202" v="1426"/>
          <ac:spMkLst>
            <pc:docMk/>
            <pc:sldMk cId="1891493361" sldId="280"/>
            <ac:spMk id="2" creationId="{E106B6B2-73D3-4A0B-A15D-94628920EA94}"/>
          </ac:spMkLst>
        </pc:spChg>
        <pc:spChg chg="mod ord">
          <ac:chgData name="Jeffrey Thornhill" userId="" providerId="" clId="Web-{6E5F3A8F-A8ED-43A5-A39A-98597FEC70A9}" dt="2021-04-28T03:18:27.202" v="1426"/>
          <ac:spMkLst>
            <pc:docMk/>
            <pc:sldMk cId="1891493361" sldId="280"/>
            <ac:spMk id="3" creationId="{44FF6538-FE7D-46AB-9E45-B7936393D127}"/>
          </ac:spMkLst>
        </pc:spChg>
        <pc:spChg chg="add mod">
          <ac:chgData name="Jeffrey Thornhill" userId="" providerId="" clId="Web-{6E5F3A8F-A8ED-43A5-A39A-98597FEC70A9}" dt="2021-04-28T03:20:50.147" v="1441"/>
          <ac:spMkLst>
            <pc:docMk/>
            <pc:sldMk cId="1891493361" sldId="280"/>
            <ac:spMk id="4" creationId="{0F38E190-4DE6-49A0-9692-5E2021C3E683}"/>
          </ac:spMkLst>
        </pc:spChg>
      </pc:sldChg>
      <pc:sldChg chg="addSp modSp new mod ord modClrScheme chgLayout">
        <pc:chgData name="Jeffrey Thornhill" userId="" providerId="" clId="Web-{6E5F3A8F-A8ED-43A5-A39A-98597FEC70A9}" dt="2021-04-28T05:37:20.458" v="2208"/>
        <pc:sldMkLst>
          <pc:docMk/>
          <pc:sldMk cId="2663530167" sldId="281"/>
        </pc:sldMkLst>
        <pc:spChg chg="mod ord">
          <ac:chgData name="Jeffrey Thornhill" userId="" providerId="" clId="Web-{6E5F3A8F-A8ED-43A5-A39A-98597FEC70A9}" dt="2021-04-28T03:18:27.202" v="1426"/>
          <ac:spMkLst>
            <pc:docMk/>
            <pc:sldMk cId="2663530167" sldId="281"/>
            <ac:spMk id="2" creationId="{B218A51A-2376-453D-AFDA-7A31B5BC51E3}"/>
          </ac:spMkLst>
        </pc:spChg>
        <pc:spChg chg="mod ord">
          <ac:chgData name="Jeffrey Thornhill" userId="" providerId="" clId="Web-{6E5F3A8F-A8ED-43A5-A39A-98597FEC70A9}" dt="2021-04-28T03:18:27.202" v="1426"/>
          <ac:spMkLst>
            <pc:docMk/>
            <pc:sldMk cId="2663530167" sldId="281"/>
            <ac:spMk id="3" creationId="{55E492FC-C38E-4B8B-97A2-E764C152500A}"/>
          </ac:spMkLst>
        </pc:spChg>
        <pc:spChg chg="add mod">
          <ac:chgData name="Jeffrey Thornhill" userId="" providerId="" clId="Web-{6E5F3A8F-A8ED-43A5-A39A-98597FEC70A9}" dt="2021-04-28T03:20:50.147" v="1441"/>
          <ac:spMkLst>
            <pc:docMk/>
            <pc:sldMk cId="2663530167" sldId="281"/>
            <ac:spMk id="4" creationId="{152D1905-2025-4545-94EF-0A70AF7BF4C1}"/>
          </ac:spMkLst>
        </pc:spChg>
        <pc:spChg chg="add mod">
          <ac:chgData name="Jeffrey Thornhill" userId="" providerId="" clId="Web-{6E5F3A8F-A8ED-43A5-A39A-98597FEC70A9}" dt="2021-04-28T05:37:20.458" v="2208"/>
          <ac:spMkLst>
            <pc:docMk/>
            <pc:sldMk cId="2663530167" sldId="281"/>
            <ac:spMk id="5" creationId="{BD0D8E09-691C-4A50-8472-73FFD29148DF}"/>
          </ac:spMkLst>
        </pc:spChg>
      </pc:sldChg>
      <pc:sldChg chg="addSp modSp">
        <pc:chgData name="Jeffrey Thornhill" userId="" providerId="" clId="Web-{6E5F3A8F-A8ED-43A5-A39A-98597FEC70A9}" dt="2021-04-28T05:37:50.350" v="2224"/>
        <pc:sldMkLst>
          <pc:docMk/>
          <pc:sldMk cId="827250657" sldId="282"/>
        </pc:sldMkLst>
        <pc:spChg chg="add mod">
          <ac:chgData name="Jeffrey Thornhill" userId="" providerId="" clId="Web-{6E5F3A8F-A8ED-43A5-A39A-98597FEC70A9}" dt="2021-04-28T05:37:50.350" v="2224"/>
          <ac:spMkLst>
            <pc:docMk/>
            <pc:sldMk cId="827250657" sldId="282"/>
            <ac:spMk id="7" creationId="{504283E3-459F-441E-874D-B20A8A6D9B95}"/>
          </ac:spMkLst>
        </pc:spChg>
      </pc:sldChg>
      <pc:sldChg chg="addSp delSp modSp new">
        <pc:chgData name="Jeffrey Thornhill" userId="" providerId="" clId="Web-{6E5F3A8F-A8ED-43A5-A39A-98597FEC70A9}" dt="2021-04-28T05:36:54.332" v="2148"/>
        <pc:sldMkLst>
          <pc:docMk/>
          <pc:sldMk cId="3162939717" sldId="283"/>
        </pc:sldMkLst>
        <pc:spChg chg="mod">
          <ac:chgData name="Jeffrey Thornhill" userId="" providerId="" clId="Web-{6E5F3A8F-A8ED-43A5-A39A-98597FEC70A9}" dt="2021-04-28T05:08:19.423" v="1612" actId="20577"/>
          <ac:spMkLst>
            <pc:docMk/>
            <pc:sldMk cId="3162939717" sldId="283"/>
            <ac:spMk id="2" creationId="{B57D7DE4-97E8-4F43-9548-6763E51508FB}"/>
          </ac:spMkLst>
        </pc:spChg>
        <pc:spChg chg="del">
          <ac:chgData name="Jeffrey Thornhill" userId="" providerId="" clId="Web-{6E5F3A8F-A8ED-43A5-A39A-98597FEC70A9}" dt="2021-04-28T05:26:46.719" v="1648"/>
          <ac:spMkLst>
            <pc:docMk/>
            <pc:sldMk cId="3162939717" sldId="283"/>
            <ac:spMk id="3" creationId="{D0FFAE7B-13E8-4E10-91EE-A932DF3BB344}"/>
          </ac:spMkLst>
        </pc:spChg>
        <pc:spChg chg="add del mod">
          <ac:chgData name="Jeffrey Thornhill" userId="" providerId="" clId="Web-{6E5F3A8F-A8ED-43A5-A39A-98597FEC70A9}" dt="2021-04-28T05:27:09.721" v="1650"/>
          <ac:spMkLst>
            <pc:docMk/>
            <pc:sldMk cId="3162939717" sldId="283"/>
            <ac:spMk id="7" creationId="{6772E8D4-B084-4C6F-BB41-2D922CAAE7F4}"/>
          </ac:spMkLst>
        </pc:spChg>
        <pc:spChg chg="add mod">
          <ac:chgData name="Jeffrey Thornhill" userId="" providerId="" clId="Web-{6E5F3A8F-A8ED-43A5-A39A-98597FEC70A9}" dt="2021-04-28T05:31:01.812" v="1948" actId="20577"/>
          <ac:spMkLst>
            <pc:docMk/>
            <pc:sldMk cId="3162939717" sldId="283"/>
            <ac:spMk id="10" creationId="{2FD7A1B4-11EE-459C-8C80-1BB1D705751D}"/>
          </ac:spMkLst>
        </pc:spChg>
        <pc:spChg chg="add mod">
          <ac:chgData name="Jeffrey Thornhill" userId="" providerId="" clId="Web-{6E5F3A8F-A8ED-43A5-A39A-98597FEC70A9}" dt="2021-04-28T05:36:54.332" v="2148"/>
          <ac:spMkLst>
            <pc:docMk/>
            <pc:sldMk cId="3162939717" sldId="283"/>
            <ac:spMk id="11" creationId="{93E7C5DE-E437-43B3-A607-9493C324E81D}"/>
          </ac:spMkLst>
        </pc:spChg>
        <pc:picChg chg="add del mod ord">
          <ac:chgData name="Jeffrey Thornhill" userId="" providerId="" clId="Web-{6E5F3A8F-A8ED-43A5-A39A-98597FEC70A9}" dt="2021-04-28T05:27:03.361" v="1649"/>
          <ac:picMkLst>
            <pc:docMk/>
            <pc:sldMk cId="3162939717" sldId="283"/>
            <ac:picMk id="5" creationId="{9DB38816-ED79-4E5E-9882-0928BB03A792}"/>
          </ac:picMkLst>
        </pc:picChg>
        <pc:picChg chg="add del mod">
          <ac:chgData name="Jeffrey Thornhill" userId="" providerId="" clId="Web-{6E5F3A8F-A8ED-43A5-A39A-98597FEC70A9}" dt="2021-04-28T05:27:14.705" v="1652"/>
          <ac:picMkLst>
            <pc:docMk/>
            <pc:sldMk cId="3162939717" sldId="283"/>
            <ac:picMk id="8" creationId="{71331946-084A-40AD-8412-8864FF0B4086}"/>
          </ac:picMkLst>
        </pc:picChg>
        <pc:picChg chg="add mod">
          <ac:chgData name="Jeffrey Thornhill" userId="" providerId="" clId="Web-{6E5F3A8F-A8ED-43A5-A39A-98597FEC70A9}" dt="2021-04-28T05:27:55.676" v="1659"/>
          <ac:picMkLst>
            <pc:docMk/>
            <pc:sldMk cId="3162939717" sldId="283"/>
            <ac:picMk id="9" creationId="{A172AD23-C3FE-4FAA-9DC8-7645F2E6F432}"/>
          </ac:picMkLst>
        </pc:picChg>
      </pc:sldChg>
      <pc:sldChg chg="addSp modSp new">
        <pc:chgData name="Jeffrey Thornhill" userId="" providerId="" clId="Web-{6E5F3A8F-A8ED-43A5-A39A-98597FEC70A9}" dt="2021-04-28T05:35:01.372" v="2020"/>
        <pc:sldMkLst>
          <pc:docMk/>
          <pc:sldMk cId="1854172513" sldId="284"/>
        </pc:sldMkLst>
        <pc:spChg chg="mod">
          <ac:chgData name="Jeffrey Thornhill" userId="" providerId="" clId="Web-{6E5F3A8F-A8ED-43A5-A39A-98597FEC70A9}" dt="2021-04-28T05:33:26.789" v="1964" actId="14100"/>
          <ac:spMkLst>
            <pc:docMk/>
            <pc:sldMk cId="1854172513" sldId="284"/>
            <ac:spMk id="2" creationId="{3A957226-CAAD-4085-80C0-66F087AB5056}"/>
          </ac:spMkLst>
        </pc:spChg>
        <pc:spChg chg="add mod">
          <ac:chgData name="Jeffrey Thornhill" userId="" providerId="" clId="Web-{6E5F3A8F-A8ED-43A5-A39A-98597FEC70A9}" dt="2021-04-28T05:35:01.372" v="2020"/>
          <ac:spMkLst>
            <pc:docMk/>
            <pc:sldMk cId="1854172513" sldId="284"/>
            <ac:spMk id="5" creationId="{E774A577-45E2-46EC-9492-07607ADD8D08}"/>
          </ac:spMkLst>
        </pc:spChg>
      </pc:sldChg>
      <pc:sldMasterChg chg="del delSldLayout">
        <pc:chgData name="Jeffrey Thornhill" userId="" providerId="" clId="Web-{6E5F3A8F-A8ED-43A5-A39A-98597FEC70A9}" dt="2021-04-28T03:18:27.202" v="1426"/>
        <pc:sldMasterMkLst>
          <pc:docMk/>
          <pc:sldMasterMk cId="2460954070" sldId="2147483660"/>
        </pc:sldMasterMkLst>
        <pc:sldLayoutChg chg="del">
          <pc:chgData name="Jeffrey Thornhill" userId="" providerId="" clId="Web-{6E5F3A8F-A8ED-43A5-A39A-98597FEC70A9}" dt="2021-04-28T03:18:27.202" v="1426"/>
          <pc:sldLayoutMkLst>
            <pc:docMk/>
            <pc:sldMasterMk cId="2460954070" sldId="2147483660"/>
            <pc:sldLayoutMk cId="2385387890" sldId="2147483661"/>
          </pc:sldLayoutMkLst>
        </pc:sldLayoutChg>
        <pc:sldLayoutChg chg="del">
          <pc:chgData name="Jeffrey Thornhill" userId="" providerId="" clId="Web-{6E5F3A8F-A8ED-43A5-A39A-98597FEC70A9}" dt="2021-04-28T03:18:27.202" v="1426"/>
          <pc:sldLayoutMkLst>
            <pc:docMk/>
            <pc:sldMasterMk cId="2460954070" sldId="2147483660"/>
            <pc:sldLayoutMk cId="949138452" sldId="2147483662"/>
          </pc:sldLayoutMkLst>
        </pc:sldLayoutChg>
        <pc:sldLayoutChg chg="del">
          <pc:chgData name="Jeffrey Thornhill" userId="" providerId="" clId="Web-{6E5F3A8F-A8ED-43A5-A39A-98597FEC70A9}" dt="2021-04-28T03:18:27.202" v="1426"/>
          <pc:sldLayoutMkLst>
            <pc:docMk/>
            <pc:sldMasterMk cId="2460954070" sldId="2147483660"/>
            <pc:sldLayoutMk cId="2591524520" sldId="2147483663"/>
          </pc:sldLayoutMkLst>
        </pc:sldLayoutChg>
        <pc:sldLayoutChg chg="del">
          <pc:chgData name="Jeffrey Thornhill" userId="" providerId="" clId="Web-{6E5F3A8F-A8ED-43A5-A39A-98597FEC70A9}" dt="2021-04-28T03:18:27.202" v="1426"/>
          <pc:sldLayoutMkLst>
            <pc:docMk/>
            <pc:sldMasterMk cId="2460954070" sldId="2147483660"/>
            <pc:sldLayoutMk cId="1203092039" sldId="2147483664"/>
          </pc:sldLayoutMkLst>
        </pc:sldLayoutChg>
        <pc:sldLayoutChg chg="del">
          <pc:chgData name="Jeffrey Thornhill" userId="" providerId="" clId="Web-{6E5F3A8F-A8ED-43A5-A39A-98597FEC70A9}" dt="2021-04-28T03:18:27.202" v="1426"/>
          <pc:sldLayoutMkLst>
            <pc:docMk/>
            <pc:sldMasterMk cId="2460954070" sldId="2147483660"/>
            <pc:sldLayoutMk cId="3733172339" sldId="2147483665"/>
          </pc:sldLayoutMkLst>
        </pc:sldLayoutChg>
        <pc:sldLayoutChg chg="del">
          <pc:chgData name="Jeffrey Thornhill" userId="" providerId="" clId="Web-{6E5F3A8F-A8ED-43A5-A39A-98597FEC70A9}" dt="2021-04-28T03:18:27.202" v="1426"/>
          <pc:sldLayoutMkLst>
            <pc:docMk/>
            <pc:sldMasterMk cId="2460954070" sldId="2147483660"/>
            <pc:sldLayoutMk cId="3210312558" sldId="2147483666"/>
          </pc:sldLayoutMkLst>
        </pc:sldLayoutChg>
        <pc:sldLayoutChg chg="del">
          <pc:chgData name="Jeffrey Thornhill" userId="" providerId="" clId="Web-{6E5F3A8F-A8ED-43A5-A39A-98597FEC70A9}" dt="2021-04-28T03:18:27.202" v="1426"/>
          <pc:sldLayoutMkLst>
            <pc:docMk/>
            <pc:sldMasterMk cId="2460954070" sldId="2147483660"/>
            <pc:sldLayoutMk cId="3146388984" sldId="2147483667"/>
          </pc:sldLayoutMkLst>
        </pc:sldLayoutChg>
        <pc:sldLayoutChg chg="del">
          <pc:chgData name="Jeffrey Thornhill" userId="" providerId="" clId="Web-{6E5F3A8F-A8ED-43A5-A39A-98597FEC70A9}" dt="2021-04-28T03:18:27.202" v="1426"/>
          <pc:sldLayoutMkLst>
            <pc:docMk/>
            <pc:sldMasterMk cId="2460954070" sldId="2147483660"/>
            <pc:sldLayoutMk cId="3171841454" sldId="2147483668"/>
          </pc:sldLayoutMkLst>
        </pc:sldLayoutChg>
        <pc:sldLayoutChg chg="del">
          <pc:chgData name="Jeffrey Thornhill" userId="" providerId="" clId="Web-{6E5F3A8F-A8ED-43A5-A39A-98597FEC70A9}" dt="2021-04-28T03:18:27.202" v="1426"/>
          <pc:sldLayoutMkLst>
            <pc:docMk/>
            <pc:sldMasterMk cId="2460954070" sldId="2147483660"/>
            <pc:sldLayoutMk cId="1718958274" sldId="2147483669"/>
          </pc:sldLayoutMkLst>
        </pc:sldLayoutChg>
        <pc:sldLayoutChg chg="del">
          <pc:chgData name="Jeffrey Thornhill" userId="" providerId="" clId="Web-{6E5F3A8F-A8ED-43A5-A39A-98597FEC70A9}" dt="2021-04-28T03:18:27.202" v="1426"/>
          <pc:sldLayoutMkLst>
            <pc:docMk/>
            <pc:sldMasterMk cId="2460954070" sldId="2147483660"/>
            <pc:sldLayoutMk cId="2202905451" sldId="2147483670"/>
          </pc:sldLayoutMkLst>
        </pc:sldLayoutChg>
        <pc:sldLayoutChg chg="del">
          <pc:chgData name="Jeffrey Thornhill" userId="" providerId="" clId="Web-{6E5F3A8F-A8ED-43A5-A39A-98597FEC70A9}" dt="2021-04-28T03:18:27.202" v="1426"/>
          <pc:sldLayoutMkLst>
            <pc:docMk/>
            <pc:sldMasterMk cId="2460954070" sldId="2147483660"/>
            <pc:sldLayoutMk cId="3479445657" sldId="2147483671"/>
          </pc:sldLayoutMkLst>
        </pc:sldLayoutChg>
      </pc:sldMasterChg>
      <pc:sldMasterChg chg="add mod addSldLayout modSldLayout">
        <pc:chgData name="Jeffrey Thornhill" userId="" providerId="" clId="Web-{6E5F3A8F-A8ED-43A5-A39A-98597FEC70A9}" dt="2021-04-28T03:20:50.147" v="1441"/>
        <pc:sldMasterMkLst>
          <pc:docMk/>
          <pc:sldMasterMk cId="155006924" sldId="2147483672"/>
        </pc:sldMasterMkLst>
        <pc:sldLayoutChg chg="add mod replId">
          <pc:chgData name="Jeffrey Thornhill" userId="" providerId="" clId="Web-{6E5F3A8F-A8ED-43A5-A39A-98597FEC70A9}" dt="2021-04-28T03:20:50.147" v="1441"/>
          <pc:sldLayoutMkLst>
            <pc:docMk/>
            <pc:sldMasterMk cId="155006924" sldId="2147483672"/>
            <pc:sldLayoutMk cId="155329830" sldId="2147483673"/>
          </pc:sldLayoutMkLst>
        </pc:sldLayoutChg>
        <pc:sldLayoutChg chg="add mod replId">
          <pc:chgData name="Jeffrey Thornhill" userId="" providerId="" clId="Web-{6E5F3A8F-A8ED-43A5-A39A-98597FEC70A9}" dt="2021-04-28T03:20:50.147" v="1441"/>
          <pc:sldLayoutMkLst>
            <pc:docMk/>
            <pc:sldMasterMk cId="155006924" sldId="2147483672"/>
            <pc:sldLayoutMk cId="1581953065" sldId="2147483674"/>
          </pc:sldLayoutMkLst>
        </pc:sldLayoutChg>
        <pc:sldLayoutChg chg="add mod replId">
          <pc:chgData name="Jeffrey Thornhill" userId="" providerId="" clId="Web-{6E5F3A8F-A8ED-43A5-A39A-98597FEC70A9}" dt="2021-04-28T03:20:50.147" v="1441"/>
          <pc:sldLayoutMkLst>
            <pc:docMk/>
            <pc:sldMasterMk cId="155006924" sldId="2147483672"/>
            <pc:sldLayoutMk cId="1130275663" sldId="2147483675"/>
          </pc:sldLayoutMkLst>
        </pc:sldLayoutChg>
        <pc:sldLayoutChg chg="add mod replId">
          <pc:chgData name="Jeffrey Thornhill" userId="" providerId="" clId="Web-{6E5F3A8F-A8ED-43A5-A39A-98597FEC70A9}" dt="2021-04-28T03:20:50.147" v="1441"/>
          <pc:sldLayoutMkLst>
            <pc:docMk/>
            <pc:sldMasterMk cId="155006924" sldId="2147483672"/>
            <pc:sldLayoutMk cId="765715142" sldId="2147483676"/>
          </pc:sldLayoutMkLst>
        </pc:sldLayoutChg>
        <pc:sldLayoutChg chg="add mod replId">
          <pc:chgData name="Jeffrey Thornhill" userId="" providerId="" clId="Web-{6E5F3A8F-A8ED-43A5-A39A-98597FEC70A9}" dt="2021-04-28T03:20:50.147" v="1441"/>
          <pc:sldLayoutMkLst>
            <pc:docMk/>
            <pc:sldMasterMk cId="155006924" sldId="2147483672"/>
            <pc:sldLayoutMk cId="2521021221" sldId="2147483677"/>
          </pc:sldLayoutMkLst>
        </pc:sldLayoutChg>
        <pc:sldLayoutChg chg="add mod replId">
          <pc:chgData name="Jeffrey Thornhill" userId="" providerId="" clId="Web-{6E5F3A8F-A8ED-43A5-A39A-98597FEC70A9}" dt="2021-04-28T03:20:50.147" v="1441"/>
          <pc:sldLayoutMkLst>
            <pc:docMk/>
            <pc:sldMasterMk cId="155006924" sldId="2147483672"/>
            <pc:sldLayoutMk cId="4165257557" sldId="2147483678"/>
          </pc:sldLayoutMkLst>
        </pc:sldLayoutChg>
        <pc:sldLayoutChg chg="add mod replId">
          <pc:chgData name="Jeffrey Thornhill" userId="" providerId="" clId="Web-{6E5F3A8F-A8ED-43A5-A39A-98597FEC70A9}" dt="2021-04-28T03:20:50.147" v="1441"/>
          <pc:sldLayoutMkLst>
            <pc:docMk/>
            <pc:sldMasterMk cId="155006924" sldId="2147483672"/>
            <pc:sldLayoutMk cId="204281686" sldId="2147483679"/>
          </pc:sldLayoutMkLst>
        </pc:sldLayoutChg>
        <pc:sldLayoutChg chg="add mod replId">
          <pc:chgData name="Jeffrey Thornhill" userId="" providerId="" clId="Web-{6E5F3A8F-A8ED-43A5-A39A-98597FEC70A9}" dt="2021-04-28T03:20:50.147" v="1441"/>
          <pc:sldLayoutMkLst>
            <pc:docMk/>
            <pc:sldMasterMk cId="155006924" sldId="2147483672"/>
            <pc:sldLayoutMk cId="186180262" sldId="2147483680"/>
          </pc:sldLayoutMkLst>
        </pc:sldLayoutChg>
        <pc:sldLayoutChg chg="add mod replId">
          <pc:chgData name="Jeffrey Thornhill" userId="" providerId="" clId="Web-{6E5F3A8F-A8ED-43A5-A39A-98597FEC70A9}" dt="2021-04-28T03:20:50.147" v="1441"/>
          <pc:sldLayoutMkLst>
            <pc:docMk/>
            <pc:sldMasterMk cId="155006924" sldId="2147483672"/>
            <pc:sldLayoutMk cId="3923279432" sldId="2147483681"/>
          </pc:sldLayoutMkLst>
        </pc:sldLayoutChg>
        <pc:sldLayoutChg chg="add mod replId">
          <pc:chgData name="Jeffrey Thornhill" userId="" providerId="" clId="Web-{6E5F3A8F-A8ED-43A5-A39A-98597FEC70A9}" dt="2021-04-28T03:20:50.147" v="1441"/>
          <pc:sldLayoutMkLst>
            <pc:docMk/>
            <pc:sldMasterMk cId="155006924" sldId="2147483672"/>
            <pc:sldLayoutMk cId="2815623763" sldId="2147483682"/>
          </pc:sldLayoutMkLst>
        </pc:sldLayoutChg>
        <pc:sldLayoutChg chg="add mod replId">
          <pc:chgData name="Jeffrey Thornhill" userId="" providerId="" clId="Web-{6E5F3A8F-A8ED-43A5-A39A-98597FEC70A9}" dt="2021-04-28T03:20:50.147" v="1441"/>
          <pc:sldLayoutMkLst>
            <pc:docMk/>
            <pc:sldMasterMk cId="155006924" sldId="2147483672"/>
            <pc:sldLayoutMk cId="1727577979" sldId="2147483683"/>
          </pc:sldLayoutMkLst>
        </pc:sldLayoutChg>
      </pc:sldMasterChg>
    </pc:docChg>
  </pc:docChgLst>
  <pc:docChgLst>
    <pc:chgData name="Jeffrey Thornhill" clId="Web-{FECE30CD-DD31-474B-B45D-96828CCB4492}"/>
    <pc:docChg chg="addSld delSld modSld sldOrd">
      <pc:chgData name="Jeffrey Thornhill" userId="" providerId="" clId="Web-{FECE30CD-DD31-474B-B45D-96828CCB4492}" dt="2021-04-27T03:34:42.057" v="93" actId="20577"/>
      <pc:docMkLst>
        <pc:docMk/>
      </pc:docMkLst>
      <pc:sldChg chg="modSp">
        <pc:chgData name="Jeffrey Thornhill" userId="" providerId="" clId="Web-{FECE30CD-DD31-474B-B45D-96828CCB4492}" dt="2021-04-27T03:34:42.057" v="93" actId="20577"/>
        <pc:sldMkLst>
          <pc:docMk/>
          <pc:sldMk cId="3137151409" sldId="257"/>
        </pc:sldMkLst>
        <pc:spChg chg="mod">
          <ac:chgData name="Jeffrey Thornhill" userId="" providerId="" clId="Web-{FECE30CD-DD31-474B-B45D-96828CCB4492}" dt="2021-04-27T03:34:42.057" v="93" actId="20577"/>
          <ac:spMkLst>
            <pc:docMk/>
            <pc:sldMk cId="3137151409" sldId="257"/>
            <ac:spMk id="3" creationId="{500CD583-F494-4F38-AC99-AC17A23B5A67}"/>
          </ac:spMkLst>
        </pc:spChg>
      </pc:sldChg>
      <pc:sldChg chg="del">
        <pc:chgData name="Jeffrey Thornhill" userId="" providerId="" clId="Web-{FECE30CD-DD31-474B-B45D-96828CCB4492}" dt="2021-04-27T03:19:17.018" v="25"/>
        <pc:sldMkLst>
          <pc:docMk/>
          <pc:sldMk cId="3044684395" sldId="258"/>
        </pc:sldMkLst>
      </pc:sldChg>
      <pc:sldChg chg="modSp new ord">
        <pc:chgData name="Jeffrey Thornhill" userId="" providerId="" clId="Web-{FECE30CD-DD31-474B-B45D-96828CCB4492}" dt="2021-04-27T03:19:13.299" v="24"/>
        <pc:sldMkLst>
          <pc:docMk/>
          <pc:sldMk cId="2838693460" sldId="261"/>
        </pc:sldMkLst>
        <pc:spChg chg="mod">
          <ac:chgData name="Jeffrey Thornhill" userId="" providerId="" clId="Web-{FECE30CD-DD31-474B-B45D-96828CCB4492}" dt="2021-04-27T03:19:10.845" v="23" actId="20577"/>
          <ac:spMkLst>
            <pc:docMk/>
            <pc:sldMk cId="2838693460" sldId="261"/>
            <ac:spMk id="2" creationId="{5708579B-47C0-430F-8FD3-F7F8D08032D2}"/>
          </ac:spMkLst>
        </pc:spChg>
      </pc:sldChg>
      <pc:sldChg chg="modSp add replId">
        <pc:chgData name="Jeffrey Thornhill" userId="" providerId="" clId="Web-{FECE30CD-DD31-474B-B45D-96828CCB4492}" dt="2021-04-27T03:19:36.440" v="36" actId="20577"/>
        <pc:sldMkLst>
          <pc:docMk/>
          <pc:sldMk cId="639758958" sldId="262"/>
        </pc:sldMkLst>
        <pc:spChg chg="mod">
          <ac:chgData name="Jeffrey Thornhill" userId="" providerId="" clId="Web-{FECE30CD-DD31-474B-B45D-96828CCB4492}" dt="2021-04-27T03:19:36.440" v="36" actId="20577"/>
          <ac:spMkLst>
            <pc:docMk/>
            <pc:sldMk cId="639758958" sldId="262"/>
            <ac:spMk id="2" creationId="{5708579B-47C0-430F-8FD3-F7F8D08032D2}"/>
          </ac:spMkLst>
        </pc:spChg>
      </pc:sldChg>
      <pc:sldChg chg="modSp new">
        <pc:chgData name="Jeffrey Thornhill" userId="" providerId="" clId="Web-{FECE30CD-DD31-474B-B45D-96828CCB4492}" dt="2021-04-27T03:23:23.164" v="42" actId="20577"/>
        <pc:sldMkLst>
          <pc:docMk/>
          <pc:sldMk cId="2382172675" sldId="263"/>
        </pc:sldMkLst>
        <pc:spChg chg="mod">
          <ac:chgData name="Jeffrey Thornhill" userId="" providerId="" clId="Web-{FECE30CD-DD31-474B-B45D-96828CCB4492}" dt="2021-04-27T03:23:23.164" v="42" actId="20577"/>
          <ac:spMkLst>
            <pc:docMk/>
            <pc:sldMk cId="2382172675" sldId="263"/>
            <ac:spMk id="2" creationId="{756BCA62-0334-4DCB-9538-27828AFF9B90}"/>
          </ac:spMkLst>
        </pc:spChg>
      </pc:sldChg>
    </pc:docChg>
  </pc:docChgLst>
  <pc:docChgLst>
    <pc:chgData name="THERESA MARIE AGUILAR" clId="Web-{9BBE59E1-BA4E-4082-A730-0FDE18BCE443}"/>
    <pc:docChg chg="delSld modSld">
      <pc:chgData name="THERESA MARIE AGUILAR" userId="" providerId="" clId="Web-{9BBE59E1-BA4E-4082-A730-0FDE18BCE443}" dt="2021-04-28T18:45:11.551" v="142" actId="20577"/>
      <pc:docMkLst>
        <pc:docMk/>
      </pc:docMkLst>
      <pc:sldChg chg="del">
        <pc:chgData name="THERESA MARIE AGUILAR" userId="" providerId="" clId="Web-{9BBE59E1-BA4E-4082-A730-0FDE18BCE443}" dt="2021-04-28T18:39:13.307" v="51"/>
        <pc:sldMkLst>
          <pc:docMk/>
          <pc:sldMk cId="1071550279" sldId="277"/>
        </pc:sldMkLst>
      </pc:sldChg>
      <pc:sldChg chg="modSp">
        <pc:chgData name="THERESA MARIE AGUILAR" userId="" providerId="" clId="Web-{9BBE59E1-BA4E-4082-A730-0FDE18BCE443}" dt="2021-04-28T18:33:46.703" v="46" actId="20577"/>
        <pc:sldMkLst>
          <pc:docMk/>
          <pc:sldMk cId="1854172513" sldId="284"/>
        </pc:sldMkLst>
        <pc:spChg chg="mod">
          <ac:chgData name="THERESA MARIE AGUILAR" userId="" providerId="" clId="Web-{9BBE59E1-BA4E-4082-A730-0FDE18BCE443}" dt="2021-04-28T18:33:46.703" v="46" actId="20577"/>
          <ac:spMkLst>
            <pc:docMk/>
            <pc:sldMk cId="1854172513" sldId="284"/>
            <ac:spMk id="3" creationId="{DD3E4D0E-0E1E-4AD3-B8BC-98785C1DF47C}"/>
          </ac:spMkLst>
        </pc:spChg>
      </pc:sldChg>
      <pc:sldChg chg="modSp">
        <pc:chgData name="THERESA MARIE AGUILAR" userId="" providerId="" clId="Web-{9BBE59E1-BA4E-4082-A730-0FDE18BCE443}" dt="2021-04-28T18:45:11.551" v="142" actId="20577"/>
        <pc:sldMkLst>
          <pc:docMk/>
          <pc:sldMk cId="676368376" sldId="285"/>
        </pc:sldMkLst>
        <pc:spChg chg="mod">
          <ac:chgData name="THERESA MARIE AGUILAR" userId="" providerId="" clId="Web-{9BBE59E1-BA4E-4082-A730-0FDE18BCE443}" dt="2021-04-28T18:34:32.361" v="48" actId="20577"/>
          <ac:spMkLst>
            <pc:docMk/>
            <pc:sldMk cId="676368376" sldId="285"/>
            <ac:spMk id="2" creationId="{EBC88650-36A5-4F6B-BEDB-A0DA90A4675A}"/>
          </ac:spMkLst>
        </pc:spChg>
        <pc:spChg chg="mod">
          <ac:chgData name="THERESA MARIE AGUILAR" userId="" providerId="" clId="Web-{9BBE59E1-BA4E-4082-A730-0FDE18BCE443}" dt="2021-04-28T18:45:11.551" v="142" actId="20577"/>
          <ac:spMkLst>
            <pc:docMk/>
            <pc:sldMk cId="676368376" sldId="285"/>
            <ac:spMk id="3" creationId="{B4D92535-ED07-41D5-9CDE-4B07183B04DF}"/>
          </ac:spMkLst>
        </pc:spChg>
      </pc:sldChg>
    </pc:docChg>
  </pc:docChgLst>
  <pc:docChgLst>
    <pc:chgData clId="Web-{A4E1EA8E-057B-48D8-8BF3-ECAAE13AD0A1}"/>
    <pc:docChg chg="addSld modSld">
      <pc:chgData name="" userId="" providerId="" clId="Web-{A4E1EA8E-057B-48D8-8BF3-ECAAE13AD0A1}" dt="2021-04-27T01:52:19.239" v="25" actId="20577"/>
      <pc:docMkLst>
        <pc:docMk/>
      </pc:docMkLst>
      <pc:sldChg chg="modSp">
        <pc:chgData name="" userId="" providerId="" clId="Web-{A4E1EA8E-057B-48D8-8BF3-ECAAE13AD0A1}" dt="2021-04-27T01:45:40.559" v="3" actId="20577"/>
        <pc:sldMkLst>
          <pc:docMk/>
          <pc:sldMk cId="109857222" sldId="256"/>
        </pc:sldMkLst>
        <pc:spChg chg="mod">
          <ac:chgData name="" userId="" providerId="" clId="Web-{A4E1EA8E-057B-48D8-8BF3-ECAAE13AD0A1}" dt="2021-04-27T01:45:37.840" v="1" actId="20577"/>
          <ac:spMkLst>
            <pc:docMk/>
            <pc:sldMk cId="109857222" sldId="256"/>
            <ac:spMk id="2" creationId="{00000000-0000-0000-0000-000000000000}"/>
          </ac:spMkLst>
        </pc:spChg>
        <pc:spChg chg="mod">
          <ac:chgData name="" userId="" providerId="" clId="Web-{A4E1EA8E-057B-48D8-8BF3-ECAAE13AD0A1}" dt="2021-04-27T01:45:40.559" v="3" actId="20577"/>
          <ac:spMkLst>
            <pc:docMk/>
            <pc:sldMk cId="109857222" sldId="256"/>
            <ac:spMk id="3" creationId="{00000000-0000-0000-0000-000000000000}"/>
          </ac:spMkLst>
        </pc:spChg>
      </pc:sldChg>
      <pc:sldChg chg="modSp new">
        <pc:chgData name="" userId="" providerId="" clId="Web-{A4E1EA8E-057B-48D8-8BF3-ECAAE13AD0A1}" dt="2021-04-27T01:52:19.239" v="25" actId="20577"/>
        <pc:sldMkLst>
          <pc:docMk/>
          <pc:sldMk cId="3137151409" sldId="257"/>
        </pc:sldMkLst>
        <pc:spChg chg="mod">
          <ac:chgData name="" userId="" providerId="" clId="Web-{A4E1EA8E-057B-48D8-8BF3-ECAAE13AD0A1}" dt="2021-04-27T01:50:26.123" v="8" actId="20577"/>
          <ac:spMkLst>
            <pc:docMk/>
            <pc:sldMk cId="3137151409" sldId="257"/>
            <ac:spMk id="2" creationId="{CE3E7CC5-425C-456F-B274-64FD42C7F76C}"/>
          </ac:spMkLst>
        </pc:spChg>
        <pc:spChg chg="mod">
          <ac:chgData name="" userId="" providerId="" clId="Web-{A4E1EA8E-057B-48D8-8BF3-ECAAE13AD0A1}" dt="2021-04-27T01:52:19.239" v="25" actId="20577"/>
          <ac:spMkLst>
            <pc:docMk/>
            <pc:sldMk cId="3137151409" sldId="257"/>
            <ac:spMk id="3" creationId="{500CD583-F494-4F38-AC99-AC17A23B5A67}"/>
          </ac:spMkLst>
        </pc:spChg>
      </pc:sldChg>
      <pc:sldChg chg="modSp new">
        <pc:chgData name="" userId="" providerId="" clId="Web-{A4E1EA8E-057B-48D8-8BF3-ECAAE13AD0A1}" dt="2021-04-27T01:51:04.500" v="11" actId="20577"/>
        <pc:sldMkLst>
          <pc:docMk/>
          <pc:sldMk cId="3044684395" sldId="258"/>
        </pc:sldMkLst>
        <pc:spChg chg="mod">
          <ac:chgData name="" userId="" providerId="" clId="Web-{A4E1EA8E-057B-48D8-8BF3-ECAAE13AD0A1}" dt="2021-04-27T01:51:04.500" v="11" actId="20577"/>
          <ac:spMkLst>
            <pc:docMk/>
            <pc:sldMk cId="3044684395" sldId="258"/>
            <ac:spMk id="2" creationId="{399F0FD5-ED09-4ABC-B863-109F973460B7}"/>
          </ac:spMkLst>
        </pc:spChg>
      </pc:sldChg>
      <pc:sldChg chg="modSp new">
        <pc:chgData name="" userId="" providerId="" clId="Web-{A4E1EA8E-057B-48D8-8BF3-ECAAE13AD0A1}" dt="2021-04-27T01:52:05.879" v="22" actId="20577"/>
        <pc:sldMkLst>
          <pc:docMk/>
          <pc:sldMk cId="2831237171" sldId="259"/>
        </pc:sldMkLst>
        <pc:spChg chg="mod">
          <ac:chgData name="" userId="" providerId="" clId="Web-{A4E1EA8E-057B-48D8-8BF3-ECAAE13AD0A1}" dt="2021-04-27T01:52:05.879" v="22" actId="20577"/>
          <ac:spMkLst>
            <pc:docMk/>
            <pc:sldMk cId="2831237171" sldId="259"/>
            <ac:spMk id="2" creationId="{8870FB0D-8735-4676-82B1-888CFB115087}"/>
          </ac:spMkLst>
        </pc:spChg>
      </pc:sldChg>
      <pc:sldChg chg="modSp new">
        <pc:chgData name="" userId="" providerId="" clId="Web-{A4E1EA8E-057B-48D8-8BF3-ECAAE13AD0A1}" dt="2021-04-27T01:51:44.112" v="18" actId="20577"/>
        <pc:sldMkLst>
          <pc:docMk/>
          <pc:sldMk cId="3853470808" sldId="260"/>
        </pc:sldMkLst>
        <pc:spChg chg="mod">
          <ac:chgData name="" userId="" providerId="" clId="Web-{A4E1EA8E-057B-48D8-8BF3-ECAAE13AD0A1}" dt="2021-04-27T01:51:44.112" v="18" actId="20577"/>
          <ac:spMkLst>
            <pc:docMk/>
            <pc:sldMk cId="3853470808" sldId="260"/>
            <ac:spMk id="2" creationId="{8A7D263B-8E03-4EF9-95B9-FC69998C5800}"/>
          </ac:spMkLst>
        </pc:spChg>
      </pc:sldChg>
    </pc:docChg>
  </pc:docChgLst>
  <pc:docChgLst>
    <pc:chgData name="Jeffrey Thornhill" userId="3k2x666RbacX/rGmEd2bUOOyIXPDhTFHVxI/wk6dXRA=" providerId="None" clId="Web-{34E17C2C-D0B9-4B18-990C-17872EC44999}"/>
    <pc:docChg chg="modSld">
      <pc:chgData name="Jeffrey Thornhill" userId="3k2x666RbacX/rGmEd2bUOOyIXPDhTFHVxI/wk6dXRA=" providerId="None" clId="Web-{34E17C2C-D0B9-4B18-990C-17872EC44999}" dt="2021-04-28T23:11:58.204" v="7" actId="20577"/>
      <pc:docMkLst>
        <pc:docMk/>
      </pc:docMkLst>
      <pc:sldChg chg="modSp">
        <pc:chgData name="Jeffrey Thornhill" userId="3k2x666RbacX/rGmEd2bUOOyIXPDhTFHVxI/wk6dXRA=" providerId="None" clId="Web-{34E17C2C-D0B9-4B18-990C-17872EC44999}" dt="2021-04-28T23:05:25.227" v="1" actId="20577"/>
        <pc:sldMkLst>
          <pc:docMk/>
          <pc:sldMk cId="109857222" sldId="256"/>
        </pc:sldMkLst>
        <pc:spChg chg="mod">
          <ac:chgData name="Jeffrey Thornhill" userId="3k2x666RbacX/rGmEd2bUOOyIXPDhTFHVxI/wk6dXRA=" providerId="None" clId="Web-{34E17C2C-D0B9-4B18-990C-17872EC44999}" dt="2021-04-28T23:05:25.227" v="1" actId="20577"/>
          <ac:spMkLst>
            <pc:docMk/>
            <pc:sldMk cId="109857222" sldId="256"/>
            <ac:spMk id="3" creationId="{00000000-0000-0000-0000-000000000000}"/>
          </ac:spMkLst>
        </pc:spChg>
      </pc:sldChg>
      <pc:sldChg chg="modSp">
        <pc:chgData name="Jeffrey Thornhill" userId="3k2x666RbacX/rGmEd2bUOOyIXPDhTFHVxI/wk6dXRA=" providerId="None" clId="Web-{34E17C2C-D0B9-4B18-990C-17872EC44999}" dt="2021-04-28T23:11:58.204" v="7" actId="20577"/>
        <pc:sldMkLst>
          <pc:docMk/>
          <pc:sldMk cId="2040048589" sldId="264"/>
        </pc:sldMkLst>
        <pc:spChg chg="mod">
          <ac:chgData name="Jeffrey Thornhill" userId="3k2x666RbacX/rGmEd2bUOOyIXPDhTFHVxI/wk6dXRA=" providerId="None" clId="Web-{34E17C2C-D0B9-4B18-990C-17872EC44999}" dt="2021-04-28T23:11:58.204" v="7" actId="20577"/>
          <ac:spMkLst>
            <pc:docMk/>
            <pc:sldMk cId="2040048589" sldId="264"/>
            <ac:spMk id="3" creationId="{759720F6-5649-45CD-9ACA-E5A97D18043F}"/>
          </ac:spMkLst>
        </pc:spChg>
      </pc:sldChg>
    </pc:docChg>
  </pc:docChgLst>
  <pc:docChgLst>
    <pc:chgData name="THERESA MARIE AGUILAR" userId="4wvBMpsmffi2JGWwZsxHeWfvk4SApzGuAziOKHxXRgs=" providerId="None" clId="Web-{68DF5880-6EBE-46F1-8DED-0D595948FE34}"/>
    <pc:docChg chg="modSld">
      <pc:chgData name="THERESA MARIE AGUILAR" userId="4wvBMpsmffi2JGWwZsxHeWfvk4SApzGuAziOKHxXRgs=" providerId="None" clId="Web-{68DF5880-6EBE-46F1-8DED-0D595948FE34}" dt="2021-04-28T22:57:08.542" v="10" actId="20577"/>
      <pc:docMkLst>
        <pc:docMk/>
      </pc:docMkLst>
      <pc:sldChg chg="modSp">
        <pc:chgData name="THERESA MARIE AGUILAR" userId="4wvBMpsmffi2JGWwZsxHeWfvk4SApzGuAziOKHxXRgs=" providerId="None" clId="Web-{68DF5880-6EBE-46F1-8DED-0D595948FE34}" dt="2021-04-28T22:57:08.542" v="10" actId="20577"/>
        <pc:sldMkLst>
          <pc:docMk/>
          <pc:sldMk cId="109857222" sldId="256"/>
        </pc:sldMkLst>
        <pc:spChg chg="mod">
          <ac:chgData name="THERESA MARIE AGUILAR" userId="4wvBMpsmffi2JGWwZsxHeWfvk4SApzGuAziOKHxXRgs=" providerId="None" clId="Web-{68DF5880-6EBE-46F1-8DED-0D595948FE34}" dt="2021-04-28T22:57:08.542" v="10" actId="20577"/>
          <ac:spMkLst>
            <pc:docMk/>
            <pc:sldMk cId="109857222" sldId="256"/>
            <ac:spMk id="2" creationId="{00000000-0000-0000-0000-000000000000}"/>
          </ac:spMkLst>
        </pc:spChg>
      </pc:sldChg>
    </pc:docChg>
  </pc:docChgLst>
  <pc:docChgLst>
    <pc:chgData name="THERESA MARIE AGUILAR" userId="4wvBMpsmffi2JGWwZsxHeWfvk4SApzGuAziOKHxXRgs=" providerId="None" clId="Web-{9BBE59E1-BA4E-4082-A730-0FDE18BCE443}"/>
    <pc:docChg chg="addSld">
      <pc:chgData name="THERESA MARIE AGUILAR" userId="4wvBMpsmffi2JGWwZsxHeWfvk4SApzGuAziOKHxXRgs=" providerId="None" clId="Web-{9BBE59E1-BA4E-4082-A730-0FDE18BCE443}" dt="2021-04-28T17:35:37.213" v="0"/>
      <pc:docMkLst>
        <pc:docMk/>
      </pc:docMkLst>
      <pc:sldChg chg="new">
        <pc:chgData name="THERESA MARIE AGUILAR" userId="4wvBMpsmffi2JGWwZsxHeWfvk4SApzGuAziOKHxXRgs=" providerId="None" clId="Web-{9BBE59E1-BA4E-4082-A730-0FDE18BCE443}" dt="2021-04-28T17:35:37.213" v="0"/>
        <pc:sldMkLst>
          <pc:docMk/>
          <pc:sldMk cId="676368376"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D4076-B6C6-487A-A9F6-CEE34098A664}" type="datetimeFigureOut">
              <a:rPr lang="en-US"/>
              <a:t>4/30/2021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C0059-BD36-41EB-9BAB-31A293359196}" type="slidenum">
              <a:rPr lang="en-US"/>
              <a:t>‹#›</a:t>
            </a:fld>
            <a:endParaRPr lang="en-US"/>
          </a:p>
        </p:txBody>
      </p:sp>
    </p:spTree>
    <p:extLst>
      <p:ext uri="{BB962C8B-B14F-4D97-AF65-F5344CB8AC3E}">
        <p14:creationId xmlns:p14="http://schemas.microsoft.com/office/powerpoint/2010/main" val="138501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Patients that have a vascular or general surgery must come back within 30 days with a qualifying diagnosis to be considered for NSQIP</a:t>
            </a:r>
          </a:p>
        </p:txBody>
      </p:sp>
      <p:sp>
        <p:nvSpPr>
          <p:cNvPr id="4" name="Slide Number Placeholder 3"/>
          <p:cNvSpPr>
            <a:spLocks noGrp="1"/>
          </p:cNvSpPr>
          <p:nvPr>
            <p:ph type="sldNum" sz="quarter" idx="5"/>
          </p:nvPr>
        </p:nvSpPr>
        <p:spPr/>
        <p:txBody>
          <a:bodyPr/>
          <a:lstStyle/>
          <a:p>
            <a:fld id="{D60C0059-BD36-41EB-9BAB-31A293359196}" type="slidenum">
              <a:rPr lang="en-US"/>
              <a:t>8</a:t>
            </a:fld>
            <a:endParaRPr lang="en-US"/>
          </a:p>
        </p:txBody>
      </p:sp>
    </p:spTree>
    <p:extLst>
      <p:ext uri="{BB962C8B-B14F-4D97-AF65-F5344CB8AC3E}">
        <p14:creationId xmlns:p14="http://schemas.microsoft.com/office/powerpoint/2010/main" val="291961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we are going to talk about how we collected the data, cleaned/formatted and explored the data for </a:t>
            </a:r>
            <a:r>
              <a:rPr lang="en-US" dirty="0">
                <a:cs typeface="Calibri"/>
              </a:rPr>
              <a:t>NSQIP measures.</a:t>
            </a:r>
            <a:endParaRPr lang="en-US">
              <a:cs typeface="Calibri"/>
            </a:endParaRPr>
          </a:p>
        </p:txBody>
      </p:sp>
      <p:sp>
        <p:nvSpPr>
          <p:cNvPr id="4" name="Slide Number Placeholder 3"/>
          <p:cNvSpPr>
            <a:spLocks noGrp="1"/>
          </p:cNvSpPr>
          <p:nvPr>
            <p:ph type="sldNum" sz="quarter" idx="5"/>
          </p:nvPr>
        </p:nvSpPr>
        <p:spPr/>
        <p:txBody>
          <a:bodyPr/>
          <a:lstStyle/>
          <a:p>
            <a:fld id="{D60C0059-BD36-41EB-9BAB-31A293359196}" type="slidenum">
              <a:rPr lang="en-US"/>
              <a:t>12</a:t>
            </a:fld>
            <a:endParaRPr lang="en-US"/>
          </a:p>
        </p:txBody>
      </p:sp>
    </p:spTree>
    <p:extLst>
      <p:ext uri="{BB962C8B-B14F-4D97-AF65-F5344CB8AC3E}">
        <p14:creationId xmlns:p14="http://schemas.microsoft.com/office/powerpoint/2010/main" val="266263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dirty="0">
                <a:cs typeface="Calibri"/>
              </a:rPr>
              <a:t>We got these files from the CMS.gov website</a:t>
            </a:r>
          </a:p>
          <a:p>
            <a:r>
              <a:rPr lang="en-US">
                <a:cs typeface="Calibri"/>
              </a:rPr>
              <a:t>- The data ranges from 2008 through 2010 which means that we were focused on ICD-9 diagnosis and procedure codes.</a:t>
            </a:r>
          </a:p>
          <a:p>
            <a:r>
              <a:rPr lang="en-US">
                <a:cs typeface="Calibri"/>
              </a:rPr>
              <a:t>-</a:t>
            </a:r>
            <a:r>
              <a:rPr lang="en-US" dirty="0">
                <a:cs typeface="Calibri"/>
              </a:rPr>
              <a:t> </a:t>
            </a:r>
            <a:r>
              <a:rPr lang="en-US">
                <a:cs typeface="Calibri"/>
              </a:rPr>
              <a:t>This is an example of where we pulled the files down. The files were provided in 20 sample zip files that contained Beneficiary, Inpatient and Outpatient datasets.</a:t>
            </a:r>
          </a:p>
          <a:p>
            <a:r>
              <a:rPr lang="en-US" dirty="0">
                <a:cs typeface="Calibri"/>
              </a:rPr>
              <a:t>- </a:t>
            </a:r>
            <a:r>
              <a:rPr lang="en-US">
                <a:cs typeface="Calibri"/>
              </a:rPr>
              <a:t>Each of us downloaded one of the sections and combined the individual files into consolidated datasets. (Screenshot of master inpatient on next slide).</a:t>
            </a:r>
            <a:endParaRPr lang="en-US" dirty="0">
              <a:cs typeface="Calibri"/>
            </a:endParaRPr>
          </a:p>
        </p:txBody>
      </p:sp>
      <p:sp>
        <p:nvSpPr>
          <p:cNvPr id="4" name="Slide Number Placeholder 3"/>
          <p:cNvSpPr>
            <a:spLocks noGrp="1"/>
          </p:cNvSpPr>
          <p:nvPr>
            <p:ph type="sldNum" sz="quarter" idx="5"/>
          </p:nvPr>
        </p:nvSpPr>
        <p:spPr/>
        <p:txBody>
          <a:bodyPr/>
          <a:lstStyle/>
          <a:p>
            <a:fld id="{D60C0059-BD36-41EB-9BAB-31A293359196}" type="slidenum">
              <a:rPr lang="en-US"/>
              <a:t>13</a:t>
            </a:fld>
            <a:endParaRPr lang="en-US"/>
          </a:p>
        </p:txBody>
      </p:sp>
    </p:spTree>
    <p:extLst>
      <p:ext uri="{BB962C8B-B14F-4D97-AF65-F5344CB8AC3E}">
        <p14:creationId xmlns:p14="http://schemas.microsoft.com/office/powerpoint/2010/main" val="1570737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Output based on data profiling results as to what columns were needed and well populated as well as what might be useful in data analysis.</a:t>
            </a:r>
            <a:endParaRPr lang="en-US" dirty="0">
              <a:cs typeface="Calibri"/>
            </a:endParaRPr>
          </a:p>
        </p:txBody>
      </p:sp>
      <p:sp>
        <p:nvSpPr>
          <p:cNvPr id="4" name="Slide Number Placeholder 3"/>
          <p:cNvSpPr>
            <a:spLocks noGrp="1"/>
          </p:cNvSpPr>
          <p:nvPr>
            <p:ph type="sldNum" sz="quarter" idx="5"/>
          </p:nvPr>
        </p:nvSpPr>
        <p:spPr/>
        <p:txBody>
          <a:bodyPr/>
          <a:lstStyle/>
          <a:p>
            <a:fld id="{D60C0059-BD36-41EB-9BAB-31A293359196}" type="slidenum">
              <a:rPr lang="en-US"/>
              <a:t>17</a:t>
            </a:fld>
            <a:endParaRPr lang="en-US"/>
          </a:p>
        </p:txBody>
      </p:sp>
    </p:spTree>
    <p:extLst>
      <p:ext uri="{BB962C8B-B14F-4D97-AF65-F5344CB8AC3E}">
        <p14:creationId xmlns:p14="http://schemas.microsoft.com/office/powerpoint/2010/main" val="369549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Sorted by patient &gt; Sorted by Discharge Date &gt; Create a previously discharged date column and use the dates to calculate the days between</a:t>
            </a:r>
          </a:p>
        </p:txBody>
      </p:sp>
      <p:sp>
        <p:nvSpPr>
          <p:cNvPr id="4" name="Slide Number Placeholder 3"/>
          <p:cNvSpPr>
            <a:spLocks noGrp="1"/>
          </p:cNvSpPr>
          <p:nvPr>
            <p:ph type="sldNum" sz="quarter" idx="5"/>
          </p:nvPr>
        </p:nvSpPr>
        <p:spPr/>
        <p:txBody>
          <a:bodyPr/>
          <a:lstStyle/>
          <a:p>
            <a:fld id="{D60C0059-BD36-41EB-9BAB-31A293359196}" type="slidenum">
              <a:rPr lang="en-US"/>
              <a:t>19</a:t>
            </a:fld>
            <a:endParaRPr lang="en-US"/>
          </a:p>
        </p:txBody>
      </p:sp>
    </p:spTree>
    <p:extLst>
      <p:ext uri="{BB962C8B-B14F-4D97-AF65-F5344CB8AC3E}">
        <p14:creationId xmlns:p14="http://schemas.microsoft.com/office/powerpoint/2010/main" val="77059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flagged patients with a qualified diagnosis and qualified procedures with a 1.  We then created a column called </a:t>
            </a:r>
            <a:r>
              <a:rPr lang="en-US" dirty="0" err="1">
                <a:cs typeface="Calibri"/>
              </a:rPr>
              <a:t>nsqip</a:t>
            </a:r>
            <a:r>
              <a:rPr lang="en-US" dirty="0">
                <a:cs typeface="Calibri"/>
              </a:rPr>
              <a:t> person, which </a:t>
            </a:r>
          </a:p>
        </p:txBody>
      </p:sp>
      <p:sp>
        <p:nvSpPr>
          <p:cNvPr id="4" name="Slide Number Placeholder 3"/>
          <p:cNvSpPr>
            <a:spLocks noGrp="1"/>
          </p:cNvSpPr>
          <p:nvPr>
            <p:ph type="sldNum" sz="quarter" idx="5"/>
          </p:nvPr>
        </p:nvSpPr>
        <p:spPr/>
        <p:txBody>
          <a:bodyPr/>
          <a:lstStyle/>
          <a:p>
            <a:fld id="{D60C0059-BD36-41EB-9BAB-31A293359196}" type="slidenum">
              <a:rPr lang="en-US"/>
              <a:t>20</a:t>
            </a:fld>
            <a:endParaRPr lang="en-US"/>
          </a:p>
        </p:txBody>
      </p:sp>
    </p:spTree>
    <p:extLst>
      <p:ext uri="{BB962C8B-B14F-4D97-AF65-F5344CB8AC3E}">
        <p14:creationId xmlns:p14="http://schemas.microsoft.com/office/powerpoint/2010/main" val="398783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getting our denominator and filtering for patients that were qualified with a diagnosis, we found that our highest returning diagnosis was </a:t>
            </a:r>
            <a:r>
              <a:rPr lang="en-US" dirty="0" err="1">
                <a:cs typeface="Calibri"/>
              </a:rPr>
              <a:t>pneuomia</a:t>
            </a:r>
            <a:r>
              <a:rPr lang="en-US" dirty="0">
                <a:cs typeface="Calibri"/>
              </a:rPr>
              <a:t>, followed by sepsis.  Looking at the </a:t>
            </a:r>
            <a:r>
              <a:rPr lang="en-US" dirty="0" err="1">
                <a:cs typeface="Calibri"/>
              </a:rPr>
              <a:t>piechart</a:t>
            </a:r>
            <a:r>
              <a:rPr lang="en-US" dirty="0">
                <a:cs typeface="Calibri"/>
              </a:rPr>
              <a:t>: Of the total people that had a qualifying diagnosis, 70% of them had pneumonia.  The high pneumonia percentage could be due to the high volume of patients that are 65 years or older. </a:t>
            </a:r>
          </a:p>
        </p:txBody>
      </p:sp>
      <p:sp>
        <p:nvSpPr>
          <p:cNvPr id="4" name="Slide Number Placeholder 3"/>
          <p:cNvSpPr>
            <a:spLocks noGrp="1"/>
          </p:cNvSpPr>
          <p:nvPr>
            <p:ph type="sldNum" sz="quarter" idx="5"/>
          </p:nvPr>
        </p:nvSpPr>
        <p:spPr/>
        <p:txBody>
          <a:bodyPr/>
          <a:lstStyle/>
          <a:p>
            <a:fld id="{D60C0059-BD36-41EB-9BAB-31A293359196}" type="slidenum">
              <a:rPr lang="en-US"/>
              <a:t>23</a:t>
            </a:fld>
            <a:endParaRPr lang="en-US"/>
          </a:p>
        </p:txBody>
      </p:sp>
    </p:spTree>
    <p:extLst>
      <p:ext uri="{BB962C8B-B14F-4D97-AF65-F5344CB8AC3E}">
        <p14:creationId xmlns:p14="http://schemas.microsoft.com/office/powerpoint/2010/main" val="17236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4/30/2021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329830"/>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156237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275779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819530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02756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57151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2102122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4/30/2021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52575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428168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61802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2327943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4/30/2021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50069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hyperlink" Target="https://en.wikipedia.org/wiki/File:ScalpelGrip_Palmar-Plain.sv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mylifeinanutshell.ca/2010/08/30-days-and-30-night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cs typeface="Calibri Light"/>
              </a:rPr>
              <a:t>Surgical Quality</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solidFill>
                  <a:schemeClr val="bg1">
                    <a:lumMod val="50000"/>
                    <a:lumOff val="50000"/>
                  </a:schemeClr>
                </a:solidFill>
                <a:cs typeface="Calibri"/>
              </a:rPr>
              <a:t>JoAnn Vuong, Theresa Aguilar, Jeff Thornhill</a:t>
            </a:r>
          </a:p>
          <a:p>
            <a:r>
              <a:rPr lang="en-US" dirty="0">
                <a:solidFill>
                  <a:schemeClr val="bg1">
                    <a:lumMod val="50000"/>
                    <a:lumOff val="50000"/>
                  </a:schemeClr>
                </a:solidFill>
                <a:cs typeface="Calibri"/>
              </a:rPr>
              <a:t>04.28.2021</a:t>
            </a:r>
          </a:p>
        </p:txBody>
      </p:sp>
      <p:sp>
        <p:nvSpPr>
          <p:cNvPr id="4" name="Slide Number Placeholder 3">
            <a:extLst>
              <a:ext uri="{FF2B5EF4-FFF2-40B4-BE49-F238E27FC236}">
                <a16:creationId xmlns:a16="http://schemas.microsoft.com/office/drawing/2014/main" id="{C2807F6A-C40A-418D-9849-DE5D8100F874}"/>
              </a:ext>
            </a:extLst>
          </p:cNvPr>
          <p:cNvSpPr>
            <a:spLocks noGrp="1"/>
          </p:cNvSpPr>
          <p:nvPr>
            <p:ph type="sldNum" sz="quarter" idx="12"/>
          </p:nvPr>
        </p:nvSpPr>
        <p:spPr/>
        <p:txBody>
          <a:bodyPr/>
          <a:lstStyle/>
          <a:p>
            <a:fld id="{4FAB73BC-B049-4115-A692-8D63A059BFB8}" type="slidenum">
              <a:rPr lang="en-US" dirty="0"/>
              <a:pPr/>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11E1-EABD-4594-8AEA-EBCF7494D6FB}"/>
              </a:ext>
            </a:extLst>
          </p:cNvPr>
          <p:cNvSpPr>
            <a:spLocks noGrp="1"/>
          </p:cNvSpPr>
          <p:nvPr>
            <p:ph type="title"/>
          </p:nvPr>
        </p:nvSpPr>
        <p:spPr/>
        <p:txBody>
          <a:bodyPr/>
          <a:lstStyle/>
          <a:p>
            <a:r>
              <a:rPr lang="en-US" dirty="0">
                <a:cs typeface="Calibri Light"/>
              </a:rPr>
              <a:t>Deep Vein Thrombosis</a:t>
            </a:r>
            <a:endParaRPr lang="en-US" dirty="0"/>
          </a:p>
        </p:txBody>
      </p:sp>
      <p:sp>
        <p:nvSpPr>
          <p:cNvPr id="3" name="Content Placeholder 2">
            <a:extLst>
              <a:ext uri="{FF2B5EF4-FFF2-40B4-BE49-F238E27FC236}">
                <a16:creationId xmlns:a16="http://schemas.microsoft.com/office/drawing/2014/main" id="{2F168789-A6A5-4091-9EA6-33BF78CC470A}"/>
              </a:ext>
            </a:extLst>
          </p:cNvPr>
          <p:cNvSpPr>
            <a:spLocks noGrp="1"/>
          </p:cNvSpPr>
          <p:nvPr>
            <p:ph idx="1"/>
          </p:nvPr>
        </p:nvSpPr>
        <p:spPr/>
        <p:txBody>
          <a:bodyPr vert="horz" lIns="91440" tIns="45720" rIns="91440" bIns="45720" rtlCol="0" anchor="t">
            <a:normAutofit/>
          </a:bodyPr>
          <a:lstStyle/>
          <a:p>
            <a:r>
              <a:rPr lang="en-US" sz="2000" b="1" dirty="0">
                <a:cs typeface="Calibri"/>
              </a:rPr>
              <a:t>Definition:</a:t>
            </a:r>
            <a:r>
              <a:rPr lang="en-US" sz="2000" dirty="0">
                <a:cs typeface="Calibri"/>
              </a:rPr>
              <a:t> </a:t>
            </a:r>
            <a:r>
              <a:rPr lang="en-US" sz="1600" i="1" dirty="0">
                <a:ea typeface="+mn-lt"/>
                <a:cs typeface="+mn-lt"/>
              </a:rPr>
              <a:t>A deep vein thrombosis(DVT)or a pulmonary embolism(PE)can be a serious complication after surgery. Sometimes a deep vein thrombosis can lead to a pulmonary embolism which is a blood clot that has been dislodged but then gets stuck in the lungs causing a disruption in blood flow. The Deep Vein Thrombosis or Pulmonary Embolism NSQIP measure is calculated by determining the number of patients who had vascular or general surgery that came back with a DVT or PE.</a:t>
            </a:r>
          </a:p>
          <a:p>
            <a:r>
              <a:rPr lang="en-US" sz="2000" dirty="0">
                <a:cs typeface="Calibri"/>
              </a:rPr>
              <a:t>Inclusion Criteria:</a:t>
            </a:r>
          </a:p>
          <a:p>
            <a:pPr lvl="1"/>
            <a:r>
              <a:rPr lang="en-US" sz="1600" dirty="0">
                <a:cs typeface="Calibri"/>
              </a:rPr>
              <a:t>DVT:</a:t>
            </a:r>
            <a:r>
              <a:rPr lang="en-US" sz="1600" dirty="0">
                <a:ea typeface="+mn-lt"/>
                <a:cs typeface="+mn-lt"/>
              </a:rPr>
              <a:t> 453.40, 453.90, 453.41, 453.42, 997.1, 997.49, 997.39, 997.2, 999.9, 997.71</a:t>
            </a:r>
          </a:p>
          <a:p>
            <a:pPr lvl="1"/>
            <a:r>
              <a:rPr lang="en-US" sz="1600" dirty="0">
                <a:cs typeface="Calibri"/>
              </a:rPr>
              <a:t>PE:</a:t>
            </a:r>
            <a:r>
              <a:rPr lang="en-US" sz="1600" dirty="0">
                <a:ea typeface="+mn-lt"/>
                <a:cs typeface="+mn-lt"/>
              </a:rPr>
              <a:t> 415.11</a:t>
            </a:r>
            <a:endParaRPr lang="en-US" sz="1600" dirty="0">
              <a:cs typeface="Calibri"/>
            </a:endParaRPr>
          </a:p>
          <a:p>
            <a:pPr lvl="1"/>
            <a:r>
              <a:rPr lang="en-US" sz="1600" dirty="0">
                <a:cs typeface="Calibri"/>
              </a:rPr>
              <a:t>Blood Clots:</a:t>
            </a:r>
            <a:r>
              <a:rPr lang="en-US" sz="1600" dirty="0">
                <a:ea typeface="+mn-lt"/>
                <a:cs typeface="+mn-lt"/>
              </a:rPr>
              <a:t> 453.40, 997.2, 997.1, 997.49, 998.9, 569.62</a:t>
            </a:r>
          </a:p>
          <a:p>
            <a:r>
              <a:rPr lang="en-US" sz="2000" dirty="0">
                <a:ea typeface="+mn-lt"/>
                <a:cs typeface="+mn-lt"/>
              </a:rPr>
              <a:t>Exclusion Criteria:</a:t>
            </a:r>
          </a:p>
          <a:p>
            <a:pPr lvl="2"/>
            <a:r>
              <a:rPr lang="en-US" sz="1600" dirty="0">
                <a:ea typeface="+mn-lt"/>
                <a:cs typeface="+mn-lt"/>
              </a:rPr>
              <a:t>None</a:t>
            </a:r>
            <a:endParaRPr lang="en-US" dirty="0">
              <a:ea typeface="+mn-lt"/>
              <a:cs typeface="+mn-lt"/>
            </a:endParaRPr>
          </a:p>
        </p:txBody>
      </p:sp>
      <p:sp>
        <p:nvSpPr>
          <p:cNvPr id="4" name="Slide Number Placeholder 3">
            <a:extLst>
              <a:ext uri="{FF2B5EF4-FFF2-40B4-BE49-F238E27FC236}">
                <a16:creationId xmlns:a16="http://schemas.microsoft.com/office/drawing/2014/main" id="{2E254D9D-999F-4A28-B8DB-D1BE3C0F796C}"/>
              </a:ext>
            </a:extLst>
          </p:cNvPr>
          <p:cNvSpPr>
            <a:spLocks noGrp="1"/>
          </p:cNvSpPr>
          <p:nvPr>
            <p:ph type="sldNum" sz="quarter" idx="12"/>
          </p:nvPr>
        </p:nvSpPr>
        <p:spPr/>
        <p:txBody>
          <a:bodyPr/>
          <a:lstStyle/>
          <a:p>
            <a:fld id="{4FAB73BC-B049-4115-A692-8D63A059BFB8}" type="slidenum">
              <a:rPr lang="en-US" dirty="0"/>
              <a:t>10</a:t>
            </a:fld>
            <a:endParaRPr lang="en-US"/>
          </a:p>
        </p:txBody>
      </p:sp>
      <p:sp>
        <p:nvSpPr>
          <p:cNvPr id="5" name="Footer Placeholder 4">
            <a:extLst>
              <a:ext uri="{FF2B5EF4-FFF2-40B4-BE49-F238E27FC236}">
                <a16:creationId xmlns:a16="http://schemas.microsoft.com/office/drawing/2014/main" id="{B8125B38-D7BA-4E82-A344-08C42A0CC7C9}"/>
              </a:ext>
            </a:extLst>
          </p:cNvPr>
          <p:cNvSpPr>
            <a:spLocks noGrp="1"/>
          </p:cNvSpPr>
          <p:nvPr>
            <p:ph type="ftr" sz="quarter" idx="11"/>
          </p:nvPr>
        </p:nvSpPr>
        <p:spPr/>
        <p:txBody>
          <a:bodyPr/>
          <a:lstStyle/>
          <a:p>
            <a:r>
              <a:rPr lang="en-US"/>
              <a:t>Measures</a:t>
            </a:r>
          </a:p>
        </p:txBody>
      </p:sp>
    </p:spTree>
    <p:extLst>
      <p:ext uri="{BB962C8B-B14F-4D97-AF65-F5344CB8AC3E}">
        <p14:creationId xmlns:p14="http://schemas.microsoft.com/office/powerpoint/2010/main" val="73370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BA7A68-F330-4F53-B542-02884422DBC4}"/>
              </a:ext>
            </a:extLst>
          </p:cNvPr>
          <p:cNvSpPr txBox="1"/>
          <p:nvPr/>
        </p:nvSpPr>
        <p:spPr>
          <a:xfrm>
            <a:off x="4653845" y="302920"/>
            <a:ext cx="20752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Flow Chart</a:t>
            </a:r>
            <a:endParaRPr lang="en-US" sz="2800" dirty="0">
              <a:cs typeface="Calibri"/>
            </a:endParaRPr>
          </a:p>
        </p:txBody>
      </p:sp>
      <p:sp>
        <p:nvSpPr>
          <p:cNvPr id="5" name="Slide Number Placeholder 4">
            <a:extLst>
              <a:ext uri="{FF2B5EF4-FFF2-40B4-BE49-F238E27FC236}">
                <a16:creationId xmlns:a16="http://schemas.microsoft.com/office/drawing/2014/main" id="{610C4DBA-8B2D-4A3A-9AB5-F96413F5BA5D}"/>
              </a:ext>
            </a:extLst>
          </p:cNvPr>
          <p:cNvSpPr>
            <a:spLocks noGrp="1"/>
          </p:cNvSpPr>
          <p:nvPr>
            <p:ph type="sldNum" sz="quarter" idx="12"/>
          </p:nvPr>
        </p:nvSpPr>
        <p:spPr/>
        <p:txBody>
          <a:bodyPr/>
          <a:lstStyle/>
          <a:p>
            <a:fld id="{4FAB73BC-B049-4115-A692-8D63A059BFB8}" type="slidenum">
              <a:rPr lang="en-US" dirty="0"/>
              <a:t>11</a:t>
            </a:fld>
            <a:endParaRPr lang="en-US"/>
          </a:p>
        </p:txBody>
      </p:sp>
      <p:pic>
        <p:nvPicPr>
          <p:cNvPr id="6" name="Picture 6" descr="Diagram&#10;&#10;Description automatically generated">
            <a:extLst>
              <a:ext uri="{FF2B5EF4-FFF2-40B4-BE49-F238E27FC236}">
                <a16:creationId xmlns:a16="http://schemas.microsoft.com/office/drawing/2014/main" id="{9296CE78-03A2-48A8-8728-FAB4FC2DA569}"/>
              </a:ext>
            </a:extLst>
          </p:cNvPr>
          <p:cNvPicPr>
            <a:picLocks noChangeAspect="1"/>
          </p:cNvPicPr>
          <p:nvPr/>
        </p:nvPicPr>
        <p:blipFill>
          <a:blip r:embed="rId2"/>
          <a:stretch>
            <a:fillRect/>
          </a:stretch>
        </p:blipFill>
        <p:spPr>
          <a:xfrm>
            <a:off x="152401" y="1354735"/>
            <a:ext cx="10899420" cy="4148533"/>
          </a:xfrm>
          <a:prstGeom prst="rect">
            <a:avLst/>
          </a:prstGeom>
        </p:spPr>
      </p:pic>
      <p:sp>
        <p:nvSpPr>
          <p:cNvPr id="2" name="Footer Placeholder 1">
            <a:extLst>
              <a:ext uri="{FF2B5EF4-FFF2-40B4-BE49-F238E27FC236}">
                <a16:creationId xmlns:a16="http://schemas.microsoft.com/office/drawing/2014/main" id="{89A48057-C048-403B-81E1-B344AFEA5E54}"/>
              </a:ext>
            </a:extLst>
          </p:cNvPr>
          <p:cNvSpPr>
            <a:spLocks noGrp="1"/>
          </p:cNvSpPr>
          <p:nvPr>
            <p:ph type="ftr" sz="quarter" idx="11"/>
          </p:nvPr>
        </p:nvSpPr>
        <p:spPr/>
        <p:txBody>
          <a:bodyPr/>
          <a:lstStyle/>
          <a:p>
            <a:r>
              <a:rPr lang="en-US"/>
              <a:t>Flow Chart</a:t>
            </a:r>
          </a:p>
        </p:txBody>
      </p:sp>
    </p:spTree>
    <p:extLst>
      <p:ext uri="{BB962C8B-B14F-4D97-AF65-F5344CB8AC3E}">
        <p14:creationId xmlns:p14="http://schemas.microsoft.com/office/powerpoint/2010/main" val="219736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579B-47C0-430F-8FD3-F7F8D08032D2}"/>
              </a:ext>
            </a:extLst>
          </p:cNvPr>
          <p:cNvSpPr>
            <a:spLocks noGrp="1"/>
          </p:cNvSpPr>
          <p:nvPr>
            <p:ph type="title"/>
          </p:nvPr>
        </p:nvSpPr>
        <p:spPr/>
        <p:txBody>
          <a:bodyPr/>
          <a:lstStyle/>
          <a:p>
            <a:r>
              <a:rPr lang="en-US">
                <a:cs typeface="Calibri Light"/>
              </a:rPr>
              <a:t>Methodology</a:t>
            </a:r>
            <a:endParaRPr lang="en-US" dirty="0"/>
          </a:p>
        </p:txBody>
      </p:sp>
      <p:sp>
        <p:nvSpPr>
          <p:cNvPr id="4" name="Slide Number Placeholder 3">
            <a:extLst>
              <a:ext uri="{FF2B5EF4-FFF2-40B4-BE49-F238E27FC236}">
                <a16:creationId xmlns:a16="http://schemas.microsoft.com/office/drawing/2014/main" id="{387B008B-CD1C-4B5D-A8F7-0E2A1DF8F4C1}"/>
              </a:ext>
            </a:extLst>
          </p:cNvPr>
          <p:cNvSpPr>
            <a:spLocks noGrp="1"/>
          </p:cNvSpPr>
          <p:nvPr>
            <p:ph type="sldNum" sz="quarter" idx="12"/>
          </p:nvPr>
        </p:nvSpPr>
        <p:spPr/>
        <p:txBody>
          <a:bodyPr/>
          <a:lstStyle/>
          <a:p>
            <a:fld id="{4FAB73BC-B049-4115-A692-8D63A059BFB8}" type="slidenum">
              <a:rPr lang="en-US" dirty="0"/>
              <a:t>12</a:t>
            </a:fld>
            <a:endParaRPr lang="en-US"/>
          </a:p>
        </p:txBody>
      </p:sp>
    </p:spTree>
    <p:extLst>
      <p:ext uri="{BB962C8B-B14F-4D97-AF65-F5344CB8AC3E}">
        <p14:creationId xmlns:p14="http://schemas.microsoft.com/office/powerpoint/2010/main" val="63975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picture containing text&#10;&#10;Description automatically generated">
            <a:extLst>
              <a:ext uri="{FF2B5EF4-FFF2-40B4-BE49-F238E27FC236}">
                <a16:creationId xmlns:a16="http://schemas.microsoft.com/office/drawing/2014/main" id="{D07DEE7B-D4BC-47FF-8A42-0B9927056AA7}"/>
              </a:ext>
            </a:extLst>
          </p:cNvPr>
          <p:cNvPicPr>
            <a:picLocks noGrp="1" noChangeAspect="1"/>
          </p:cNvPicPr>
          <p:nvPr>
            <p:ph sz="half" idx="2"/>
          </p:nvPr>
        </p:nvPicPr>
        <p:blipFill>
          <a:blip r:embed="rId3"/>
          <a:stretch>
            <a:fillRect/>
          </a:stretch>
        </p:blipFill>
        <p:spPr>
          <a:xfrm>
            <a:off x="738694" y="821702"/>
            <a:ext cx="10415193" cy="5997977"/>
          </a:xfrm>
        </p:spPr>
      </p:pic>
      <p:sp>
        <p:nvSpPr>
          <p:cNvPr id="2" name="Title 1">
            <a:extLst>
              <a:ext uri="{FF2B5EF4-FFF2-40B4-BE49-F238E27FC236}">
                <a16:creationId xmlns:a16="http://schemas.microsoft.com/office/drawing/2014/main" id="{54039066-4C87-4932-BD73-A8D2BE098388}"/>
              </a:ext>
            </a:extLst>
          </p:cNvPr>
          <p:cNvSpPr>
            <a:spLocks noGrp="1"/>
          </p:cNvSpPr>
          <p:nvPr>
            <p:ph type="title"/>
          </p:nvPr>
        </p:nvSpPr>
        <p:spPr>
          <a:xfrm>
            <a:off x="838200" y="365125"/>
            <a:ext cx="10515600" cy="736745"/>
          </a:xfrm>
        </p:spPr>
        <p:txBody>
          <a:bodyPr/>
          <a:lstStyle/>
          <a:p>
            <a:r>
              <a:rPr lang="en-US" dirty="0">
                <a:cs typeface="Calibri Light"/>
              </a:rPr>
              <a:t>CMS Synthetic PUF Files</a:t>
            </a:r>
            <a:endParaRPr lang="en-US" dirty="0"/>
          </a:p>
        </p:txBody>
      </p:sp>
      <p:sp>
        <p:nvSpPr>
          <p:cNvPr id="3" name="Content Placeholder 2">
            <a:extLst>
              <a:ext uri="{FF2B5EF4-FFF2-40B4-BE49-F238E27FC236}">
                <a16:creationId xmlns:a16="http://schemas.microsoft.com/office/drawing/2014/main" id="{625FF2E7-0F93-42DB-908A-96B5F6F6C1B6}"/>
              </a:ext>
            </a:extLst>
          </p:cNvPr>
          <p:cNvSpPr>
            <a:spLocks noGrp="1"/>
          </p:cNvSpPr>
          <p:nvPr>
            <p:ph sz="half" idx="1"/>
          </p:nvPr>
        </p:nvSpPr>
        <p:spPr>
          <a:xfrm>
            <a:off x="838200" y="1834284"/>
            <a:ext cx="3839441" cy="4334020"/>
          </a:xfrm>
        </p:spPr>
        <p:txBody>
          <a:bodyPr vert="horz" lIns="91440" tIns="45720" rIns="91440" bIns="45720" rtlCol="0" anchor="t">
            <a:normAutofit/>
          </a:bodyPr>
          <a:lstStyle/>
          <a:p>
            <a:r>
              <a:rPr lang="en-US" dirty="0">
                <a:cs typeface="Calibri"/>
              </a:rPr>
              <a:t>Timeframe:</a:t>
            </a:r>
          </a:p>
          <a:p>
            <a:pPr lvl="1"/>
            <a:r>
              <a:rPr lang="en-US" dirty="0">
                <a:cs typeface="Calibri"/>
              </a:rPr>
              <a:t>2008 – 2010</a:t>
            </a:r>
          </a:p>
          <a:p>
            <a:r>
              <a:rPr lang="en-US" dirty="0">
                <a:cs typeface="Calibri"/>
              </a:rPr>
              <a:t>Types of claim files</a:t>
            </a:r>
            <a:endParaRPr lang="en-US" dirty="0"/>
          </a:p>
          <a:p>
            <a:pPr lvl="1"/>
            <a:r>
              <a:rPr lang="en-US" dirty="0">
                <a:cs typeface="Calibri"/>
              </a:rPr>
              <a:t>Beneficiary</a:t>
            </a:r>
          </a:p>
          <a:p>
            <a:pPr lvl="1"/>
            <a:r>
              <a:rPr lang="en-US" dirty="0">
                <a:cs typeface="Calibri"/>
              </a:rPr>
              <a:t>Inpatient</a:t>
            </a:r>
          </a:p>
          <a:p>
            <a:pPr lvl="1"/>
            <a:r>
              <a:rPr lang="en-US" dirty="0">
                <a:cs typeface="Calibri"/>
              </a:rPr>
              <a:t>Outpatient</a:t>
            </a:r>
          </a:p>
          <a:p>
            <a:r>
              <a:rPr lang="en-US" dirty="0">
                <a:cs typeface="Calibri"/>
              </a:rPr>
              <a:t>Available Code sets</a:t>
            </a:r>
          </a:p>
          <a:p>
            <a:pPr lvl="2"/>
            <a:r>
              <a:rPr lang="en-US" dirty="0">
                <a:cs typeface="Calibri"/>
              </a:rPr>
              <a:t>ICD9_Dx</a:t>
            </a:r>
          </a:p>
          <a:p>
            <a:pPr lvl="2"/>
            <a:r>
              <a:rPr lang="en-US" dirty="0">
                <a:cs typeface="Calibri"/>
              </a:rPr>
              <a:t>ICD9_Px</a:t>
            </a:r>
          </a:p>
          <a:p>
            <a:pPr lvl="2"/>
            <a:r>
              <a:rPr lang="en-US" dirty="0">
                <a:cs typeface="Calibri"/>
              </a:rPr>
              <a:t>HCPCS</a:t>
            </a:r>
          </a:p>
        </p:txBody>
      </p:sp>
      <p:sp>
        <p:nvSpPr>
          <p:cNvPr id="4" name="Slide Number Placeholder 3">
            <a:extLst>
              <a:ext uri="{FF2B5EF4-FFF2-40B4-BE49-F238E27FC236}">
                <a16:creationId xmlns:a16="http://schemas.microsoft.com/office/drawing/2014/main" id="{60168B08-BB75-4529-9EC9-4D7C0D0BA6EA}"/>
              </a:ext>
            </a:extLst>
          </p:cNvPr>
          <p:cNvSpPr>
            <a:spLocks noGrp="1"/>
          </p:cNvSpPr>
          <p:nvPr>
            <p:ph type="sldNum" sz="quarter" idx="12"/>
          </p:nvPr>
        </p:nvSpPr>
        <p:spPr/>
        <p:txBody>
          <a:bodyPr/>
          <a:lstStyle/>
          <a:p>
            <a:fld id="{4FAB73BC-B049-4115-A692-8D63A059BFB8}" type="slidenum">
              <a:rPr lang="en-US" dirty="0"/>
              <a:t>13</a:t>
            </a:fld>
            <a:endParaRPr lang="en-US"/>
          </a:p>
        </p:txBody>
      </p:sp>
      <p:sp>
        <p:nvSpPr>
          <p:cNvPr id="6" name="Footer Placeholder 5">
            <a:extLst>
              <a:ext uri="{FF2B5EF4-FFF2-40B4-BE49-F238E27FC236}">
                <a16:creationId xmlns:a16="http://schemas.microsoft.com/office/drawing/2014/main" id="{6E134DB6-A30B-4A87-B6D2-314E26C3D98C}"/>
              </a:ext>
            </a:extLst>
          </p:cNvPr>
          <p:cNvSpPr>
            <a:spLocks noGrp="1"/>
          </p:cNvSpPr>
          <p:nvPr>
            <p:ph type="ftr" sz="quarter" idx="11"/>
          </p:nvPr>
        </p:nvSpPr>
        <p:spPr/>
        <p:txBody>
          <a:bodyPr/>
          <a:lstStyle/>
          <a:p>
            <a:r>
              <a:rPr lang="en-US"/>
              <a:t>Data Collection</a:t>
            </a:r>
          </a:p>
        </p:txBody>
      </p:sp>
    </p:spTree>
    <p:extLst>
      <p:ext uri="{BB962C8B-B14F-4D97-AF65-F5344CB8AC3E}">
        <p14:creationId xmlns:p14="http://schemas.microsoft.com/office/powerpoint/2010/main" val="421279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DE29-8961-485C-AA06-7DCFEFE8AC31}"/>
              </a:ext>
            </a:extLst>
          </p:cNvPr>
          <p:cNvSpPr>
            <a:spLocks noGrp="1"/>
          </p:cNvSpPr>
          <p:nvPr>
            <p:ph type="title"/>
          </p:nvPr>
        </p:nvSpPr>
        <p:spPr>
          <a:xfrm>
            <a:off x="1261872" y="365760"/>
            <a:ext cx="9692640" cy="794472"/>
          </a:xfrm>
        </p:spPr>
        <p:txBody>
          <a:bodyPr/>
          <a:lstStyle/>
          <a:p>
            <a:r>
              <a:rPr lang="en-US" dirty="0"/>
              <a:t>Aggregated Datasets</a:t>
            </a:r>
            <a:endParaRPr lang="en-US"/>
          </a:p>
        </p:txBody>
      </p:sp>
      <p:sp>
        <p:nvSpPr>
          <p:cNvPr id="4" name="Slide Number Placeholder 3">
            <a:extLst>
              <a:ext uri="{FF2B5EF4-FFF2-40B4-BE49-F238E27FC236}">
                <a16:creationId xmlns:a16="http://schemas.microsoft.com/office/drawing/2014/main" id="{03BA811E-1A7B-4720-A15D-D56ECB8BA8F6}"/>
              </a:ext>
            </a:extLst>
          </p:cNvPr>
          <p:cNvSpPr>
            <a:spLocks noGrp="1"/>
          </p:cNvSpPr>
          <p:nvPr>
            <p:ph type="sldNum" sz="quarter" idx="12"/>
          </p:nvPr>
        </p:nvSpPr>
        <p:spPr/>
        <p:txBody>
          <a:bodyPr/>
          <a:lstStyle/>
          <a:p>
            <a:fld id="{4FAB73BC-B049-4115-A692-8D63A059BFB8}" type="slidenum">
              <a:rPr lang="en-US" dirty="0"/>
              <a:t>14</a:t>
            </a:fld>
            <a:endParaRPr lang="en-US" dirty="0"/>
          </a:p>
        </p:txBody>
      </p:sp>
      <p:pic>
        <p:nvPicPr>
          <p:cNvPr id="17" name="Picture 17" descr="Text&#10;&#10;Description automatically generated">
            <a:extLst>
              <a:ext uri="{FF2B5EF4-FFF2-40B4-BE49-F238E27FC236}">
                <a16:creationId xmlns:a16="http://schemas.microsoft.com/office/drawing/2014/main" id="{8ED05F84-6DF6-4036-8ED1-3B6E4A575231}"/>
              </a:ext>
            </a:extLst>
          </p:cNvPr>
          <p:cNvPicPr>
            <a:picLocks noGrp="1" noChangeAspect="1"/>
          </p:cNvPicPr>
          <p:nvPr>
            <p:ph idx="1"/>
          </p:nvPr>
        </p:nvPicPr>
        <p:blipFill>
          <a:blip r:embed="rId2"/>
          <a:stretch>
            <a:fillRect/>
          </a:stretch>
        </p:blipFill>
        <p:spPr>
          <a:xfrm>
            <a:off x="1119121" y="1210235"/>
            <a:ext cx="8620885" cy="5615360"/>
          </a:xfrm>
        </p:spPr>
      </p:pic>
    </p:spTree>
    <p:extLst>
      <p:ext uri="{BB962C8B-B14F-4D97-AF65-F5344CB8AC3E}">
        <p14:creationId xmlns:p14="http://schemas.microsoft.com/office/powerpoint/2010/main" val="130232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Text&#10;&#10;Description automatically generated">
            <a:extLst>
              <a:ext uri="{FF2B5EF4-FFF2-40B4-BE49-F238E27FC236}">
                <a16:creationId xmlns:a16="http://schemas.microsoft.com/office/drawing/2014/main" id="{EBF89AD4-EA2E-481A-B5A2-C5ACF398AF7E}"/>
              </a:ext>
            </a:extLst>
          </p:cNvPr>
          <p:cNvPicPr>
            <a:picLocks noGrp="1" noChangeAspect="1"/>
          </p:cNvPicPr>
          <p:nvPr>
            <p:ph sz="half" idx="2"/>
          </p:nvPr>
        </p:nvPicPr>
        <p:blipFill>
          <a:blip r:embed="rId2"/>
          <a:stretch>
            <a:fillRect/>
          </a:stretch>
        </p:blipFill>
        <p:spPr>
          <a:xfrm>
            <a:off x="562697" y="1947487"/>
            <a:ext cx="5538787" cy="2964037"/>
          </a:xfrm>
          <a:ln>
            <a:solidFill>
              <a:schemeClr val="tx2"/>
            </a:solidFill>
          </a:ln>
        </p:spPr>
      </p:pic>
      <p:sp>
        <p:nvSpPr>
          <p:cNvPr id="2" name="Title 1">
            <a:extLst>
              <a:ext uri="{FF2B5EF4-FFF2-40B4-BE49-F238E27FC236}">
                <a16:creationId xmlns:a16="http://schemas.microsoft.com/office/drawing/2014/main" id="{BBD1E932-203D-4A4A-B834-2513CE7972D6}"/>
              </a:ext>
            </a:extLst>
          </p:cNvPr>
          <p:cNvSpPr>
            <a:spLocks noGrp="1"/>
          </p:cNvSpPr>
          <p:nvPr>
            <p:ph type="title"/>
          </p:nvPr>
        </p:nvSpPr>
        <p:spPr>
          <a:xfrm>
            <a:off x="1261872" y="365760"/>
            <a:ext cx="9692640" cy="814676"/>
          </a:xfrm>
        </p:spPr>
        <p:txBody>
          <a:bodyPr/>
          <a:lstStyle/>
          <a:p>
            <a:r>
              <a:rPr lang="en-US" dirty="0">
                <a:ea typeface="+mj-lt"/>
                <a:cs typeface="+mj-lt"/>
              </a:rPr>
              <a:t>Data Profiling </a:t>
            </a:r>
            <a:r>
              <a:rPr lang="en-US" sz="2400" dirty="0">
                <a:ea typeface="+mj-lt"/>
                <a:cs typeface="+mj-lt"/>
              </a:rPr>
              <a:t>(Inpatient)</a:t>
            </a:r>
            <a:endParaRPr lang="en-US" sz="4000" dirty="0"/>
          </a:p>
        </p:txBody>
      </p:sp>
      <p:sp>
        <p:nvSpPr>
          <p:cNvPr id="3" name="Text Placeholder 2">
            <a:extLst>
              <a:ext uri="{FF2B5EF4-FFF2-40B4-BE49-F238E27FC236}">
                <a16:creationId xmlns:a16="http://schemas.microsoft.com/office/drawing/2014/main" id="{02384C06-5458-408B-AF7C-E74ED5F997B9}"/>
              </a:ext>
            </a:extLst>
          </p:cNvPr>
          <p:cNvSpPr>
            <a:spLocks noGrp="1"/>
          </p:cNvSpPr>
          <p:nvPr>
            <p:ph type="body" idx="1"/>
          </p:nvPr>
        </p:nvSpPr>
        <p:spPr>
          <a:xfrm>
            <a:off x="839788" y="1447367"/>
            <a:ext cx="3884901" cy="373640"/>
          </a:xfrm>
        </p:spPr>
        <p:txBody>
          <a:bodyPr>
            <a:normAutofit lnSpcReduction="10000"/>
          </a:bodyPr>
          <a:lstStyle/>
          <a:p>
            <a:r>
              <a:rPr lang="en-US" dirty="0">
                <a:cs typeface="Calibri"/>
              </a:rPr>
              <a:t>Inpatient</a:t>
            </a:r>
            <a:endParaRPr lang="en-US" dirty="0"/>
          </a:p>
        </p:txBody>
      </p:sp>
      <p:sp>
        <p:nvSpPr>
          <p:cNvPr id="5" name="Slide Number Placeholder 4">
            <a:extLst>
              <a:ext uri="{FF2B5EF4-FFF2-40B4-BE49-F238E27FC236}">
                <a16:creationId xmlns:a16="http://schemas.microsoft.com/office/drawing/2014/main" id="{6872FCE3-6403-4D0B-901B-C38F775BF7DD}"/>
              </a:ext>
            </a:extLst>
          </p:cNvPr>
          <p:cNvSpPr>
            <a:spLocks noGrp="1"/>
          </p:cNvSpPr>
          <p:nvPr>
            <p:ph type="sldNum" sz="quarter" idx="12"/>
          </p:nvPr>
        </p:nvSpPr>
        <p:spPr/>
        <p:txBody>
          <a:bodyPr/>
          <a:lstStyle/>
          <a:p>
            <a:fld id="{4FAB73BC-B049-4115-A692-8D63A059BFB8}" type="slidenum">
              <a:rPr lang="en-US" dirty="0"/>
              <a:t>15</a:t>
            </a:fld>
            <a:endParaRPr lang="en-US"/>
          </a:p>
        </p:txBody>
      </p:sp>
      <p:pic>
        <p:nvPicPr>
          <p:cNvPr id="7" name="Picture 8" descr="Table&#10;&#10;Description automatically generated">
            <a:extLst>
              <a:ext uri="{FF2B5EF4-FFF2-40B4-BE49-F238E27FC236}">
                <a16:creationId xmlns:a16="http://schemas.microsoft.com/office/drawing/2014/main" id="{CC692B9E-3337-4434-A2B9-D4117B086637}"/>
              </a:ext>
            </a:extLst>
          </p:cNvPr>
          <p:cNvPicPr>
            <a:picLocks noChangeAspect="1"/>
          </p:cNvPicPr>
          <p:nvPr/>
        </p:nvPicPr>
        <p:blipFill>
          <a:blip r:embed="rId3"/>
          <a:stretch>
            <a:fillRect/>
          </a:stretch>
        </p:blipFill>
        <p:spPr>
          <a:xfrm>
            <a:off x="5114059" y="2533615"/>
            <a:ext cx="5843154" cy="3851633"/>
          </a:xfrm>
          <a:prstGeom prst="rect">
            <a:avLst/>
          </a:prstGeom>
          <a:ln>
            <a:solidFill>
              <a:schemeClr val="tx2"/>
            </a:solidFill>
          </a:ln>
        </p:spPr>
      </p:pic>
      <p:sp>
        <p:nvSpPr>
          <p:cNvPr id="4" name="Footer Placeholder 3">
            <a:extLst>
              <a:ext uri="{FF2B5EF4-FFF2-40B4-BE49-F238E27FC236}">
                <a16:creationId xmlns:a16="http://schemas.microsoft.com/office/drawing/2014/main" id="{9BF8F5C2-21FD-4730-B065-D4273144C8C4}"/>
              </a:ext>
            </a:extLst>
          </p:cNvPr>
          <p:cNvSpPr>
            <a:spLocks noGrp="1"/>
          </p:cNvSpPr>
          <p:nvPr>
            <p:ph type="ftr" sz="quarter" idx="11"/>
          </p:nvPr>
        </p:nvSpPr>
        <p:spPr/>
        <p:txBody>
          <a:bodyPr/>
          <a:lstStyle/>
          <a:p>
            <a:r>
              <a:rPr lang="en-US"/>
              <a:t>Data Profiling</a:t>
            </a:r>
          </a:p>
        </p:txBody>
      </p:sp>
    </p:spTree>
    <p:extLst>
      <p:ext uri="{BB962C8B-B14F-4D97-AF65-F5344CB8AC3E}">
        <p14:creationId xmlns:p14="http://schemas.microsoft.com/office/powerpoint/2010/main" val="157404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F72C-1C77-44DD-99D9-8FC668749491}"/>
              </a:ext>
            </a:extLst>
          </p:cNvPr>
          <p:cNvSpPr>
            <a:spLocks noGrp="1"/>
          </p:cNvSpPr>
          <p:nvPr>
            <p:ph type="title"/>
          </p:nvPr>
        </p:nvSpPr>
        <p:spPr/>
        <p:txBody>
          <a:bodyPr/>
          <a:lstStyle/>
          <a:p>
            <a:r>
              <a:rPr lang="en-US" dirty="0">
                <a:cs typeface="Calibri Light"/>
              </a:rPr>
              <a:t>Data Profiling </a:t>
            </a:r>
            <a:r>
              <a:rPr lang="en-US" sz="2800" dirty="0">
                <a:cs typeface="Calibri Light"/>
              </a:rPr>
              <a:t>(Beneficiary)</a:t>
            </a:r>
          </a:p>
        </p:txBody>
      </p:sp>
      <p:sp>
        <p:nvSpPr>
          <p:cNvPr id="3" name="Content Placeholder 2">
            <a:extLst>
              <a:ext uri="{FF2B5EF4-FFF2-40B4-BE49-F238E27FC236}">
                <a16:creationId xmlns:a16="http://schemas.microsoft.com/office/drawing/2014/main" id="{CA32A3DE-8976-47DA-ADB3-6F97FF3AE639}"/>
              </a:ext>
            </a:extLst>
          </p:cNvPr>
          <p:cNvSpPr>
            <a:spLocks noGrp="1"/>
          </p:cNvSpPr>
          <p:nvPr>
            <p:ph sz="half" idx="1"/>
          </p:nvPr>
        </p:nvSpPr>
        <p:spPr/>
        <p:txBody>
          <a:bodyPr vert="horz" lIns="91440" tIns="45720" rIns="91440" bIns="45720" rtlCol="0" anchor="t">
            <a:normAutofit/>
          </a:bodyPr>
          <a:lstStyle/>
          <a:p>
            <a:r>
              <a:rPr lang="en-US" dirty="0">
                <a:cs typeface="Calibri"/>
              </a:rPr>
              <a:t>Beneficiary Dataset</a:t>
            </a:r>
          </a:p>
          <a:p>
            <a:pPr lvl="1"/>
            <a:r>
              <a:rPr lang="en-US">
                <a:cs typeface="Calibri"/>
              </a:rPr>
              <a:t>Number of records </a:t>
            </a:r>
            <a:r>
              <a:rPr lang="en-US" sz="1200">
                <a:cs typeface="Calibri"/>
              </a:rPr>
              <a:t>(Pre)</a:t>
            </a:r>
            <a:r>
              <a:rPr lang="en-US">
                <a:cs typeface="Calibri"/>
              </a:rPr>
              <a:t>: 15,573,396</a:t>
            </a:r>
            <a:endParaRPr lang="en-US">
              <a:ea typeface="+mn-lt"/>
              <a:cs typeface="Calibri"/>
            </a:endParaRPr>
          </a:p>
          <a:p>
            <a:pPr lvl="1"/>
            <a:r>
              <a:rPr lang="en-US" dirty="0">
                <a:cs typeface="Calibri"/>
              </a:rPr>
              <a:t>Number of columns:</a:t>
            </a:r>
            <a:r>
              <a:rPr lang="en-US">
                <a:cs typeface="Calibri"/>
              </a:rPr>
              <a:t> 32</a:t>
            </a:r>
            <a:endParaRPr lang="en-US" dirty="0">
              <a:cs typeface="Calibri"/>
            </a:endParaRPr>
          </a:p>
          <a:p>
            <a:pPr lvl="1"/>
            <a:r>
              <a:rPr lang="en-US" dirty="0">
                <a:cs typeface="Calibri"/>
              </a:rPr>
              <a:t>Number of deceased:</a:t>
            </a:r>
            <a:r>
              <a:rPr lang="en-US">
                <a:cs typeface="Calibri"/>
              </a:rPr>
              <a:t>136,383</a:t>
            </a:r>
          </a:p>
          <a:p>
            <a:pPr marL="274320" lvl="1" indent="0">
              <a:buNone/>
            </a:pPr>
            <a:endParaRPr lang="en-US" dirty="0">
              <a:cs typeface="Calibri"/>
            </a:endParaRPr>
          </a:p>
        </p:txBody>
      </p:sp>
      <p:sp>
        <p:nvSpPr>
          <p:cNvPr id="5" name="Slide Number Placeholder 4">
            <a:extLst>
              <a:ext uri="{FF2B5EF4-FFF2-40B4-BE49-F238E27FC236}">
                <a16:creationId xmlns:a16="http://schemas.microsoft.com/office/drawing/2014/main" id="{6E7AEA73-3C4D-4048-909E-1CCF11C750BA}"/>
              </a:ext>
            </a:extLst>
          </p:cNvPr>
          <p:cNvSpPr>
            <a:spLocks noGrp="1"/>
          </p:cNvSpPr>
          <p:nvPr>
            <p:ph type="sldNum" sz="quarter" idx="12"/>
          </p:nvPr>
        </p:nvSpPr>
        <p:spPr/>
        <p:txBody>
          <a:bodyPr/>
          <a:lstStyle/>
          <a:p>
            <a:fld id="{4FAB73BC-B049-4115-A692-8D63A059BFB8}" type="slidenum">
              <a:rPr lang="en-US" dirty="0"/>
              <a:t>16</a:t>
            </a:fld>
            <a:endParaRPr lang="en-US"/>
          </a:p>
        </p:txBody>
      </p:sp>
      <p:pic>
        <p:nvPicPr>
          <p:cNvPr id="6" name="Picture 6" descr="Chart, histogram&#10;&#10;Description automatically generated">
            <a:extLst>
              <a:ext uri="{FF2B5EF4-FFF2-40B4-BE49-F238E27FC236}">
                <a16:creationId xmlns:a16="http://schemas.microsoft.com/office/drawing/2014/main" id="{6870FEBF-3CD7-4B60-8163-90E6FD7D4FB8}"/>
              </a:ext>
            </a:extLst>
          </p:cNvPr>
          <p:cNvPicPr>
            <a:picLocks noChangeAspect="1"/>
          </p:cNvPicPr>
          <p:nvPr/>
        </p:nvPicPr>
        <p:blipFill>
          <a:blip r:embed="rId2"/>
          <a:stretch>
            <a:fillRect/>
          </a:stretch>
        </p:blipFill>
        <p:spPr>
          <a:xfrm>
            <a:off x="5659582" y="3342961"/>
            <a:ext cx="4371109" cy="3038236"/>
          </a:xfrm>
          <a:prstGeom prst="rect">
            <a:avLst/>
          </a:prstGeom>
        </p:spPr>
      </p:pic>
      <p:pic>
        <p:nvPicPr>
          <p:cNvPr id="9" name="Picture 9" descr="Chart, pie chart&#10;&#10;Description automatically generated">
            <a:extLst>
              <a:ext uri="{FF2B5EF4-FFF2-40B4-BE49-F238E27FC236}">
                <a16:creationId xmlns:a16="http://schemas.microsoft.com/office/drawing/2014/main" id="{1990EA42-35B6-414E-B32C-7B8705E0D68E}"/>
              </a:ext>
            </a:extLst>
          </p:cNvPr>
          <p:cNvPicPr>
            <a:picLocks noChangeAspect="1"/>
          </p:cNvPicPr>
          <p:nvPr/>
        </p:nvPicPr>
        <p:blipFill>
          <a:blip r:embed="rId3"/>
          <a:stretch>
            <a:fillRect/>
          </a:stretch>
        </p:blipFill>
        <p:spPr>
          <a:xfrm>
            <a:off x="7599218" y="1336569"/>
            <a:ext cx="2743200" cy="1742998"/>
          </a:xfrm>
          <a:prstGeom prst="rect">
            <a:avLst/>
          </a:prstGeom>
        </p:spPr>
      </p:pic>
      <p:pic>
        <p:nvPicPr>
          <p:cNvPr id="10" name="Picture 10" descr="Chart, bar chart, histogram&#10;&#10;Description automatically generated">
            <a:extLst>
              <a:ext uri="{FF2B5EF4-FFF2-40B4-BE49-F238E27FC236}">
                <a16:creationId xmlns:a16="http://schemas.microsoft.com/office/drawing/2014/main" id="{5619A919-4EA8-4F90-8CEE-B9F8E8681C47}"/>
              </a:ext>
            </a:extLst>
          </p:cNvPr>
          <p:cNvPicPr>
            <a:picLocks noChangeAspect="1"/>
          </p:cNvPicPr>
          <p:nvPr/>
        </p:nvPicPr>
        <p:blipFill>
          <a:blip r:embed="rId4"/>
          <a:stretch>
            <a:fillRect/>
          </a:stretch>
        </p:blipFill>
        <p:spPr>
          <a:xfrm>
            <a:off x="1052945" y="3345600"/>
            <a:ext cx="4154631" cy="3032961"/>
          </a:xfrm>
          <a:prstGeom prst="rect">
            <a:avLst/>
          </a:prstGeom>
        </p:spPr>
      </p:pic>
      <p:sp>
        <p:nvSpPr>
          <p:cNvPr id="11" name="Footer Placeholder 10">
            <a:extLst>
              <a:ext uri="{FF2B5EF4-FFF2-40B4-BE49-F238E27FC236}">
                <a16:creationId xmlns:a16="http://schemas.microsoft.com/office/drawing/2014/main" id="{7CB2E9F6-1460-495F-93AE-8494AB3A0552}"/>
              </a:ext>
            </a:extLst>
          </p:cNvPr>
          <p:cNvSpPr>
            <a:spLocks noGrp="1"/>
          </p:cNvSpPr>
          <p:nvPr>
            <p:ph type="ftr" sz="quarter" idx="11"/>
          </p:nvPr>
        </p:nvSpPr>
        <p:spPr/>
        <p:txBody>
          <a:bodyPr/>
          <a:lstStyle/>
          <a:p>
            <a:r>
              <a:rPr lang="en-US"/>
              <a:t>Data Profiling</a:t>
            </a:r>
          </a:p>
        </p:txBody>
      </p:sp>
    </p:spTree>
    <p:extLst>
      <p:ext uri="{BB962C8B-B14F-4D97-AF65-F5344CB8AC3E}">
        <p14:creationId xmlns:p14="http://schemas.microsoft.com/office/powerpoint/2010/main" val="345072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7DE4-97E8-4F43-9548-6763E51508FB}"/>
              </a:ext>
            </a:extLst>
          </p:cNvPr>
          <p:cNvSpPr>
            <a:spLocks noGrp="1"/>
          </p:cNvSpPr>
          <p:nvPr>
            <p:ph type="title"/>
          </p:nvPr>
        </p:nvSpPr>
        <p:spPr>
          <a:xfrm>
            <a:off x="1261872" y="365760"/>
            <a:ext cx="9692640" cy="780040"/>
          </a:xfrm>
        </p:spPr>
        <p:txBody>
          <a:bodyPr/>
          <a:lstStyle/>
          <a:p>
            <a:r>
              <a:rPr lang="en-US"/>
              <a:t>Focused Datasets</a:t>
            </a:r>
          </a:p>
        </p:txBody>
      </p:sp>
      <p:sp>
        <p:nvSpPr>
          <p:cNvPr id="4" name="Slide Number Placeholder 3">
            <a:extLst>
              <a:ext uri="{FF2B5EF4-FFF2-40B4-BE49-F238E27FC236}">
                <a16:creationId xmlns:a16="http://schemas.microsoft.com/office/drawing/2014/main" id="{A65C2600-607A-44EB-AA50-781F628153FB}"/>
              </a:ext>
            </a:extLst>
          </p:cNvPr>
          <p:cNvSpPr>
            <a:spLocks noGrp="1"/>
          </p:cNvSpPr>
          <p:nvPr>
            <p:ph type="sldNum" sz="quarter" idx="12"/>
          </p:nvPr>
        </p:nvSpPr>
        <p:spPr/>
        <p:txBody>
          <a:bodyPr/>
          <a:lstStyle/>
          <a:p>
            <a:fld id="{4FAB73BC-B049-4115-A692-8D63A059BFB8}" type="slidenum">
              <a:rPr lang="en-US" dirty="0"/>
              <a:t>17</a:t>
            </a:fld>
            <a:endParaRPr lang="en-US" dirty="0"/>
          </a:p>
        </p:txBody>
      </p:sp>
      <p:pic>
        <p:nvPicPr>
          <p:cNvPr id="9" name="Picture 9">
            <a:extLst>
              <a:ext uri="{FF2B5EF4-FFF2-40B4-BE49-F238E27FC236}">
                <a16:creationId xmlns:a16="http://schemas.microsoft.com/office/drawing/2014/main" id="{A172AD23-C3FE-4FAA-9DC8-7645F2E6F432}"/>
              </a:ext>
            </a:extLst>
          </p:cNvPr>
          <p:cNvPicPr>
            <a:picLocks noChangeAspect="1"/>
          </p:cNvPicPr>
          <p:nvPr/>
        </p:nvPicPr>
        <p:blipFill>
          <a:blip r:embed="rId3"/>
          <a:stretch>
            <a:fillRect/>
          </a:stretch>
        </p:blipFill>
        <p:spPr>
          <a:xfrm>
            <a:off x="4741718" y="1589444"/>
            <a:ext cx="6050972" cy="4830769"/>
          </a:xfrm>
          <a:prstGeom prst="rect">
            <a:avLst/>
          </a:prstGeom>
          <a:ln>
            <a:solidFill>
              <a:schemeClr val="tx2">
                <a:lumMod val="60000"/>
                <a:lumOff val="40000"/>
              </a:schemeClr>
            </a:solidFill>
          </a:ln>
        </p:spPr>
      </p:pic>
      <p:sp>
        <p:nvSpPr>
          <p:cNvPr id="10" name="TextBox 9">
            <a:extLst>
              <a:ext uri="{FF2B5EF4-FFF2-40B4-BE49-F238E27FC236}">
                <a16:creationId xmlns:a16="http://schemas.microsoft.com/office/drawing/2014/main" id="{2FD7A1B4-11EE-459C-8C80-1BB1D705751D}"/>
              </a:ext>
            </a:extLst>
          </p:cNvPr>
          <p:cNvSpPr txBox="1"/>
          <p:nvPr/>
        </p:nvSpPr>
        <p:spPr>
          <a:xfrm>
            <a:off x="1018309" y="1589809"/>
            <a:ext cx="357447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Beneficiary Dataframe</a:t>
            </a:r>
            <a:endParaRPr lang="en-US" dirty="0"/>
          </a:p>
          <a:p>
            <a:pPr marL="285750" indent="-285750">
              <a:buFont typeface="Arial"/>
              <a:buChar char="•"/>
            </a:pPr>
            <a:r>
              <a:rPr lang="en-US" sz="1100"/>
              <a:t>DESYNPUF_ID</a:t>
            </a:r>
          </a:p>
          <a:p>
            <a:pPr marL="285750" indent="-285750">
              <a:buFont typeface="Arial"/>
              <a:buChar char="•"/>
            </a:pPr>
            <a:r>
              <a:rPr lang="en-US" sz="1100"/>
              <a:t>BIRTH_DT</a:t>
            </a:r>
          </a:p>
          <a:p>
            <a:pPr marL="285750" indent="-285750">
              <a:buFont typeface="Arial"/>
              <a:buChar char="•"/>
            </a:pPr>
            <a:r>
              <a:rPr lang="en-US" sz="1100"/>
              <a:t>DEATH_DT</a:t>
            </a:r>
          </a:p>
          <a:p>
            <a:pPr marL="285750" indent="-285750">
              <a:buFont typeface="Arial"/>
              <a:buChar char="•"/>
            </a:pPr>
            <a:r>
              <a:rPr lang="en-US" sz="1100"/>
              <a:t>SEX_CD</a:t>
            </a:r>
          </a:p>
          <a:p>
            <a:pPr marL="285750" indent="-285750">
              <a:buFont typeface="Arial"/>
              <a:buChar char="•"/>
            </a:pPr>
            <a:r>
              <a:rPr lang="en-US" sz="1100"/>
              <a:t>RACE_CD</a:t>
            </a:r>
            <a:endParaRPr lang="en-US" sz="1100" dirty="0"/>
          </a:p>
          <a:p>
            <a:endParaRPr lang="en-US" sz="1200" dirty="0"/>
          </a:p>
          <a:p>
            <a:endParaRPr lang="en-US" sz="1200" dirty="0"/>
          </a:p>
          <a:p>
            <a:r>
              <a:rPr lang="en-US"/>
              <a:t>Inpatient Dataframe</a:t>
            </a:r>
            <a:endParaRPr lang="en-US" dirty="0"/>
          </a:p>
          <a:p>
            <a:pPr marL="285750" indent="-285750">
              <a:buFont typeface="Arial"/>
              <a:buChar char="•"/>
            </a:pPr>
            <a:r>
              <a:rPr lang="en-US" sz="1100"/>
              <a:t>DESYNPUF_ID</a:t>
            </a:r>
          </a:p>
          <a:p>
            <a:pPr marL="285750" indent="-285750">
              <a:buFont typeface="Arial"/>
              <a:buChar char="•"/>
            </a:pPr>
            <a:r>
              <a:rPr lang="en-US" sz="1100"/>
              <a:t>CLM_ID</a:t>
            </a:r>
          </a:p>
          <a:p>
            <a:pPr marL="285750" indent="-285750">
              <a:buFont typeface="Arial"/>
              <a:buChar char="•"/>
            </a:pPr>
            <a:r>
              <a:rPr lang="en-US" sz="1100"/>
              <a:t>SEGMENT</a:t>
            </a:r>
          </a:p>
          <a:p>
            <a:pPr marL="285750" indent="-285750">
              <a:buFont typeface="Arial"/>
              <a:buChar char="•"/>
            </a:pPr>
            <a:r>
              <a:rPr lang="en-US" sz="1100"/>
              <a:t>CLM_FROM_DT</a:t>
            </a:r>
          </a:p>
          <a:p>
            <a:pPr marL="285750" indent="-285750">
              <a:buFont typeface="Arial"/>
              <a:buChar char="•"/>
            </a:pPr>
            <a:r>
              <a:rPr lang="en-US" sz="1100"/>
              <a:t>CLM_THRU_DT</a:t>
            </a:r>
          </a:p>
          <a:p>
            <a:pPr marL="285750" indent="-285750">
              <a:buFont typeface="Arial"/>
              <a:buChar char="•"/>
            </a:pPr>
            <a:r>
              <a:rPr lang="en-US" sz="1100"/>
              <a:t>CLM_PMT_AMT</a:t>
            </a:r>
          </a:p>
          <a:p>
            <a:pPr marL="285750" indent="-285750">
              <a:buFont typeface="Arial"/>
              <a:buChar char="•"/>
            </a:pPr>
            <a:r>
              <a:rPr lang="en-US" sz="1100"/>
              <a:t>AT_PHYSN_NPI</a:t>
            </a:r>
          </a:p>
          <a:p>
            <a:pPr marL="285750" indent="-285750">
              <a:buFont typeface="Arial"/>
              <a:buChar char="•"/>
            </a:pPr>
            <a:r>
              <a:rPr lang="en-US" sz="1100"/>
              <a:t>CLM_ADMSN_DT</a:t>
            </a:r>
          </a:p>
          <a:p>
            <a:pPr marL="285750" indent="-285750">
              <a:buFont typeface="Arial"/>
              <a:buChar char="•"/>
            </a:pPr>
            <a:r>
              <a:rPr lang="en-US" sz="1100"/>
              <a:t>ADMTNG_ICD_DGNS_CD</a:t>
            </a:r>
          </a:p>
          <a:p>
            <a:pPr marL="285750" indent="-285750">
              <a:buFont typeface="Arial"/>
              <a:buChar char="•"/>
            </a:pPr>
            <a:r>
              <a:rPr lang="en-US" sz="1100"/>
              <a:t>NCH_BENE_IP_DDCTBL_AMT</a:t>
            </a:r>
          </a:p>
          <a:p>
            <a:pPr marL="285750" indent="-285750">
              <a:buFont typeface="Arial"/>
              <a:buChar char="•"/>
            </a:pPr>
            <a:r>
              <a:rPr lang="en-US" sz="1100"/>
              <a:t>NCH_BENE_DSCHRG_DT</a:t>
            </a:r>
          </a:p>
          <a:p>
            <a:pPr marL="285750" indent="-285750">
              <a:buFont typeface="Arial"/>
              <a:buChar char="•"/>
            </a:pPr>
            <a:r>
              <a:rPr lang="en-US" sz="1100"/>
              <a:t>ICD9_DGNS_CD_1 – 9</a:t>
            </a:r>
          </a:p>
          <a:p>
            <a:pPr marL="285750" indent="-285750">
              <a:buFont typeface="Arial"/>
              <a:buChar char="•"/>
            </a:pPr>
            <a:r>
              <a:rPr lang="en-US" sz="1100"/>
              <a:t>ICD9_PRCDR_CD_1 - 9</a:t>
            </a:r>
            <a:endParaRPr lang="en-US" sz="1100" dirty="0"/>
          </a:p>
        </p:txBody>
      </p:sp>
      <p:sp>
        <p:nvSpPr>
          <p:cNvPr id="11" name="Footer Placeholder 10">
            <a:extLst>
              <a:ext uri="{FF2B5EF4-FFF2-40B4-BE49-F238E27FC236}">
                <a16:creationId xmlns:a16="http://schemas.microsoft.com/office/drawing/2014/main" id="{93E7C5DE-E437-43B3-A607-9493C324E81D}"/>
              </a:ext>
            </a:extLst>
          </p:cNvPr>
          <p:cNvSpPr>
            <a:spLocks noGrp="1"/>
          </p:cNvSpPr>
          <p:nvPr>
            <p:ph type="ftr" sz="quarter" idx="11"/>
          </p:nvPr>
        </p:nvSpPr>
        <p:spPr/>
        <p:txBody>
          <a:bodyPr/>
          <a:lstStyle/>
          <a:p>
            <a:r>
              <a:rPr lang="en-US"/>
              <a:t>Data Profiling</a:t>
            </a:r>
          </a:p>
        </p:txBody>
      </p:sp>
    </p:spTree>
    <p:extLst>
      <p:ext uri="{BB962C8B-B14F-4D97-AF65-F5344CB8AC3E}">
        <p14:creationId xmlns:p14="http://schemas.microsoft.com/office/powerpoint/2010/main" val="3162939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65E9D8DD-9709-41CD-8971-4BCBCAAB89E9}"/>
              </a:ext>
            </a:extLst>
          </p:cNvPr>
          <p:cNvSpPr/>
          <p:nvPr/>
        </p:nvSpPr>
        <p:spPr>
          <a:xfrm>
            <a:off x="7744968" y="1420368"/>
            <a:ext cx="1469136" cy="31699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Formatted</a:t>
            </a:r>
            <a:r>
              <a:rPr lang="en-US" sz="1400" dirty="0"/>
              <a:t> date</a:t>
            </a:r>
          </a:p>
        </p:txBody>
      </p:sp>
      <p:sp>
        <p:nvSpPr>
          <p:cNvPr id="2" name="Title 1">
            <a:extLst>
              <a:ext uri="{FF2B5EF4-FFF2-40B4-BE49-F238E27FC236}">
                <a16:creationId xmlns:a16="http://schemas.microsoft.com/office/drawing/2014/main" id="{6EB4711A-F8CD-4F8F-806C-9C6CFF623603}"/>
              </a:ext>
            </a:extLst>
          </p:cNvPr>
          <p:cNvSpPr>
            <a:spLocks noGrp="1"/>
          </p:cNvSpPr>
          <p:nvPr>
            <p:ph type="title"/>
          </p:nvPr>
        </p:nvSpPr>
        <p:spPr/>
        <p:txBody>
          <a:bodyPr/>
          <a:lstStyle/>
          <a:p>
            <a:r>
              <a:rPr lang="en-US">
                <a:cs typeface="Calibri Light"/>
              </a:rPr>
              <a:t>Data Transformation</a:t>
            </a:r>
            <a:endParaRPr lang="en-US"/>
          </a:p>
        </p:txBody>
      </p:sp>
      <p:sp>
        <p:nvSpPr>
          <p:cNvPr id="4" name="Slide Number Placeholder 3">
            <a:extLst>
              <a:ext uri="{FF2B5EF4-FFF2-40B4-BE49-F238E27FC236}">
                <a16:creationId xmlns:a16="http://schemas.microsoft.com/office/drawing/2014/main" id="{19303A6A-0566-4253-B309-A0DAE6B2908E}"/>
              </a:ext>
            </a:extLst>
          </p:cNvPr>
          <p:cNvSpPr>
            <a:spLocks noGrp="1"/>
          </p:cNvSpPr>
          <p:nvPr>
            <p:ph type="sldNum" sz="quarter" idx="12"/>
          </p:nvPr>
        </p:nvSpPr>
        <p:spPr/>
        <p:txBody>
          <a:bodyPr/>
          <a:lstStyle/>
          <a:p>
            <a:fld id="{4FAB73BC-B049-4115-A692-8D63A059BFB8}" type="slidenum">
              <a:rPr lang="en-US" dirty="0"/>
              <a:t>18</a:t>
            </a:fld>
            <a:endParaRPr lang="en-US"/>
          </a:p>
        </p:txBody>
      </p:sp>
      <p:pic>
        <p:nvPicPr>
          <p:cNvPr id="5" name="Picture 5" descr="A picture containing graphical user interface&#10;&#10;Description automatically generated">
            <a:extLst>
              <a:ext uri="{FF2B5EF4-FFF2-40B4-BE49-F238E27FC236}">
                <a16:creationId xmlns:a16="http://schemas.microsoft.com/office/drawing/2014/main" id="{E7A13FB6-3A1E-4F2F-B106-1B21A90A2193}"/>
              </a:ext>
            </a:extLst>
          </p:cNvPr>
          <p:cNvPicPr>
            <a:picLocks noChangeAspect="1"/>
          </p:cNvPicPr>
          <p:nvPr/>
        </p:nvPicPr>
        <p:blipFill>
          <a:blip r:embed="rId2"/>
          <a:stretch>
            <a:fillRect/>
          </a:stretch>
        </p:blipFill>
        <p:spPr>
          <a:xfrm>
            <a:off x="364542" y="1877568"/>
            <a:ext cx="1197252" cy="2816352"/>
          </a:xfrm>
          <a:prstGeom prst="rect">
            <a:avLst/>
          </a:prstGeom>
        </p:spPr>
      </p:pic>
      <p:pic>
        <p:nvPicPr>
          <p:cNvPr id="6" name="Picture 6">
            <a:extLst>
              <a:ext uri="{FF2B5EF4-FFF2-40B4-BE49-F238E27FC236}">
                <a16:creationId xmlns:a16="http://schemas.microsoft.com/office/drawing/2014/main" id="{F8F41A3B-D52B-4BC9-BC8E-7BF9BB40EE40}"/>
              </a:ext>
            </a:extLst>
          </p:cNvPr>
          <p:cNvPicPr>
            <a:picLocks noChangeAspect="1"/>
          </p:cNvPicPr>
          <p:nvPr/>
        </p:nvPicPr>
        <p:blipFill>
          <a:blip r:embed="rId3"/>
          <a:stretch>
            <a:fillRect/>
          </a:stretch>
        </p:blipFill>
        <p:spPr>
          <a:xfrm>
            <a:off x="3261522" y="1834896"/>
            <a:ext cx="1176204" cy="2816352"/>
          </a:xfrm>
          <a:prstGeom prst="rect">
            <a:avLst/>
          </a:prstGeom>
        </p:spPr>
      </p:pic>
      <p:sp>
        <p:nvSpPr>
          <p:cNvPr id="8" name="Arrow: Right 7">
            <a:extLst>
              <a:ext uri="{FF2B5EF4-FFF2-40B4-BE49-F238E27FC236}">
                <a16:creationId xmlns:a16="http://schemas.microsoft.com/office/drawing/2014/main" id="{99034593-9527-476D-8187-A70C85D1304A}"/>
              </a:ext>
            </a:extLst>
          </p:cNvPr>
          <p:cNvSpPr/>
          <p:nvPr/>
        </p:nvSpPr>
        <p:spPr>
          <a:xfrm>
            <a:off x="1610487" y="2939415"/>
            <a:ext cx="1609344" cy="4876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Formatting dates</a:t>
            </a:r>
          </a:p>
        </p:txBody>
      </p:sp>
      <p:pic>
        <p:nvPicPr>
          <p:cNvPr id="9" name="Picture 9" descr="Table&#10;&#10;Description automatically generated">
            <a:extLst>
              <a:ext uri="{FF2B5EF4-FFF2-40B4-BE49-F238E27FC236}">
                <a16:creationId xmlns:a16="http://schemas.microsoft.com/office/drawing/2014/main" id="{A260BF48-EB53-407B-AFFF-7B58253903B7}"/>
              </a:ext>
            </a:extLst>
          </p:cNvPr>
          <p:cNvPicPr>
            <a:picLocks noChangeAspect="1"/>
          </p:cNvPicPr>
          <p:nvPr/>
        </p:nvPicPr>
        <p:blipFill>
          <a:blip r:embed="rId4"/>
          <a:stretch>
            <a:fillRect/>
          </a:stretch>
        </p:blipFill>
        <p:spPr>
          <a:xfrm>
            <a:off x="4986528" y="2760330"/>
            <a:ext cx="6065520" cy="3062508"/>
          </a:xfrm>
          <a:prstGeom prst="rect">
            <a:avLst/>
          </a:prstGeom>
        </p:spPr>
      </p:pic>
      <p:sp>
        <p:nvSpPr>
          <p:cNvPr id="10" name="TextBox 9">
            <a:extLst>
              <a:ext uri="{FF2B5EF4-FFF2-40B4-BE49-F238E27FC236}">
                <a16:creationId xmlns:a16="http://schemas.microsoft.com/office/drawing/2014/main" id="{97EF829D-4BF8-4D93-A3D6-39AA8AB585C5}"/>
              </a:ext>
            </a:extLst>
          </p:cNvPr>
          <p:cNvSpPr txBox="1"/>
          <p:nvPr/>
        </p:nvSpPr>
        <p:spPr>
          <a:xfrm>
            <a:off x="4193286" y="6180582"/>
            <a:ext cx="4608576" cy="52322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Creating a previously discharged date column to find the difference of days between claims</a:t>
            </a:r>
          </a:p>
        </p:txBody>
      </p:sp>
      <p:sp>
        <p:nvSpPr>
          <p:cNvPr id="11" name="Arrow: Down 10">
            <a:extLst>
              <a:ext uri="{FF2B5EF4-FFF2-40B4-BE49-F238E27FC236}">
                <a16:creationId xmlns:a16="http://schemas.microsoft.com/office/drawing/2014/main" id="{F3989C7A-03D0-4F3B-AA76-21F0C7708629}"/>
              </a:ext>
            </a:extLst>
          </p:cNvPr>
          <p:cNvSpPr/>
          <p:nvPr/>
        </p:nvSpPr>
        <p:spPr>
          <a:xfrm>
            <a:off x="8233029" y="1734692"/>
            <a:ext cx="487680" cy="98145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E742E436-176B-4C98-9BF6-A8D90DA8860F}"/>
              </a:ext>
            </a:extLst>
          </p:cNvPr>
          <p:cNvCxnSpPr/>
          <p:nvPr/>
        </p:nvCxnSpPr>
        <p:spPr>
          <a:xfrm flipV="1">
            <a:off x="8662797" y="5587364"/>
            <a:ext cx="780288" cy="56692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9" name="Arrow: Down 18">
            <a:extLst>
              <a:ext uri="{FF2B5EF4-FFF2-40B4-BE49-F238E27FC236}">
                <a16:creationId xmlns:a16="http://schemas.microsoft.com/office/drawing/2014/main" id="{0AE5B963-160A-4295-9591-D4CDEC55CD2C}"/>
              </a:ext>
            </a:extLst>
          </p:cNvPr>
          <p:cNvSpPr/>
          <p:nvPr/>
        </p:nvSpPr>
        <p:spPr>
          <a:xfrm>
            <a:off x="10336149" y="1716404"/>
            <a:ext cx="487680" cy="98145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575FB399-7638-4E0D-9B94-805160A875EB}"/>
              </a:ext>
            </a:extLst>
          </p:cNvPr>
          <p:cNvSpPr/>
          <p:nvPr/>
        </p:nvSpPr>
        <p:spPr>
          <a:xfrm>
            <a:off x="9726168" y="1420368"/>
            <a:ext cx="1536192" cy="316992"/>
          </a:xfrm>
          <a:prstGeom prst="roundRec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100" dirty="0"/>
              <a:t>Calculated # of days</a:t>
            </a:r>
          </a:p>
        </p:txBody>
      </p:sp>
      <p:sp>
        <p:nvSpPr>
          <p:cNvPr id="3" name="Footer Placeholder 2">
            <a:extLst>
              <a:ext uri="{FF2B5EF4-FFF2-40B4-BE49-F238E27FC236}">
                <a16:creationId xmlns:a16="http://schemas.microsoft.com/office/drawing/2014/main" id="{7601EF47-83B6-49C6-80AA-C051173CF360}"/>
              </a:ext>
            </a:extLst>
          </p:cNvPr>
          <p:cNvSpPr>
            <a:spLocks noGrp="1"/>
          </p:cNvSpPr>
          <p:nvPr>
            <p:ph type="ftr" sz="quarter" idx="11"/>
          </p:nvPr>
        </p:nvSpPr>
        <p:spPr/>
        <p:txBody>
          <a:bodyPr/>
          <a:lstStyle/>
          <a:p>
            <a:r>
              <a:rPr lang="en-US"/>
              <a:t>Data Transformation</a:t>
            </a:r>
          </a:p>
        </p:txBody>
      </p:sp>
    </p:spTree>
    <p:extLst>
      <p:ext uri="{BB962C8B-B14F-4D97-AF65-F5344CB8AC3E}">
        <p14:creationId xmlns:p14="http://schemas.microsoft.com/office/powerpoint/2010/main" val="349103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A51A-2376-453D-AFDA-7A31B5BC51E3}"/>
              </a:ext>
            </a:extLst>
          </p:cNvPr>
          <p:cNvSpPr>
            <a:spLocks noGrp="1"/>
          </p:cNvSpPr>
          <p:nvPr>
            <p:ph type="title"/>
          </p:nvPr>
        </p:nvSpPr>
        <p:spPr/>
        <p:txBody>
          <a:bodyPr/>
          <a:lstStyle/>
          <a:p>
            <a:r>
              <a:rPr lang="en-US">
                <a:cs typeface="Calibri Light"/>
              </a:rPr>
              <a:t>Date Diff Logic</a:t>
            </a:r>
            <a:endParaRPr lang="en-US" dirty="0">
              <a:cs typeface="Calibri Light"/>
            </a:endParaRPr>
          </a:p>
        </p:txBody>
      </p:sp>
      <p:sp>
        <p:nvSpPr>
          <p:cNvPr id="4" name="Slide Number Placeholder 3">
            <a:extLst>
              <a:ext uri="{FF2B5EF4-FFF2-40B4-BE49-F238E27FC236}">
                <a16:creationId xmlns:a16="http://schemas.microsoft.com/office/drawing/2014/main" id="{152D1905-2025-4545-94EF-0A70AF7BF4C1}"/>
              </a:ext>
            </a:extLst>
          </p:cNvPr>
          <p:cNvSpPr>
            <a:spLocks noGrp="1"/>
          </p:cNvSpPr>
          <p:nvPr>
            <p:ph type="sldNum" sz="quarter" idx="12"/>
          </p:nvPr>
        </p:nvSpPr>
        <p:spPr/>
        <p:txBody>
          <a:bodyPr/>
          <a:lstStyle/>
          <a:p>
            <a:fld id="{4FAB73BC-B049-4115-A692-8D63A059BFB8}" type="slidenum">
              <a:rPr lang="en-US" dirty="0"/>
              <a:t>19</a:t>
            </a:fld>
            <a:endParaRPr lang="en-US"/>
          </a:p>
        </p:txBody>
      </p:sp>
      <p:pic>
        <p:nvPicPr>
          <p:cNvPr id="8" name="Picture 9" descr="Table&#10;&#10;Description automatically generated">
            <a:extLst>
              <a:ext uri="{FF2B5EF4-FFF2-40B4-BE49-F238E27FC236}">
                <a16:creationId xmlns:a16="http://schemas.microsoft.com/office/drawing/2014/main" id="{FCE20291-1D8C-4874-869C-E8BEBEE4BE82}"/>
              </a:ext>
            </a:extLst>
          </p:cNvPr>
          <p:cNvPicPr>
            <a:picLocks noChangeAspect="1"/>
          </p:cNvPicPr>
          <p:nvPr/>
        </p:nvPicPr>
        <p:blipFill>
          <a:blip r:embed="rId3"/>
          <a:stretch>
            <a:fillRect/>
          </a:stretch>
        </p:blipFill>
        <p:spPr>
          <a:xfrm>
            <a:off x="1914144" y="1858122"/>
            <a:ext cx="7260336" cy="3666012"/>
          </a:xfrm>
          <a:prstGeom prst="rect">
            <a:avLst/>
          </a:prstGeom>
        </p:spPr>
      </p:pic>
      <p:sp>
        <p:nvSpPr>
          <p:cNvPr id="9" name="Oval 8">
            <a:extLst>
              <a:ext uri="{FF2B5EF4-FFF2-40B4-BE49-F238E27FC236}">
                <a16:creationId xmlns:a16="http://schemas.microsoft.com/office/drawing/2014/main" id="{D47408FF-0F52-41E8-89BD-218B2695344F}"/>
              </a:ext>
            </a:extLst>
          </p:cNvPr>
          <p:cNvSpPr/>
          <p:nvPr/>
        </p:nvSpPr>
        <p:spPr>
          <a:xfrm>
            <a:off x="2554224" y="3831336"/>
            <a:ext cx="1475232" cy="62179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3355AD2-D585-465F-9675-A33C80872902}"/>
              </a:ext>
            </a:extLst>
          </p:cNvPr>
          <p:cNvSpPr/>
          <p:nvPr/>
        </p:nvSpPr>
        <p:spPr>
          <a:xfrm>
            <a:off x="5559552" y="3861816"/>
            <a:ext cx="963168" cy="32308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1CC782-9436-4AB9-B8A7-0446F5DDA25F}"/>
              </a:ext>
            </a:extLst>
          </p:cNvPr>
          <p:cNvSpPr/>
          <p:nvPr/>
        </p:nvSpPr>
        <p:spPr>
          <a:xfrm>
            <a:off x="7089647" y="4136136"/>
            <a:ext cx="963168" cy="32308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AD0BBC23-173E-4FB1-90DF-0C2EBB20E95E}"/>
              </a:ext>
            </a:extLst>
          </p:cNvPr>
          <p:cNvCxnSpPr/>
          <p:nvPr/>
        </p:nvCxnSpPr>
        <p:spPr>
          <a:xfrm>
            <a:off x="6485382" y="4098798"/>
            <a:ext cx="658368" cy="1524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134C113-A3EC-4A39-B391-F98FA657FBA1}"/>
              </a:ext>
            </a:extLst>
          </p:cNvPr>
          <p:cNvSpPr/>
          <p:nvPr/>
        </p:nvSpPr>
        <p:spPr>
          <a:xfrm>
            <a:off x="2511551" y="4642104"/>
            <a:ext cx="1548384" cy="58521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7C1535A-CD0C-422F-BFCB-E9535C40CE01}"/>
              </a:ext>
            </a:extLst>
          </p:cNvPr>
          <p:cNvSpPr/>
          <p:nvPr/>
        </p:nvSpPr>
        <p:spPr>
          <a:xfrm>
            <a:off x="5571743" y="4654296"/>
            <a:ext cx="963168" cy="32308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0A8080A-9998-4FF5-8996-9FA7EEABE508}"/>
              </a:ext>
            </a:extLst>
          </p:cNvPr>
          <p:cNvSpPr/>
          <p:nvPr/>
        </p:nvSpPr>
        <p:spPr>
          <a:xfrm>
            <a:off x="7150607" y="4934712"/>
            <a:ext cx="963168" cy="32308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31B2F86-C5E8-46FB-B986-1DEE17C0C9CD}"/>
              </a:ext>
            </a:extLst>
          </p:cNvPr>
          <p:cNvCxnSpPr>
            <a:cxnSpLocks/>
          </p:cNvCxnSpPr>
          <p:nvPr/>
        </p:nvCxnSpPr>
        <p:spPr>
          <a:xfrm>
            <a:off x="6485381" y="4891277"/>
            <a:ext cx="676656" cy="14630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F2A6239-145D-4BA2-9266-A0A6728F41EE}"/>
              </a:ext>
            </a:extLst>
          </p:cNvPr>
          <p:cNvSpPr txBox="1"/>
          <p:nvPr/>
        </p:nvSpPr>
        <p:spPr>
          <a:xfrm>
            <a:off x="188328" y="4225591"/>
            <a:ext cx="1406358" cy="738664"/>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t>Dataframe</a:t>
            </a:r>
            <a:r>
              <a:rPr lang="en-US" sz="1400" dirty="0"/>
              <a:t> is first sorted by patient</a:t>
            </a:r>
          </a:p>
        </p:txBody>
      </p:sp>
      <p:sp>
        <p:nvSpPr>
          <p:cNvPr id="21" name="TextBox 20">
            <a:extLst>
              <a:ext uri="{FF2B5EF4-FFF2-40B4-BE49-F238E27FC236}">
                <a16:creationId xmlns:a16="http://schemas.microsoft.com/office/drawing/2014/main" id="{4A40E96D-CA76-4094-9059-E9E955DCA2D1}"/>
              </a:ext>
            </a:extLst>
          </p:cNvPr>
          <p:cNvSpPr txBox="1"/>
          <p:nvPr/>
        </p:nvSpPr>
        <p:spPr>
          <a:xfrm>
            <a:off x="4359275" y="5448801"/>
            <a:ext cx="1406358" cy="52322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It </a:t>
            </a:r>
            <a:r>
              <a:rPr lang="en-US" sz="1400" dirty="0"/>
              <a:t>is </a:t>
            </a:r>
            <a:r>
              <a:rPr lang="en-US" sz="1400"/>
              <a:t>then </a:t>
            </a:r>
            <a:r>
              <a:rPr lang="en-US" sz="1400" dirty="0"/>
              <a:t>sorted by date</a:t>
            </a:r>
          </a:p>
        </p:txBody>
      </p:sp>
      <p:sp>
        <p:nvSpPr>
          <p:cNvPr id="22" name="TextBox 21">
            <a:extLst>
              <a:ext uri="{FF2B5EF4-FFF2-40B4-BE49-F238E27FC236}">
                <a16:creationId xmlns:a16="http://schemas.microsoft.com/office/drawing/2014/main" id="{E130A490-0A22-46F7-BAFE-5E1828424077}"/>
              </a:ext>
            </a:extLst>
          </p:cNvPr>
          <p:cNvSpPr txBox="1"/>
          <p:nvPr/>
        </p:nvSpPr>
        <p:spPr>
          <a:xfrm>
            <a:off x="7674643" y="5649327"/>
            <a:ext cx="1606884" cy="1107996"/>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If the same patient has multiple discharge dates, the previous discharge date is copied into this column</a:t>
            </a:r>
          </a:p>
        </p:txBody>
      </p:sp>
      <p:cxnSp>
        <p:nvCxnSpPr>
          <p:cNvPr id="23" name="Straight Arrow Connector 22">
            <a:extLst>
              <a:ext uri="{FF2B5EF4-FFF2-40B4-BE49-F238E27FC236}">
                <a16:creationId xmlns:a16="http://schemas.microsoft.com/office/drawing/2014/main" id="{00DC7226-DD4E-4FD3-B119-B71F5D2E523A}"/>
              </a:ext>
            </a:extLst>
          </p:cNvPr>
          <p:cNvCxnSpPr/>
          <p:nvPr/>
        </p:nvCxnSpPr>
        <p:spPr>
          <a:xfrm flipV="1">
            <a:off x="1588167" y="4153568"/>
            <a:ext cx="961190" cy="3489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86A38760-F8AF-492B-B35C-CADBB67B2908}"/>
              </a:ext>
            </a:extLst>
          </p:cNvPr>
          <p:cNvCxnSpPr>
            <a:cxnSpLocks/>
          </p:cNvCxnSpPr>
          <p:nvPr/>
        </p:nvCxnSpPr>
        <p:spPr>
          <a:xfrm>
            <a:off x="1608220" y="4509168"/>
            <a:ext cx="894348" cy="3729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56705BFA-DE88-4C5A-93BA-080EF41A355B}"/>
              </a:ext>
            </a:extLst>
          </p:cNvPr>
          <p:cNvCxnSpPr>
            <a:cxnSpLocks/>
          </p:cNvCxnSpPr>
          <p:nvPr/>
        </p:nvCxnSpPr>
        <p:spPr>
          <a:xfrm flipV="1">
            <a:off x="5291219" y="4153568"/>
            <a:ext cx="453191" cy="12847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4DBE7447-7D56-4B41-8441-D3F996D78848}"/>
              </a:ext>
            </a:extLst>
          </p:cNvPr>
          <p:cNvCxnSpPr>
            <a:cxnSpLocks/>
          </p:cNvCxnSpPr>
          <p:nvPr/>
        </p:nvCxnSpPr>
        <p:spPr>
          <a:xfrm flipV="1">
            <a:off x="5311272" y="4922252"/>
            <a:ext cx="379665" cy="5093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1664AA28-2E22-4507-8CF2-E840DED25753}"/>
              </a:ext>
            </a:extLst>
          </p:cNvPr>
          <p:cNvCxnSpPr>
            <a:cxnSpLocks/>
          </p:cNvCxnSpPr>
          <p:nvPr/>
        </p:nvCxnSpPr>
        <p:spPr>
          <a:xfrm flipH="1" flipV="1">
            <a:off x="7869990" y="5236411"/>
            <a:ext cx="963859" cy="4023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3BB0F8F3-E722-46B1-8415-E536BF7062B8}"/>
              </a:ext>
            </a:extLst>
          </p:cNvPr>
          <p:cNvCxnSpPr>
            <a:cxnSpLocks/>
          </p:cNvCxnSpPr>
          <p:nvPr/>
        </p:nvCxnSpPr>
        <p:spPr>
          <a:xfrm flipH="1" flipV="1">
            <a:off x="7990306" y="4360779"/>
            <a:ext cx="856910" cy="12847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218D8352-1144-43D8-AFF0-22EA525275CB}"/>
              </a:ext>
            </a:extLst>
          </p:cNvPr>
          <p:cNvSpPr txBox="1"/>
          <p:nvPr/>
        </p:nvSpPr>
        <p:spPr>
          <a:xfrm>
            <a:off x="9238749" y="2494379"/>
            <a:ext cx="2569411" cy="776125"/>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with </a:t>
            </a:r>
            <a:r>
              <a:rPr lang="en-US" sz="1100" dirty="0"/>
              <a:t>the </a:t>
            </a:r>
            <a:r>
              <a:rPr lang="en-US" sz="1100"/>
              <a:t>NCH_BENE_</a:t>
            </a:r>
            <a:r>
              <a:rPr lang="en-US" sz="1100" dirty="0"/>
              <a:t>DSCHRG_DT and the </a:t>
            </a:r>
            <a:r>
              <a:rPr lang="en-US" sz="1100" err="1"/>
              <a:t>PreviousDischarge</a:t>
            </a:r>
            <a:r>
              <a:rPr lang="en-US" sz="1100" dirty="0"/>
              <a:t> </a:t>
            </a:r>
            <a:r>
              <a:rPr lang="en-US" sz="1100"/>
              <a:t>dates in the same row, we can then calculate the days between </a:t>
            </a:r>
            <a:endParaRPr lang="en-US" sz="1100" dirty="0"/>
          </a:p>
        </p:txBody>
      </p:sp>
      <p:sp>
        <p:nvSpPr>
          <p:cNvPr id="5" name="Footer Placeholder 4">
            <a:extLst>
              <a:ext uri="{FF2B5EF4-FFF2-40B4-BE49-F238E27FC236}">
                <a16:creationId xmlns:a16="http://schemas.microsoft.com/office/drawing/2014/main" id="{BD0D8E09-691C-4A50-8472-73FFD29148DF}"/>
              </a:ext>
            </a:extLst>
          </p:cNvPr>
          <p:cNvSpPr>
            <a:spLocks noGrp="1"/>
          </p:cNvSpPr>
          <p:nvPr>
            <p:ph type="ftr" sz="quarter" idx="11"/>
          </p:nvPr>
        </p:nvSpPr>
        <p:spPr/>
        <p:txBody>
          <a:bodyPr/>
          <a:lstStyle/>
          <a:p>
            <a:r>
              <a:rPr lang="en-US"/>
              <a:t>Data Transformation</a:t>
            </a:r>
          </a:p>
        </p:txBody>
      </p:sp>
    </p:spTree>
    <p:extLst>
      <p:ext uri="{BB962C8B-B14F-4D97-AF65-F5344CB8AC3E}">
        <p14:creationId xmlns:p14="http://schemas.microsoft.com/office/powerpoint/2010/main" val="266353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7CC5-425C-456F-B274-64FD42C7F76C}"/>
              </a:ext>
            </a:extLst>
          </p:cNvPr>
          <p:cNvSpPr>
            <a:spLocks noGrp="1"/>
          </p:cNvSpPr>
          <p:nvPr>
            <p:ph type="title"/>
          </p:nvPr>
        </p:nvSpPr>
        <p:spPr>
          <a:xfrm>
            <a:off x="1261872" y="365760"/>
            <a:ext cx="9692640" cy="788699"/>
          </a:xfrm>
        </p:spPr>
        <p:txBody>
          <a:bodyPr/>
          <a:lstStyle/>
          <a:p>
            <a:r>
              <a:rPr lang="en-US" dirty="0">
                <a:cs typeface="Calibri Light"/>
              </a:rPr>
              <a:t>Agenda</a:t>
            </a:r>
            <a:endParaRPr lang="en-US" dirty="0"/>
          </a:p>
        </p:txBody>
      </p:sp>
      <p:sp>
        <p:nvSpPr>
          <p:cNvPr id="3" name="Content Placeholder 2">
            <a:extLst>
              <a:ext uri="{FF2B5EF4-FFF2-40B4-BE49-F238E27FC236}">
                <a16:creationId xmlns:a16="http://schemas.microsoft.com/office/drawing/2014/main" id="{500CD583-F494-4F38-AC99-AC17A23B5A67}"/>
              </a:ext>
            </a:extLst>
          </p:cNvPr>
          <p:cNvSpPr>
            <a:spLocks noGrp="1"/>
          </p:cNvSpPr>
          <p:nvPr>
            <p:ph idx="1"/>
          </p:nvPr>
        </p:nvSpPr>
        <p:spPr>
          <a:xfrm>
            <a:off x="1261872" y="1646959"/>
            <a:ext cx="3486497" cy="4351337"/>
          </a:xfrm>
        </p:spPr>
        <p:txBody>
          <a:bodyPr vert="horz" lIns="91440" tIns="45720" rIns="91440" bIns="45720" rtlCol="0" anchor="t">
            <a:normAutofit/>
          </a:bodyPr>
          <a:lstStyle/>
          <a:p>
            <a:r>
              <a:rPr lang="en-US" dirty="0">
                <a:cs typeface="Calibri"/>
              </a:rPr>
              <a:t>Background</a:t>
            </a:r>
          </a:p>
          <a:p>
            <a:pPr lvl="1"/>
            <a:r>
              <a:rPr lang="en-US">
                <a:cs typeface="Calibri"/>
              </a:rPr>
              <a:t>Objectives</a:t>
            </a:r>
            <a:endParaRPr lang="en-US" dirty="0">
              <a:cs typeface="Calibri"/>
            </a:endParaRPr>
          </a:p>
          <a:p>
            <a:pPr lvl="1"/>
            <a:r>
              <a:rPr lang="en-US">
                <a:cs typeface="Calibri"/>
              </a:rPr>
              <a:t>What is NSQIP?</a:t>
            </a:r>
            <a:endParaRPr lang="en-US"/>
          </a:p>
          <a:p>
            <a:pPr lvl="1"/>
            <a:r>
              <a:rPr lang="en-US">
                <a:cs typeface="Calibri"/>
              </a:rPr>
              <a:t>Measures</a:t>
            </a:r>
          </a:p>
          <a:p>
            <a:r>
              <a:rPr lang="en-US">
                <a:cs typeface="Calibri"/>
              </a:rPr>
              <a:t>Methodology</a:t>
            </a:r>
          </a:p>
          <a:p>
            <a:pPr lvl="1"/>
            <a:r>
              <a:rPr lang="en-US">
                <a:cs typeface="Calibri"/>
              </a:rPr>
              <a:t>Flow Chart</a:t>
            </a:r>
            <a:endParaRPr lang="en-US" dirty="0">
              <a:cs typeface="Calibri"/>
            </a:endParaRPr>
          </a:p>
          <a:p>
            <a:pPr lvl="1"/>
            <a:r>
              <a:rPr lang="en-US">
                <a:cs typeface="Calibri"/>
              </a:rPr>
              <a:t>Data Collection</a:t>
            </a:r>
            <a:endParaRPr lang="en-US"/>
          </a:p>
          <a:p>
            <a:pPr lvl="1"/>
            <a:r>
              <a:rPr lang="en-US">
                <a:cs typeface="Calibri"/>
              </a:rPr>
              <a:t>Profiling</a:t>
            </a:r>
            <a:endParaRPr lang="en-US" dirty="0">
              <a:cs typeface="Calibri"/>
            </a:endParaRPr>
          </a:p>
          <a:p>
            <a:pPr lvl="1"/>
            <a:r>
              <a:rPr lang="en-US">
                <a:solidFill>
                  <a:srgbClr val="262626"/>
                </a:solidFill>
                <a:cs typeface="Calibri"/>
              </a:rPr>
              <a:t>Data Transformation</a:t>
            </a:r>
            <a:endParaRPr lang="en-US" dirty="0">
              <a:solidFill>
                <a:srgbClr val="262626"/>
              </a:solidFill>
              <a:cs typeface="Calibri"/>
            </a:endParaRPr>
          </a:p>
          <a:p>
            <a:pPr lvl="1"/>
            <a:r>
              <a:rPr lang="en-US">
                <a:solidFill>
                  <a:srgbClr val="262626"/>
                </a:solidFill>
                <a:cs typeface="Calibri"/>
              </a:rPr>
              <a:t>Consort</a:t>
            </a:r>
            <a:endParaRPr lang="en-US" dirty="0">
              <a:solidFill>
                <a:srgbClr val="262626"/>
              </a:solidFill>
              <a:cs typeface="Calibri"/>
            </a:endParaRPr>
          </a:p>
          <a:p>
            <a:r>
              <a:rPr lang="en-US">
                <a:cs typeface="Calibri"/>
              </a:rPr>
              <a:t>Findings</a:t>
            </a:r>
            <a:endParaRPr lang="en-US" dirty="0">
              <a:cs typeface="Calibri"/>
            </a:endParaRPr>
          </a:p>
          <a:p>
            <a:endParaRPr lang="en-US" dirty="0">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id="{89EF4979-9089-47AB-89CF-206164AEC0ED}"/>
              </a:ext>
            </a:extLst>
          </p:cNvPr>
          <p:cNvSpPr>
            <a:spLocks noGrp="1"/>
          </p:cNvSpPr>
          <p:nvPr>
            <p:ph type="sldNum" sz="quarter" idx="12"/>
          </p:nvPr>
        </p:nvSpPr>
        <p:spPr/>
        <p:txBody>
          <a:bodyPr/>
          <a:lstStyle/>
          <a:p>
            <a:fld id="{4FAB73BC-B049-4115-A692-8D63A059BFB8}" type="slidenum">
              <a:rPr lang="en-US" dirty="0"/>
              <a:t>2</a:t>
            </a:fld>
            <a:endParaRPr lang="en-US"/>
          </a:p>
        </p:txBody>
      </p:sp>
      <p:sp>
        <p:nvSpPr>
          <p:cNvPr id="5" name="Footer Placeholder 4">
            <a:extLst>
              <a:ext uri="{FF2B5EF4-FFF2-40B4-BE49-F238E27FC236}">
                <a16:creationId xmlns:a16="http://schemas.microsoft.com/office/drawing/2014/main" id="{DD6451D2-246F-43C0-B118-097B44DD6C78}"/>
              </a:ext>
            </a:extLst>
          </p:cNvPr>
          <p:cNvSpPr>
            <a:spLocks noGrp="1"/>
          </p:cNvSpPr>
          <p:nvPr>
            <p:ph type="ftr" sz="quarter" idx="11"/>
          </p:nvPr>
        </p:nvSpPr>
        <p:spPr/>
        <p:txBody>
          <a:bodyPr/>
          <a:lstStyle/>
          <a:p>
            <a:r>
              <a:rPr lang="en-US"/>
              <a:t>Agenda</a:t>
            </a:r>
          </a:p>
        </p:txBody>
      </p:sp>
    </p:spTree>
    <p:extLst>
      <p:ext uri="{BB962C8B-B14F-4D97-AF65-F5344CB8AC3E}">
        <p14:creationId xmlns:p14="http://schemas.microsoft.com/office/powerpoint/2010/main" val="313715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9FC3-B8D7-4898-9632-B3DA456C1D9E}"/>
              </a:ext>
            </a:extLst>
          </p:cNvPr>
          <p:cNvSpPr>
            <a:spLocks noGrp="1"/>
          </p:cNvSpPr>
          <p:nvPr>
            <p:ph type="title"/>
          </p:nvPr>
        </p:nvSpPr>
        <p:spPr/>
        <p:txBody>
          <a:bodyPr/>
          <a:lstStyle/>
          <a:p>
            <a:r>
              <a:rPr lang="en-US">
                <a:cs typeface="Calibri Light"/>
              </a:rPr>
              <a:t>Custom Columns</a:t>
            </a:r>
            <a:endParaRPr lang="en-US" dirty="0">
              <a:cs typeface="Calibri Light"/>
            </a:endParaRPr>
          </a:p>
        </p:txBody>
      </p:sp>
      <p:sp>
        <p:nvSpPr>
          <p:cNvPr id="4" name="Slide Number Placeholder 3">
            <a:extLst>
              <a:ext uri="{FF2B5EF4-FFF2-40B4-BE49-F238E27FC236}">
                <a16:creationId xmlns:a16="http://schemas.microsoft.com/office/drawing/2014/main" id="{C80B9657-8035-4039-A4D7-39842B1A85FC}"/>
              </a:ext>
            </a:extLst>
          </p:cNvPr>
          <p:cNvSpPr>
            <a:spLocks noGrp="1"/>
          </p:cNvSpPr>
          <p:nvPr>
            <p:ph type="sldNum" sz="quarter" idx="12"/>
          </p:nvPr>
        </p:nvSpPr>
        <p:spPr/>
        <p:txBody>
          <a:bodyPr/>
          <a:lstStyle/>
          <a:p>
            <a:fld id="{4FAB73BC-B049-4115-A692-8D63A059BFB8}" type="slidenum">
              <a:rPr lang="en-US" dirty="0"/>
              <a:t>20</a:t>
            </a:fld>
            <a:endParaRPr lang="en-US"/>
          </a:p>
        </p:txBody>
      </p:sp>
      <p:pic>
        <p:nvPicPr>
          <p:cNvPr id="5" name="Picture 5" descr="Table&#10;&#10;Description automatically generated">
            <a:extLst>
              <a:ext uri="{FF2B5EF4-FFF2-40B4-BE49-F238E27FC236}">
                <a16:creationId xmlns:a16="http://schemas.microsoft.com/office/drawing/2014/main" id="{B7D2F312-8002-4BE9-B0B3-3FD132A6E736}"/>
              </a:ext>
            </a:extLst>
          </p:cNvPr>
          <p:cNvPicPr>
            <a:picLocks noChangeAspect="1"/>
          </p:cNvPicPr>
          <p:nvPr/>
        </p:nvPicPr>
        <p:blipFill>
          <a:blip r:embed="rId3"/>
          <a:stretch>
            <a:fillRect/>
          </a:stretch>
        </p:blipFill>
        <p:spPr>
          <a:xfrm>
            <a:off x="1068137" y="1939577"/>
            <a:ext cx="8745620" cy="4262213"/>
          </a:xfrm>
          <a:prstGeom prst="rect">
            <a:avLst/>
          </a:prstGeom>
        </p:spPr>
      </p:pic>
      <p:sp>
        <p:nvSpPr>
          <p:cNvPr id="6" name="Footer Placeholder 5">
            <a:extLst>
              <a:ext uri="{FF2B5EF4-FFF2-40B4-BE49-F238E27FC236}">
                <a16:creationId xmlns:a16="http://schemas.microsoft.com/office/drawing/2014/main" id="{EA5694CD-CC96-4C77-87E0-4F85BB44E7FE}"/>
              </a:ext>
            </a:extLst>
          </p:cNvPr>
          <p:cNvSpPr>
            <a:spLocks noGrp="1"/>
          </p:cNvSpPr>
          <p:nvPr>
            <p:ph type="ftr" sz="quarter" idx="11"/>
          </p:nvPr>
        </p:nvSpPr>
        <p:spPr/>
        <p:txBody>
          <a:bodyPr/>
          <a:lstStyle/>
          <a:p>
            <a:r>
              <a:rPr lang="en-US"/>
              <a:t>Data Transformation</a:t>
            </a:r>
          </a:p>
        </p:txBody>
      </p:sp>
    </p:spTree>
    <p:extLst>
      <p:ext uri="{BB962C8B-B14F-4D97-AF65-F5344CB8AC3E}">
        <p14:creationId xmlns:p14="http://schemas.microsoft.com/office/powerpoint/2010/main" val="3979436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A4CD72-7454-4493-979F-BC93C3D4C8CF}"/>
              </a:ext>
            </a:extLst>
          </p:cNvPr>
          <p:cNvSpPr>
            <a:spLocks noGrp="1"/>
          </p:cNvSpPr>
          <p:nvPr>
            <p:ph type="sldNum" sz="quarter" idx="12"/>
          </p:nvPr>
        </p:nvSpPr>
        <p:spPr/>
        <p:txBody>
          <a:bodyPr/>
          <a:lstStyle/>
          <a:p>
            <a:fld id="{4FAB73BC-B049-4115-A692-8D63A059BFB8}" type="slidenum">
              <a:rPr lang="en-US" dirty="0"/>
              <a:t>21</a:t>
            </a:fld>
            <a:endParaRPr lang="en-US"/>
          </a:p>
        </p:txBody>
      </p:sp>
      <p:pic>
        <p:nvPicPr>
          <p:cNvPr id="3" name="Picture 4" descr="Chart, bar chart&#10;&#10;Description automatically generated">
            <a:extLst>
              <a:ext uri="{FF2B5EF4-FFF2-40B4-BE49-F238E27FC236}">
                <a16:creationId xmlns:a16="http://schemas.microsoft.com/office/drawing/2014/main" id="{C3D646DB-29E1-49F0-86EA-582E9B5CE303}"/>
              </a:ext>
            </a:extLst>
          </p:cNvPr>
          <p:cNvPicPr>
            <a:picLocks noChangeAspect="1"/>
          </p:cNvPicPr>
          <p:nvPr/>
        </p:nvPicPr>
        <p:blipFill>
          <a:blip r:embed="rId2"/>
          <a:stretch>
            <a:fillRect/>
          </a:stretch>
        </p:blipFill>
        <p:spPr>
          <a:xfrm>
            <a:off x="549965" y="919787"/>
            <a:ext cx="10476789" cy="5250339"/>
          </a:xfrm>
          <a:prstGeom prst="rect">
            <a:avLst/>
          </a:prstGeom>
        </p:spPr>
      </p:pic>
      <p:sp>
        <p:nvSpPr>
          <p:cNvPr id="5" name="Footer Placeholder 4">
            <a:extLst>
              <a:ext uri="{FF2B5EF4-FFF2-40B4-BE49-F238E27FC236}">
                <a16:creationId xmlns:a16="http://schemas.microsoft.com/office/drawing/2014/main" id="{9A147814-EE74-43A4-979D-B2A65AA093D4}"/>
              </a:ext>
            </a:extLst>
          </p:cNvPr>
          <p:cNvSpPr>
            <a:spLocks noGrp="1"/>
          </p:cNvSpPr>
          <p:nvPr>
            <p:ph type="ftr" sz="quarter" idx="11"/>
          </p:nvPr>
        </p:nvSpPr>
        <p:spPr/>
        <p:txBody>
          <a:bodyPr/>
          <a:lstStyle/>
          <a:p>
            <a:r>
              <a:rPr lang="en-US"/>
              <a:t>Consort</a:t>
            </a:r>
          </a:p>
        </p:txBody>
      </p:sp>
    </p:spTree>
    <p:extLst>
      <p:ext uri="{BB962C8B-B14F-4D97-AF65-F5344CB8AC3E}">
        <p14:creationId xmlns:p14="http://schemas.microsoft.com/office/powerpoint/2010/main" val="2382172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9ACDE3-1B67-49D3-939C-A09940C922E3}"/>
              </a:ext>
            </a:extLst>
          </p:cNvPr>
          <p:cNvSpPr>
            <a:spLocks noGrp="1"/>
          </p:cNvSpPr>
          <p:nvPr>
            <p:ph type="sldNum" sz="quarter" idx="12"/>
          </p:nvPr>
        </p:nvSpPr>
        <p:spPr/>
        <p:txBody>
          <a:bodyPr/>
          <a:lstStyle/>
          <a:p>
            <a:fld id="{4FAB73BC-B049-4115-A692-8D63A059BFB8}" type="slidenum">
              <a:rPr lang="en-US" dirty="0"/>
              <a:t>22</a:t>
            </a:fld>
            <a:endParaRPr lang="en-US" dirty="0"/>
          </a:p>
        </p:txBody>
      </p:sp>
      <p:pic>
        <p:nvPicPr>
          <p:cNvPr id="5" name="Picture 5" descr="Diagram&#10;&#10;Description automatically generated">
            <a:extLst>
              <a:ext uri="{FF2B5EF4-FFF2-40B4-BE49-F238E27FC236}">
                <a16:creationId xmlns:a16="http://schemas.microsoft.com/office/drawing/2014/main" id="{94513C36-7A8C-4477-B940-4D57484FE665}"/>
              </a:ext>
            </a:extLst>
          </p:cNvPr>
          <p:cNvPicPr>
            <a:picLocks noChangeAspect="1"/>
          </p:cNvPicPr>
          <p:nvPr/>
        </p:nvPicPr>
        <p:blipFill>
          <a:blip r:embed="rId2"/>
          <a:stretch>
            <a:fillRect/>
          </a:stretch>
        </p:blipFill>
        <p:spPr>
          <a:xfrm>
            <a:off x="1326164" y="1135491"/>
            <a:ext cx="8867596" cy="5429478"/>
          </a:xfrm>
          <a:prstGeom prst="rect">
            <a:avLst/>
          </a:prstGeom>
        </p:spPr>
      </p:pic>
      <p:sp>
        <p:nvSpPr>
          <p:cNvPr id="6" name="TextBox 5">
            <a:extLst>
              <a:ext uri="{FF2B5EF4-FFF2-40B4-BE49-F238E27FC236}">
                <a16:creationId xmlns:a16="http://schemas.microsoft.com/office/drawing/2014/main" id="{13EB1E97-F01B-4127-8C1F-F68B1ECA1819}"/>
              </a:ext>
            </a:extLst>
          </p:cNvPr>
          <p:cNvSpPr txBox="1"/>
          <p:nvPr/>
        </p:nvSpPr>
        <p:spPr>
          <a:xfrm>
            <a:off x="5084102" y="370114"/>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Consort</a:t>
            </a:r>
          </a:p>
        </p:txBody>
      </p:sp>
      <p:sp>
        <p:nvSpPr>
          <p:cNvPr id="7" name="Footer Placeholder 6">
            <a:extLst>
              <a:ext uri="{FF2B5EF4-FFF2-40B4-BE49-F238E27FC236}">
                <a16:creationId xmlns:a16="http://schemas.microsoft.com/office/drawing/2014/main" id="{504283E3-459F-441E-874D-B20A8A6D9B95}"/>
              </a:ext>
            </a:extLst>
          </p:cNvPr>
          <p:cNvSpPr>
            <a:spLocks noGrp="1"/>
          </p:cNvSpPr>
          <p:nvPr>
            <p:ph type="ftr" sz="quarter" idx="11"/>
          </p:nvPr>
        </p:nvSpPr>
        <p:spPr/>
        <p:txBody>
          <a:bodyPr/>
          <a:lstStyle/>
          <a:p>
            <a:r>
              <a:rPr lang="en-US"/>
              <a:t>Consort</a:t>
            </a:r>
          </a:p>
        </p:txBody>
      </p:sp>
    </p:spTree>
    <p:extLst>
      <p:ext uri="{BB962C8B-B14F-4D97-AF65-F5344CB8AC3E}">
        <p14:creationId xmlns:p14="http://schemas.microsoft.com/office/powerpoint/2010/main" val="82725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Chart, pie chart&#10;&#10;Description automatically generated">
            <a:extLst>
              <a:ext uri="{FF2B5EF4-FFF2-40B4-BE49-F238E27FC236}">
                <a16:creationId xmlns:a16="http://schemas.microsoft.com/office/drawing/2014/main" id="{03C00E8A-4642-45C8-A74D-818C2761EC96}"/>
              </a:ext>
            </a:extLst>
          </p:cNvPr>
          <p:cNvPicPr>
            <a:picLocks noChangeAspect="1"/>
          </p:cNvPicPr>
          <p:nvPr/>
        </p:nvPicPr>
        <p:blipFill rotWithShape="1">
          <a:blip r:embed="rId3"/>
          <a:srcRect r="44530"/>
          <a:stretch/>
        </p:blipFill>
        <p:spPr>
          <a:xfrm>
            <a:off x="6654364" y="861198"/>
            <a:ext cx="4353380" cy="4340032"/>
          </a:xfrm>
          <a:prstGeom prst="rect">
            <a:avLst/>
          </a:prstGeom>
        </p:spPr>
      </p:pic>
      <p:graphicFrame>
        <p:nvGraphicFramePr>
          <p:cNvPr id="12" name="Table 8">
            <a:extLst>
              <a:ext uri="{FF2B5EF4-FFF2-40B4-BE49-F238E27FC236}">
                <a16:creationId xmlns:a16="http://schemas.microsoft.com/office/drawing/2014/main" id="{B622715B-4023-419D-B551-8995124465EC}"/>
              </a:ext>
            </a:extLst>
          </p:cNvPr>
          <p:cNvGraphicFramePr>
            <a:graphicFrameLocks noGrp="1"/>
          </p:cNvGraphicFramePr>
          <p:nvPr>
            <p:extLst>
              <p:ext uri="{D42A27DB-BD31-4B8C-83A1-F6EECF244321}">
                <p14:modId xmlns:p14="http://schemas.microsoft.com/office/powerpoint/2010/main" val="1890764445"/>
              </p:ext>
            </p:extLst>
          </p:nvPr>
        </p:nvGraphicFramePr>
        <p:xfrm>
          <a:off x="492223" y="1789043"/>
          <a:ext cx="5894508" cy="3105632"/>
        </p:xfrm>
        <a:graphic>
          <a:graphicData uri="http://schemas.openxmlformats.org/drawingml/2006/table">
            <a:tbl>
              <a:tblPr firstRow="1" bandRow="1">
                <a:tableStyleId>{5C22544A-7EE6-4342-B048-85BDC9FD1C3A}</a:tableStyleId>
              </a:tblPr>
              <a:tblGrid>
                <a:gridCol w="1473628">
                  <a:extLst>
                    <a:ext uri="{9D8B030D-6E8A-4147-A177-3AD203B41FA5}">
                      <a16:colId xmlns:a16="http://schemas.microsoft.com/office/drawing/2014/main" val="1083557102"/>
                    </a:ext>
                  </a:extLst>
                </a:gridCol>
                <a:gridCol w="1604817">
                  <a:extLst>
                    <a:ext uri="{9D8B030D-6E8A-4147-A177-3AD203B41FA5}">
                      <a16:colId xmlns:a16="http://schemas.microsoft.com/office/drawing/2014/main" val="2446575563"/>
                    </a:ext>
                  </a:extLst>
                </a:gridCol>
                <a:gridCol w="1904999">
                  <a:extLst>
                    <a:ext uri="{9D8B030D-6E8A-4147-A177-3AD203B41FA5}">
                      <a16:colId xmlns:a16="http://schemas.microsoft.com/office/drawing/2014/main" val="2500694247"/>
                    </a:ext>
                  </a:extLst>
                </a:gridCol>
                <a:gridCol w="911064">
                  <a:extLst>
                    <a:ext uri="{9D8B030D-6E8A-4147-A177-3AD203B41FA5}">
                      <a16:colId xmlns:a16="http://schemas.microsoft.com/office/drawing/2014/main" val="198042645"/>
                    </a:ext>
                  </a:extLst>
                </a:gridCol>
              </a:tblGrid>
              <a:tr h="672074">
                <a:tc>
                  <a:txBody>
                    <a:bodyPr/>
                    <a:lstStyle/>
                    <a:p>
                      <a:r>
                        <a:rPr lang="en-US" dirty="0"/>
                        <a:t>Measure</a:t>
                      </a:r>
                    </a:p>
                  </a:txBody>
                  <a:tcPr/>
                </a:tc>
                <a:tc>
                  <a:txBody>
                    <a:bodyPr/>
                    <a:lstStyle/>
                    <a:p>
                      <a:r>
                        <a:rPr lang="en-US" dirty="0"/>
                        <a:t>Numerator</a:t>
                      </a:r>
                    </a:p>
                  </a:txBody>
                  <a:tcPr/>
                </a:tc>
                <a:tc>
                  <a:txBody>
                    <a:bodyPr/>
                    <a:lstStyle/>
                    <a:p>
                      <a:r>
                        <a:rPr lang="en-US" dirty="0"/>
                        <a:t>Denominator</a:t>
                      </a:r>
                    </a:p>
                  </a:txBody>
                  <a:tcPr/>
                </a:tc>
                <a:tc>
                  <a:txBody>
                    <a:bodyPr/>
                    <a:lstStyle/>
                    <a:p>
                      <a:r>
                        <a:rPr lang="en-US" dirty="0"/>
                        <a:t>Rate</a:t>
                      </a:r>
                    </a:p>
                  </a:txBody>
                  <a:tcPr/>
                </a:tc>
                <a:extLst>
                  <a:ext uri="{0D108BD9-81ED-4DB2-BD59-A6C34878D82A}">
                    <a16:rowId xmlns:a16="http://schemas.microsoft.com/office/drawing/2014/main" val="4016621409"/>
                  </a:ext>
                </a:extLst>
              </a:tr>
              <a:tr h="405593">
                <a:tc>
                  <a:txBody>
                    <a:bodyPr/>
                    <a:lstStyle/>
                    <a:p>
                      <a:r>
                        <a:rPr lang="en-US" dirty="0"/>
                        <a:t>Pneumonia</a:t>
                      </a:r>
                    </a:p>
                  </a:txBody>
                  <a:tcPr/>
                </a:tc>
                <a:tc>
                  <a:txBody>
                    <a:bodyPr/>
                    <a:lstStyle/>
                    <a:p>
                      <a:r>
                        <a:rPr lang="en-US" dirty="0"/>
                        <a:t>3678</a:t>
                      </a:r>
                    </a:p>
                  </a:txBody>
                  <a:tcPr/>
                </a:tc>
                <a:tc>
                  <a:txBody>
                    <a:bodyPr/>
                    <a:lstStyle/>
                    <a:p>
                      <a:r>
                        <a:rPr lang="en-US" dirty="0"/>
                        <a:t>23557</a:t>
                      </a:r>
                    </a:p>
                  </a:txBody>
                  <a:tcPr/>
                </a:tc>
                <a:tc>
                  <a:txBody>
                    <a:bodyPr/>
                    <a:lstStyle/>
                    <a:p>
                      <a:r>
                        <a:rPr lang="en-US" dirty="0"/>
                        <a:t>15.6%</a:t>
                      </a:r>
                    </a:p>
                  </a:txBody>
                  <a:tcPr/>
                </a:tc>
                <a:extLst>
                  <a:ext uri="{0D108BD9-81ED-4DB2-BD59-A6C34878D82A}">
                    <a16:rowId xmlns:a16="http://schemas.microsoft.com/office/drawing/2014/main" val="1301162680"/>
                  </a:ext>
                </a:extLst>
              </a:tr>
              <a:tr h="405593">
                <a:tc>
                  <a:txBody>
                    <a:bodyPr/>
                    <a:lstStyle/>
                    <a:p>
                      <a:r>
                        <a:rPr lang="en-US" dirty="0"/>
                        <a:t>Sepsis</a:t>
                      </a:r>
                    </a:p>
                  </a:txBody>
                  <a:tcPr/>
                </a:tc>
                <a:tc>
                  <a:txBody>
                    <a:bodyPr/>
                    <a:lstStyle/>
                    <a:p>
                      <a:r>
                        <a:rPr lang="en-US" dirty="0"/>
                        <a:t>908</a:t>
                      </a:r>
                    </a:p>
                  </a:txBody>
                  <a:tcPr/>
                </a:tc>
                <a:tc>
                  <a:txBody>
                    <a:bodyPr/>
                    <a:lstStyle/>
                    <a:p>
                      <a:pPr lvl="0">
                        <a:buNone/>
                      </a:pPr>
                      <a:r>
                        <a:rPr lang="en-US" sz="1800" b="0" i="0" u="none" strike="noStrike" noProof="0" dirty="0">
                          <a:latin typeface="Calibri"/>
                        </a:rPr>
                        <a:t>23557</a:t>
                      </a:r>
                      <a:endParaRPr lang="en-US" dirty="0"/>
                    </a:p>
                  </a:txBody>
                  <a:tcPr/>
                </a:tc>
                <a:tc>
                  <a:txBody>
                    <a:bodyPr/>
                    <a:lstStyle/>
                    <a:p>
                      <a:r>
                        <a:rPr lang="en-US" dirty="0"/>
                        <a:t>3.8%</a:t>
                      </a:r>
                    </a:p>
                  </a:txBody>
                  <a:tcPr/>
                </a:tc>
                <a:extLst>
                  <a:ext uri="{0D108BD9-81ED-4DB2-BD59-A6C34878D82A}">
                    <a16:rowId xmlns:a16="http://schemas.microsoft.com/office/drawing/2014/main" val="4261496123"/>
                  </a:ext>
                </a:extLst>
              </a:tr>
              <a:tr h="405593">
                <a:tc>
                  <a:txBody>
                    <a:bodyPr/>
                    <a:lstStyle/>
                    <a:p>
                      <a:r>
                        <a:rPr lang="en-US" dirty="0"/>
                        <a:t>Colon</a:t>
                      </a:r>
                    </a:p>
                  </a:txBody>
                  <a:tcPr/>
                </a:tc>
                <a:tc>
                  <a:txBody>
                    <a:bodyPr/>
                    <a:lstStyle/>
                    <a:p>
                      <a:r>
                        <a:rPr lang="en-US" dirty="0"/>
                        <a:t>524</a:t>
                      </a:r>
                    </a:p>
                  </a:txBody>
                  <a:tcPr/>
                </a:tc>
                <a:tc>
                  <a:txBody>
                    <a:bodyPr/>
                    <a:lstStyle/>
                    <a:p>
                      <a:pPr lvl="0">
                        <a:buNone/>
                      </a:pPr>
                      <a:r>
                        <a:rPr lang="en-US" sz="1800" b="0" i="0" u="none" strike="noStrike" noProof="0" dirty="0">
                          <a:latin typeface="Calibri"/>
                        </a:rPr>
                        <a:t>23557</a:t>
                      </a:r>
                      <a:endParaRPr lang="en-US" dirty="0"/>
                    </a:p>
                  </a:txBody>
                  <a:tcPr/>
                </a:tc>
                <a:tc>
                  <a:txBody>
                    <a:bodyPr/>
                    <a:lstStyle/>
                    <a:p>
                      <a:r>
                        <a:rPr lang="en-US" dirty="0"/>
                        <a:t>2.2%</a:t>
                      </a:r>
                    </a:p>
                  </a:txBody>
                  <a:tcPr/>
                </a:tc>
                <a:extLst>
                  <a:ext uri="{0D108BD9-81ED-4DB2-BD59-A6C34878D82A}">
                    <a16:rowId xmlns:a16="http://schemas.microsoft.com/office/drawing/2014/main" val="3483026186"/>
                  </a:ext>
                </a:extLst>
              </a:tr>
              <a:tr h="405593">
                <a:tc>
                  <a:txBody>
                    <a:bodyPr/>
                    <a:lstStyle/>
                    <a:p>
                      <a:pPr lvl="0">
                        <a:buNone/>
                      </a:pPr>
                      <a:r>
                        <a:rPr lang="en-US" dirty="0"/>
                        <a:t>UTI</a:t>
                      </a:r>
                      <a:endParaRPr lang="en-US"/>
                    </a:p>
                  </a:txBody>
                  <a:tcPr/>
                </a:tc>
                <a:tc>
                  <a:txBody>
                    <a:bodyPr/>
                    <a:lstStyle/>
                    <a:p>
                      <a:pPr lvl="0">
                        <a:buNone/>
                      </a:pPr>
                      <a:r>
                        <a:rPr lang="en-US"/>
                        <a:t>164</a:t>
                      </a:r>
                      <a:endParaRPr lang="en-US" dirty="0"/>
                    </a:p>
                  </a:txBody>
                  <a:tcPr/>
                </a:tc>
                <a:tc>
                  <a:txBody>
                    <a:bodyPr/>
                    <a:lstStyle/>
                    <a:p>
                      <a:pPr lvl="0">
                        <a:buNone/>
                      </a:pPr>
                      <a:r>
                        <a:rPr lang="en-US" sz="1800" b="0" i="0" u="none" strike="noStrike" noProof="0" dirty="0">
                          <a:latin typeface="Calibri"/>
                        </a:rPr>
                        <a:t>23557</a:t>
                      </a:r>
                      <a:endParaRPr lang="en-US" dirty="0"/>
                    </a:p>
                  </a:txBody>
                  <a:tcPr/>
                </a:tc>
                <a:tc>
                  <a:txBody>
                    <a:bodyPr/>
                    <a:lstStyle/>
                    <a:p>
                      <a:pPr lvl="0">
                        <a:buNone/>
                      </a:pPr>
                      <a:r>
                        <a:rPr lang="en-US"/>
                        <a:t>0.69%</a:t>
                      </a:r>
                      <a:endParaRPr lang="en-US" dirty="0"/>
                    </a:p>
                  </a:txBody>
                  <a:tcPr/>
                </a:tc>
                <a:extLst>
                  <a:ext uri="{0D108BD9-81ED-4DB2-BD59-A6C34878D82A}">
                    <a16:rowId xmlns:a16="http://schemas.microsoft.com/office/drawing/2014/main" val="3797080247"/>
                  </a:ext>
                </a:extLst>
              </a:tr>
              <a:tr h="405593">
                <a:tc>
                  <a:txBody>
                    <a:bodyPr/>
                    <a:lstStyle/>
                    <a:p>
                      <a:r>
                        <a:rPr lang="en-US" dirty="0"/>
                        <a:t>Deep Vein</a:t>
                      </a:r>
                    </a:p>
                  </a:txBody>
                  <a:tcPr/>
                </a:tc>
                <a:tc>
                  <a:txBody>
                    <a:bodyPr/>
                    <a:lstStyle/>
                    <a:p>
                      <a:r>
                        <a:rPr lang="en-US" dirty="0"/>
                        <a:t>8</a:t>
                      </a:r>
                    </a:p>
                  </a:txBody>
                  <a:tcPr/>
                </a:tc>
                <a:tc>
                  <a:txBody>
                    <a:bodyPr/>
                    <a:lstStyle/>
                    <a:p>
                      <a:pPr lvl="0">
                        <a:buNone/>
                      </a:pPr>
                      <a:r>
                        <a:rPr lang="en-US" sz="1800" b="0" i="0" u="none" strike="noStrike" noProof="0" dirty="0">
                          <a:latin typeface="Calibri"/>
                        </a:rPr>
                        <a:t>23557</a:t>
                      </a:r>
                      <a:endParaRPr lang="en-US" dirty="0"/>
                    </a:p>
                  </a:txBody>
                  <a:tcPr/>
                </a:tc>
                <a:tc>
                  <a:txBody>
                    <a:bodyPr/>
                    <a:lstStyle/>
                    <a:p>
                      <a:r>
                        <a:rPr lang="en-US"/>
                        <a:t>0.03%</a:t>
                      </a:r>
                    </a:p>
                  </a:txBody>
                  <a:tcPr/>
                </a:tc>
                <a:extLst>
                  <a:ext uri="{0D108BD9-81ED-4DB2-BD59-A6C34878D82A}">
                    <a16:rowId xmlns:a16="http://schemas.microsoft.com/office/drawing/2014/main" val="2834318811"/>
                  </a:ext>
                </a:extLst>
              </a:tr>
              <a:tr h="405593">
                <a:tc>
                  <a:txBody>
                    <a:bodyPr/>
                    <a:lstStyle/>
                    <a:p>
                      <a:r>
                        <a:rPr lang="en-US" dirty="0"/>
                        <a:t>Death</a:t>
                      </a:r>
                    </a:p>
                  </a:txBody>
                  <a:tcPr/>
                </a:tc>
                <a:tc>
                  <a:txBody>
                    <a:bodyPr/>
                    <a:lstStyle/>
                    <a:p>
                      <a:r>
                        <a:rPr lang="en-US" dirty="0"/>
                        <a:t>0</a:t>
                      </a:r>
                    </a:p>
                  </a:txBody>
                  <a:tcPr/>
                </a:tc>
                <a:tc>
                  <a:txBody>
                    <a:bodyPr/>
                    <a:lstStyle/>
                    <a:p>
                      <a:pPr lvl="0">
                        <a:buNone/>
                      </a:pPr>
                      <a:r>
                        <a:rPr lang="en-US" sz="1800" b="0" i="0" u="none" strike="noStrike" noProof="0" dirty="0">
                          <a:latin typeface="Calibri"/>
                        </a:rPr>
                        <a:t>23557</a:t>
                      </a:r>
                      <a:endParaRPr lang="en-US" dirty="0"/>
                    </a:p>
                  </a:txBody>
                  <a:tcPr/>
                </a:tc>
                <a:tc>
                  <a:txBody>
                    <a:bodyPr/>
                    <a:lstStyle/>
                    <a:p>
                      <a:r>
                        <a:rPr lang="en-US" dirty="0"/>
                        <a:t>0%</a:t>
                      </a:r>
                    </a:p>
                  </a:txBody>
                  <a:tcPr/>
                </a:tc>
                <a:extLst>
                  <a:ext uri="{0D108BD9-81ED-4DB2-BD59-A6C34878D82A}">
                    <a16:rowId xmlns:a16="http://schemas.microsoft.com/office/drawing/2014/main" val="1239119564"/>
                  </a:ext>
                </a:extLst>
              </a:tr>
            </a:tbl>
          </a:graphicData>
        </a:graphic>
      </p:graphicFrame>
      <p:sp>
        <p:nvSpPr>
          <p:cNvPr id="13" name="Title 12">
            <a:extLst>
              <a:ext uri="{FF2B5EF4-FFF2-40B4-BE49-F238E27FC236}">
                <a16:creationId xmlns:a16="http://schemas.microsoft.com/office/drawing/2014/main" id="{D6CB0E80-7857-49F9-98D9-BED1DB7381AA}"/>
              </a:ext>
            </a:extLst>
          </p:cNvPr>
          <p:cNvSpPr>
            <a:spLocks noGrp="1"/>
          </p:cNvSpPr>
          <p:nvPr>
            <p:ph type="title"/>
          </p:nvPr>
        </p:nvSpPr>
        <p:spPr/>
        <p:txBody>
          <a:bodyPr/>
          <a:lstStyle/>
          <a:p>
            <a:r>
              <a:rPr lang="en-US" dirty="0">
                <a:cs typeface="Calibri Light"/>
              </a:rPr>
              <a:t>Findings</a:t>
            </a:r>
            <a:endParaRPr lang="en-US" dirty="0"/>
          </a:p>
        </p:txBody>
      </p:sp>
      <p:sp>
        <p:nvSpPr>
          <p:cNvPr id="14" name="TextBox 13">
            <a:extLst>
              <a:ext uri="{FF2B5EF4-FFF2-40B4-BE49-F238E27FC236}">
                <a16:creationId xmlns:a16="http://schemas.microsoft.com/office/drawing/2014/main" id="{B5AF9A18-207A-4F95-B8EC-275E0995975C}"/>
              </a:ext>
            </a:extLst>
          </p:cNvPr>
          <p:cNvSpPr txBox="1"/>
          <p:nvPr/>
        </p:nvSpPr>
        <p:spPr>
          <a:xfrm>
            <a:off x="379510" y="5076233"/>
            <a:ext cx="58338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Pneumonia has the highest </a:t>
            </a:r>
            <a:r>
              <a:rPr lang="en-US">
                <a:cs typeface="Calibri"/>
              </a:rPr>
              <a:t>complication post surgery</a:t>
            </a:r>
            <a:endParaRPr lang="en-US" dirty="0">
              <a:cs typeface="Calibri"/>
            </a:endParaRPr>
          </a:p>
          <a:p>
            <a:pPr marL="742950" lvl="1" indent="-285750">
              <a:buFont typeface="Arial"/>
              <a:buChar char="•"/>
            </a:pPr>
            <a:r>
              <a:rPr lang="en-US">
                <a:cs typeface="Calibri"/>
              </a:rPr>
              <a:t>Due to the population being predominantly 65+.</a:t>
            </a:r>
            <a:endParaRPr lang="en-US" dirty="0">
              <a:cs typeface="Calibri"/>
            </a:endParaRPr>
          </a:p>
        </p:txBody>
      </p:sp>
      <p:sp>
        <p:nvSpPr>
          <p:cNvPr id="2" name="Slide Number Placeholder 1">
            <a:extLst>
              <a:ext uri="{FF2B5EF4-FFF2-40B4-BE49-F238E27FC236}">
                <a16:creationId xmlns:a16="http://schemas.microsoft.com/office/drawing/2014/main" id="{25D6095C-8CBB-4A1F-BF1F-6053F2A25541}"/>
              </a:ext>
            </a:extLst>
          </p:cNvPr>
          <p:cNvSpPr>
            <a:spLocks noGrp="1"/>
          </p:cNvSpPr>
          <p:nvPr>
            <p:ph type="sldNum" sz="quarter" idx="12"/>
          </p:nvPr>
        </p:nvSpPr>
        <p:spPr/>
        <p:txBody>
          <a:bodyPr/>
          <a:lstStyle/>
          <a:p>
            <a:fld id="{4FAB73BC-B049-4115-A692-8D63A059BFB8}" type="slidenum">
              <a:rPr lang="en-US" dirty="0"/>
              <a:t>23</a:t>
            </a:fld>
            <a:endParaRPr lang="en-US"/>
          </a:p>
        </p:txBody>
      </p:sp>
      <p:pic>
        <p:nvPicPr>
          <p:cNvPr id="3" name="Picture 3">
            <a:extLst>
              <a:ext uri="{FF2B5EF4-FFF2-40B4-BE49-F238E27FC236}">
                <a16:creationId xmlns:a16="http://schemas.microsoft.com/office/drawing/2014/main" id="{6E3A8055-3771-4D28-915B-2C4421B86E58}"/>
              </a:ext>
            </a:extLst>
          </p:cNvPr>
          <p:cNvPicPr>
            <a:picLocks noChangeAspect="1"/>
          </p:cNvPicPr>
          <p:nvPr/>
        </p:nvPicPr>
        <p:blipFill>
          <a:blip r:embed="rId4"/>
          <a:stretch>
            <a:fillRect/>
          </a:stretch>
        </p:blipFill>
        <p:spPr>
          <a:xfrm>
            <a:off x="9059754" y="5250379"/>
            <a:ext cx="1976468" cy="1397803"/>
          </a:xfrm>
          <a:prstGeom prst="rect">
            <a:avLst/>
          </a:prstGeom>
        </p:spPr>
      </p:pic>
      <p:sp>
        <p:nvSpPr>
          <p:cNvPr id="4" name="Footer Placeholder 3">
            <a:extLst>
              <a:ext uri="{FF2B5EF4-FFF2-40B4-BE49-F238E27FC236}">
                <a16:creationId xmlns:a16="http://schemas.microsoft.com/office/drawing/2014/main" id="{D658961F-10EE-4242-8FF5-B59DF6ADA6D1}"/>
              </a:ext>
            </a:extLst>
          </p:cNvPr>
          <p:cNvSpPr>
            <a:spLocks noGrp="1"/>
          </p:cNvSpPr>
          <p:nvPr>
            <p:ph type="ftr" sz="quarter" idx="11"/>
          </p:nvPr>
        </p:nvSpPr>
        <p:spPr/>
        <p:txBody>
          <a:bodyPr/>
          <a:lstStyle/>
          <a:p>
            <a:r>
              <a:rPr lang="en-US"/>
              <a:t>Findings</a:t>
            </a:r>
          </a:p>
        </p:txBody>
      </p:sp>
    </p:spTree>
    <p:extLst>
      <p:ext uri="{BB962C8B-B14F-4D97-AF65-F5344CB8AC3E}">
        <p14:creationId xmlns:p14="http://schemas.microsoft.com/office/powerpoint/2010/main" val="56041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8650-36A5-4F6B-BEDB-A0DA90A4675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4D92535-ED07-41D5-9CDE-4B07183B04DF}"/>
              </a:ext>
            </a:extLst>
          </p:cNvPr>
          <p:cNvSpPr>
            <a:spLocks noGrp="1"/>
          </p:cNvSpPr>
          <p:nvPr>
            <p:ph idx="1"/>
          </p:nvPr>
        </p:nvSpPr>
        <p:spPr/>
        <p:txBody>
          <a:bodyPr vert="horz" lIns="91440" tIns="45720" rIns="91440" bIns="45720" rtlCol="0" anchor="t">
            <a:normAutofit/>
          </a:bodyPr>
          <a:lstStyle/>
          <a:p>
            <a:r>
              <a:rPr lang="en-US" sz="2400" dirty="0"/>
              <a:t>Understanding what we were trying to do was a big part of the project</a:t>
            </a:r>
          </a:p>
          <a:p>
            <a:r>
              <a:rPr lang="en-US" sz="2400" dirty="0"/>
              <a:t>Evaluating data before an action plan is developed helps</a:t>
            </a:r>
          </a:p>
          <a:p>
            <a:r>
              <a:rPr lang="en-US" sz="2400" dirty="0"/>
              <a:t>Be prepared to modify the plan</a:t>
            </a:r>
          </a:p>
          <a:p>
            <a:r>
              <a:rPr lang="en-US" sz="2400" dirty="0"/>
              <a:t>Although it is possible to use Medicare </a:t>
            </a:r>
            <a:r>
              <a:rPr lang="en-US" sz="2400" dirty="0" err="1"/>
              <a:t>SynPUFs</a:t>
            </a:r>
            <a:r>
              <a:rPr lang="en-US" sz="2400" dirty="0"/>
              <a:t> to provide qualified data to NSQIP it doesn't provide a complete story</a:t>
            </a:r>
            <a:endParaRPr lang="en-US" sz="2400"/>
          </a:p>
          <a:p>
            <a:pPr marL="0" indent="0">
              <a:buNone/>
            </a:pPr>
            <a:endParaRPr lang="en-US" dirty="0"/>
          </a:p>
        </p:txBody>
      </p:sp>
      <p:sp>
        <p:nvSpPr>
          <p:cNvPr id="4" name="Slide Number Placeholder 3">
            <a:extLst>
              <a:ext uri="{FF2B5EF4-FFF2-40B4-BE49-F238E27FC236}">
                <a16:creationId xmlns:a16="http://schemas.microsoft.com/office/drawing/2014/main" id="{25684377-FD54-4C8D-BA6E-B5BC59C29EE8}"/>
              </a:ext>
            </a:extLst>
          </p:cNvPr>
          <p:cNvSpPr>
            <a:spLocks noGrp="1"/>
          </p:cNvSpPr>
          <p:nvPr>
            <p:ph type="sldNum" sz="quarter" idx="12"/>
          </p:nvPr>
        </p:nvSpPr>
        <p:spPr/>
        <p:txBody>
          <a:bodyPr/>
          <a:lstStyle/>
          <a:p>
            <a:fld id="{4FAB73BC-B049-4115-A692-8D63A059BFB8}" type="slidenum">
              <a:rPr lang="en-US" dirty="0"/>
              <a:t>24</a:t>
            </a:fld>
            <a:endParaRPr lang="en-US" dirty="0"/>
          </a:p>
        </p:txBody>
      </p:sp>
    </p:spTree>
    <p:extLst>
      <p:ext uri="{BB962C8B-B14F-4D97-AF65-F5344CB8AC3E}">
        <p14:creationId xmlns:p14="http://schemas.microsoft.com/office/powerpoint/2010/main" val="67636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579B-47C0-430F-8FD3-F7F8D08032D2}"/>
              </a:ext>
            </a:extLst>
          </p:cNvPr>
          <p:cNvSpPr>
            <a:spLocks noGrp="1"/>
          </p:cNvSpPr>
          <p:nvPr>
            <p:ph type="title"/>
          </p:nvPr>
        </p:nvSpPr>
        <p:spPr/>
        <p:txBody>
          <a:bodyPr/>
          <a:lstStyle/>
          <a:p>
            <a:r>
              <a:rPr lang="en-US" dirty="0">
                <a:cs typeface="Calibri Light"/>
              </a:rPr>
              <a:t>Background</a:t>
            </a:r>
            <a:endParaRPr lang="en-US" dirty="0"/>
          </a:p>
        </p:txBody>
      </p:sp>
      <p:sp>
        <p:nvSpPr>
          <p:cNvPr id="3" name="Text Placeholder 2">
            <a:extLst>
              <a:ext uri="{FF2B5EF4-FFF2-40B4-BE49-F238E27FC236}">
                <a16:creationId xmlns:a16="http://schemas.microsoft.com/office/drawing/2014/main" id="{1710B5E9-A0E5-44C9-99A2-D4D7278779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E414AE-CD0B-42CA-8DEF-ECD5E6BEF181}"/>
              </a:ext>
            </a:extLst>
          </p:cNvPr>
          <p:cNvSpPr>
            <a:spLocks noGrp="1"/>
          </p:cNvSpPr>
          <p:nvPr>
            <p:ph type="sldNum" sz="quarter" idx="12"/>
          </p:nvPr>
        </p:nvSpPr>
        <p:spPr/>
        <p:txBody>
          <a:bodyPr/>
          <a:lstStyle/>
          <a:p>
            <a:fld id="{4FAB73BC-B049-4115-A692-8D63A059BFB8}" type="slidenum">
              <a:rPr lang="en-US" dirty="0"/>
              <a:t>3</a:t>
            </a:fld>
            <a:endParaRPr lang="en-US"/>
          </a:p>
        </p:txBody>
      </p:sp>
    </p:spTree>
    <p:extLst>
      <p:ext uri="{BB962C8B-B14F-4D97-AF65-F5344CB8AC3E}">
        <p14:creationId xmlns:p14="http://schemas.microsoft.com/office/powerpoint/2010/main" val="283869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7226-CAAD-4085-80C0-66F087AB5056}"/>
              </a:ext>
            </a:extLst>
          </p:cNvPr>
          <p:cNvSpPr>
            <a:spLocks noGrp="1"/>
          </p:cNvSpPr>
          <p:nvPr>
            <p:ph type="title"/>
          </p:nvPr>
        </p:nvSpPr>
        <p:spPr>
          <a:xfrm>
            <a:off x="1261872" y="365760"/>
            <a:ext cx="9692640" cy="797358"/>
          </a:xfrm>
        </p:spPr>
        <p:txBody>
          <a:bodyPr/>
          <a:lstStyle/>
          <a:p>
            <a:r>
              <a:rPr lang="en-US"/>
              <a:t>Objectives</a:t>
            </a:r>
            <a:endParaRPr lang="en-US" dirty="0"/>
          </a:p>
        </p:txBody>
      </p:sp>
      <p:sp>
        <p:nvSpPr>
          <p:cNvPr id="3" name="Content Placeholder 2">
            <a:extLst>
              <a:ext uri="{FF2B5EF4-FFF2-40B4-BE49-F238E27FC236}">
                <a16:creationId xmlns:a16="http://schemas.microsoft.com/office/drawing/2014/main" id="{DD3E4D0E-0E1E-4AD3-B8BC-98785C1DF47C}"/>
              </a:ext>
            </a:extLst>
          </p:cNvPr>
          <p:cNvSpPr>
            <a:spLocks noGrp="1"/>
          </p:cNvSpPr>
          <p:nvPr>
            <p:ph idx="1"/>
          </p:nvPr>
        </p:nvSpPr>
        <p:spPr/>
        <p:txBody>
          <a:bodyPr vert="horz" lIns="91440" tIns="45720" rIns="91440" bIns="45720" rtlCol="0" anchor="t">
            <a:normAutofit/>
          </a:bodyPr>
          <a:lstStyle/>
          <a:p>
            <a:r>
              <a:rPr lang="en-US" sz="2400" dirty="0">
                <a:ea typeface="+mn-lt"/>
                <a:cs typeface="+mn-lt"/>
              </a:rPr>
              <a:t> Identify 6 quality measures from NSQIP</a:t>
            </a:r>
          </a:p>
          <a:p>
            <a:r>
              <a:rPr lang="en-US" sz="2400" dirty="0">
                <a:ea typeface="+mn-lt"/>
                <a:cs typeface="+mn-lt"/>
              </a:rPr>
              <a:t> Use Medicare Claims Synthetic Public Use Files (</a:t>
            </a:r>
            <a:r>
              <a:rPr lang="en-US" sz="2400" dirty="0" err="1">
                <a:ea typeface="+mn-lt"/>
                <a:cs typeface="+mn-lt"/>
              </a:rPr>
              <a:t>SynPUFs</a:t>
            </a:r>
            <a:r>
              <a:rPr lang="en-US" sz="2400" dirty="0">
                <a:ea typeface="+mn-lt"/>
                <a:cs typeface="+mn-lt"/>
              </a:rPr>
              <a:t>) </a:t>
            </a:r>
          </a:p>
          <a:p>
            <a:r>
              <a:rPr lang="en-US" sz="2400" dirty="0">
                <a:ea typeface="+mn-lt"/>
                <a:cs typeface="+mn-lt"/>
              </a:rPr>
              <a:t>Prepare the data for computing these 6 measures</a:t>
            </a:r>
            <a:endParaRPr lang="en-US" sz="2400" dirty="0"/>
          </a:p>
          <a:p>
            <a:r>
              <a:rPr lang="en-US" sz="2400" dirty="0"/>
              <a:t>Evaluate feasibility </a:t>
            </a:r>
          </a:p>
        </p:txBody>
      </p:sp>
      <p:sp>
        <p:nvSpPr>
          <p:cNvPr id="4" name="Slide Number Placeholder 3">
            <a:extLst>
              <a:ext uri="{FF2B5EF4-FFF2-40B4-BE49-F238E27FC236}">
                <a16:creationId xmlns:a16="http://schemas.microsoft.com/office/drawing/2014/main" id="{CB7FE3FD-1873-4329-B5AF-A6F8C598F2A6}"/>
              </a:ext>
            </a:extLst>
          </p:cNvPr>
          <p:cNvSpPr>
            <a:spLocks noGrp="1"/>
          </p:cNvSpPr>
          <p:nvPr>
            <p:ph type="sldNum" sz="quarter" idx="12"/>
          </p:nvPr>
        </p:nvSpPr>
        <p:spPr/>
        <p:txBody>
          <a:bodyPr/>
          <a:lstStyle/>
          <a:p>
            <a:fld id="{4FAB73BC-B049-4115-A692-8D63A059BFB8}" type="slidenum">
              <a:rPr lang="en-US" dirty="0"/>
              <a:t>4</a:t>
            </a:fld>
            <a:endParaRPr lang="en-US" dirty="0"/>
          </a:p>
        </p:txBody>
      </p:sp>
      <p:sp>
        <p:nvSpPr>
          <p:cNvPr id="5" name="Footer Placeholder 4">
            <a:extLst>
              <a:ext uri="{FF2B5EF4-FFF2-40B4-BE49-F238E27FC236}">
                <a16:creationId xmlns:a16="http://schemas.microsoft.com/office/drawing/2014/main" id="{E774A577-45E2-46EC-9492-07607ADD8D08}"/>
              </a:ext>
            </a:extLst>
          </p:cNvPr>
          <p:cNvSpPr>
            <a:spLocks noGrp="1"/>
          </p:cNvSpPr>
          <p:nvPr>
            <p:ph type="ftr" sz="quarter" idx="11"/>
          </p:nvPr>
        </p:nvSpPr>
        <p:spPr/>
        <p:txBody>
          <a:bodyPr/>
          <a:lstStyle/>
          <a:p>
            <a:r>
              <a:rPr lang="en-US"/>
              <a:t>Objectives</a:t>
            </a:r>
          </a:p>
        </p:txBody>
      </p:sp>
    </p:spTree>
    <p:extLst>
      <p:ext uri="{BB962C8B-B14F-4D97-AF65-F5344CB8AC3E}">
        <p14:creationId xmlns:p14="http://schemas.microsoft.com/office/powerpoint/2010/main" val="185417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FB0D-8735-4676-82B1-888CFB115087}"/>
              </a:ext>
            </a:extLst>
          </p:cNvPr>
          <p:cNvSpPr>
            <a:spLocks noGrp="1"/>
          </p:cNvSpPr>
          <p:nvPr>
            <p:ph type="title"/>
          </p:nvPr>
        </p:nvSpPr>
        <p:spPr/>
        <p:txBody>
          <a:bodyPr/>
          <a:lstStyle/>
          <a:p>
            <a:r>
              <a:rPr lang="en-US">
                <a:cs typeface="Calibri Light"/>
              </a:rPr>
              <a:t>What is </a:t>
            </a:r>
            <a:r>
              <a:rPr lang="en-US" sz="4000">
                <a:cs typeface="Calibri Light"/>
              </a:rPr>
              <a:t>ACS</a:t>
            </a:r>
            <a:r>
              <a:rPr lang="en-US">
                <a:cs typeface="Calibri Light"/>
              </a:rPr>
              <a:t> NSQIP</a:t>
            </a:r>
            <a:endParaRPr lang="en-US" dirty="0"/>
          </a:p>
        </p:txBody>
      </p:sp>
      <p:sp>
        <p:nvSpPr>
          <p:cNvPr id="3" name="Content Placeholder 2">
            <a:extLst>
              <a:ext uri="{FF2B5EF4-FFF2-40B4-BE49-F238E27FC236}">
                <a16:creationId xmlns:a16="http://schemas.microsoft.com/office/drawing/2014/main" id="{E76C5473-7D25-4E30-9677-1078FF211964}"/>
              </a:ext>
            </a:extLst>
          </p:cNvPr>
          <p:cNvSpPr>
            <a:spLocks noGrp="1"/>
          </p:cNvSpPr>
          <p:nvPr>
            <p:ph idx="1"/>
          </p:nvPr>
        </p:nvSpPr>
        <p:spPr/>
        <p:txBody>
          <a:bodyPr vert="horz" lIns="91440" tIns="45720" rIns="91440" bIns="45720" rtlCol="0" anchor="t">
            <a:normAutofit/>
          </a:bodyPr>
          <a:lstStyle/>
          <a:p>
            <a:r>
              <a:rPr lang="en-US" dirty="0">
                <a:cs typeface="Calibri"/>
              </a:rPr>
              <a:t>American College of Surgeons National Surgical Quality Improvement Program</a:t>
            </a:r>
          </a:p>
          <a:p>
            <a:r>
              <a:rPr lang="en-US" dirty="0">
                <a:ea typeface="+mn-lt"/>
                <a:cs typeface="+mn-lt"/>
              </a:rPr>
              <a:t>Provides participating hospitals with tools, analyses, and reports to make informed decisions about improving quality of care</a:t>
            </a:r>
          </a:p>
          <a:p>
            <a:r>
              <a:rPr lang="en-US" dirty="0">
                <a:ea typeface="+mn-lt"/>
                <a:cs typeface="+mn-lt"/>
              </a:rPr>
              <a:t>From the patient’s medical chart, not insurance claims</a:t>
            </a:r>
            <a:endParaRPr lang="en-US" dirty="0">
              <a:cs typeface="Calibri"/>
            </a:endParaRPr>
          </a:p>
          <a:p>
            <a:r>
              <a:rPr lang="en-US" dirty="0">
                <a:ea typeface="+mn-lt"/>
                <a:cs typeface="+mn-lt"/>
              </a:rPr>
              <a:t>Risk-adjusted</a:t>
            </a:r>
            <a:endParaRPr lang="en-US" dirty="0">
              <a:cs typeface="Calibri"/>
            </a:endParaRPr>
          </a:p>
          <a:p>
            <a:r>
              <a:rPr lang="en-US" dirty="0">
                <a:ea typeface="+mn-lt"/>
                <a:cs typeface="+mn-lt"/>
              </a:rPr>
              <a:t>Case-mix-adjusted</a:t>
            </a:r>
            <a:endParaRPr lang="en-US" dirty="0">
              <a:cs typeface="Calibri"/>
            </a:endParaRPr>
          </a:p>
          <a:p>
            <a:r>
              <a:rPr lang="en-US" dirty="0">
                <a:ea typeface="+mn-lt"/>
                <a:cs typeface="+mn-lt"/>
              </a:rPr>
              <a:t>Based on 30-day patient outcomes</a:t>
            </a:r>
            <a:endParaRPr lang="en-US" dirty="0">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id="{92AE10FE-38F2-45A9-97BE-BA6732203AF7}"/>
              </a:ext>
            </a:extLst>
          </p:cNvPr>
          <p:cNvSpPr>
            <a:spLocks noGrp="1"/>
          </p:cNvSpPr>
          <p:nvPr>
            <p:ph type="sldNum" sz="quarter" idx="12"/>
          </p:nvPr>
        </p:nvSpPr>
        <p:spPr/>
        <p:txBody>
          <a:bodyPr/>
          <a:lstStyle/>
          <a:p>
            <a:fld id="{4FAB73BC-B049-4115-A692-8D63A059BFB8}" type="slidenum">
              <a:rPr lang="en-US" dirty="0"/>
              <a:t>5</a:t>
            </a:fld>
            <a:endParaRPr lang="en-US"/>
          </a:p>
        </p:txBody>
      </p:sp>
      <p:pic>
        <p:nvPicPr>
          <p:cNvPr id="6" name="Picture 6" descr="A picture containing person, indoor&#10;&#10;Description automatically generated">
            <a:extLst>
              <a:ext uri="{FF2B5EF4-FFF2-40B4-BE49-F238E27FC236}">
                <a16:creationId xmlns:a16="http://schemas.microsoft.com/office/drawing/2014/main" id="{B05D2D68-0883-4F65-A854-888B63A5E60C}"/>
              </a:ext>
            </a:extLst>
          </p:cNvPr>
          <p:cNvPicPr>
            <a:picLocks noChangeAspect="1"/>
          </p:cNvPicPr>
          <p:nvPr/>
        </p:nvPicPr>
        <p:blipFill>
          <a:blip r:embed="rId2"/>
          <a:stretch>
            <a:fillRect/>
          </a:stretch>
        </p:blipFill>
        <p:spPr>
          <a:xfrm>
            <a:off x="5970882" y="4006147"/>
            <a:ext cx="4356569" cy="2077149"/>
          </a:xfrm>
          <a:prstGeom prst="rect">
            <a:avLst/>
          </a:prstGeom>
        </p:spPr>
      </p:pic>
      <p:sp>
        <p:nvSpPr>
          <p:cNvPr id="5" name="Footer Placeholder 4">
            <a:extLst>
              <a:ext uri="{FF2B5EF4-FFF2-40B4-BE49-F238E27FC236}">
                <a16:creationId xmlns:a16="http://schemas.microsoft.com/office/drawing/2014/main" id="{12619697-A971-4E55-A7A6-0AF51EF585A0}"/>
              </a:ext>
            </a:extLst>
          </p:cNvPr>
          <p:cNvSpPr>
            <a:spLocks noGrp="1"/>
          </p:cNvSpPr>
          <p:nvPr>
            <p:ph type="ftr" sz="quarter" idx="11"/>
          </p:nvPr>
        </p:nvSpPr>
        <p:spPr/>
        <p:txBody>
          <a:bodyPr/>
          <a:lstStyle/>
          <a:p>
            <a:r>
              <a:rPr lang="en-US"/>
              <a:t>What is NSQIP</a:t>
            </a:r>
          </a:p>
        </p:txBody>
      </p:sp>
    </p:spTree>
    <p:extLst>
      <p:ext uri="{BB962C8B-B14F-4D97-AF65-F5344CB8AC3E}">
        <p14:creationId xmlns:p14="http://schemas.microsoft.com/office/powerpoint/2010/main" val="283123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43255224-602F-4B08-95F2-07DBCB852F13}"/>
              </a:ext>
            </a:extLst>
          </p:cNvPr>
          <p:cNvPicPr>
            <a:picLocks noChangeAspect="1"/>
          </p:cNvPicPr>
          <p:nvPr/>
        </p:nvPicPr>
        <p:blipFill>
          <a:blip r:embed="rId2"/>
          <a:stretch>
            <a:fillRect/>
          </a:stretch>
        </p:blipFill>
        <p:spPr>
          <a:xfrm>
            <a:off x="952031" y="989980"/>
            <a:ext cx="10109198" cy="5433077"/>
          </a:xfrm>
          <a:prstGeom prst="rect">
            <a:avLst/>
          </a:prstGeom>
        </p:spPr>
      </p:pic>
      <p:sp>
        <p:nvSpPr>
          <p:cNvPr id="3" name="TextBox 2">
            <a:extLst>
              <a:ext uri="{FF2B5EF4-FFF2-40B4-BE49-F238E27FC236}">
                <a16:creationId xmlns:a16="http://schemas.microsoft.com/office/drawing/2014/main" id="{145C8BE0-A70D-49CF-9D9C-3D7E9B9D2DA2}"/>
              </a:ext>
            </a:extLst>
          </p:cNvPr>
          <p:cNvSpPr txBox="1"/>
          <p:nvPr/>
        </p:nvSpPr>
        <p:spPr>
          <a:xfrm>
            <a:off x="302920" y="119474"/>
            <a:ext cx="110593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Data are entered online in a HIPAA-compliant, secure, web-based portal, </a:t>
            </a:r>
            <a:r>
              <a:rPr lang="en-US" sz="2400">
                <a:ea typeface="+mn-lt"/>
                <a:cs typeface="+mn-lt"/>
              </a:rPr>
              <a:t>accessible</a:t>
            </a:r>
            <a:r>
              <a:rPr lang="en-US" sz="2400" dirty="0">
                <a:ea typeface="+mn-lt"/>
                <a:cs typeface="+mn-lt"/>
              </a:rPr>
              <a:t> 24 hours a day by a trained Surgical Clinical Reviewer.</a:t>
            </a:r>
            <a:endParaRPr lang="en-US" sz="2400" dirty="0">
              <a:cs typeface="Calibri"/>
            </a:endParaRPr>
          </a:p>
        </p:txBody>
      </p:sp>
      <p:sp>
        <p:nvSpPr>
          <p:cNvPr id="4" name="TextBox 3">
            <a:extLst>
              <a:ext uri="{FF2B5EF4-FFF2-40B4-BE49-F238E27FC236}">
                <a16:creationId xmlns:a16="http://schemas.microsoft.com/office/drawing/2014/main" id="{06F3247A-1661-4F47-892E-AFC956339A54}"/>
              </a:ext>
            </a:extLst>
          </p:cNvPr>
          <p:cNvSpPr txBox="1"/>
          <p:nvPr/>
        </p:nvSpPr>
        <p:spPr>
          <a:xfrm>
            <a:off x="953795" y="6428905"/>
            <a:ext cx="85757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a:t>
            </a:r>
            <a:r>
              <a:rPr lang="en-US" sz="1400" dirty="0">
                <a:cs typeface="Calibri"/>
              </a:rPr>
              <a:t>Screen shot courtesy of </a:t>
            </a:r>
            <a:r>
              <a:rPr lang="en-US" sz="1400">
                <a:cs typeface="Calibri"/>
              </a:rPr>
              <a:t>Karie Woodman, ACS NSQIP contact for the University of Utah</a:t>
            </a:r>
            <a:endParaRPr lang="en-US" sz="1400" dirty="0">
              <a:cs typeface="Calibri"/>
            </a:endParaRPr>
          </a:p>
        </p:txBody>
      </p:sp>
      <p:sp>
        <p:nvSpPr>
          <p:cNvPr id="5" name="Slide Number Placeholder 4">
            <a:extLst>
              <a:ext uri="{FF2B5EF4-FFF2-40B4-BE49-F238E27FC236}">
                <a16:creationId xmlns:a16="http://schemas.microsoft.com/office/drawing/2014/main" id="{B16D4F5E-65CF-4FFC-B5BF-987982BF64B4}"/>
              </a:ext>
            </a:extLst>
          </p:cNvPr>
          <p:cNvSpPr>
            <a:spLocks noGrp="1"/>
          </p:cNvSpPr>
          <p:nvPr>
            <p:ph type="sldNum" sz="quarter" idx="12"/>
          </p:nvPr>
        </p:nvSpPr>
        <p:spPr/>
        <p:txBody>
          <a:bodyPr/>
          <a:lstStyle/>
          <a:p>
            <a:fld id="{4FAB73BC-B049-4115-A692-8D63A059BFB8}" type="slidenum">
              <a:rPr lang="en-US" dirty="0"/>
              <a:t>6</a:t>
            </a:fld>
            <a:endParaRPr lang="en-US"/>
          </a:p>
        </p:txBody>
      </p:sp>
      <p:sp>
        <p:nvSpPr>
          <p:cNvPr id="6" name="Footer Placeholder 5">
            <a:extLst>
              <a:ext uri="{FF2B5EF4-FFF2-40B4-BE49-F238E27FC236}">
                <a16:creationId xmlns:a16="http://schemas.microsoft.com/office/drawing/2014/main" id="{FAF2CDAC-F988-44BE-AF69-82A5BD6F4683}"/>
              </a:ext>
            </a:extLst>
          </p:cNvPr>
          <p:cNvSpPr>
            <a:spLocks noGrp="1"/>
          </p:cNvSpPr>
          <p:nvPr>
            <p:ph type="ftr" sz="quarter" idx="11"/>
          </p:nvPr>
        </p:nvSpPr>
        <p:spPr/>
        <p:txBody>
          <a:bodyPr/>
          <a:lstStyle/>
          <a:p>
            <a:r>
              <a:rPr lang="en-US"/>
              <a:t>What is NSQIP</a:t>
            </a:r>
          </a:p>
        </p:txBody>
      </p:sp>
    </p:spTree>
    <p:extLst>
      <p:ext uri="{BB962C8B-B14F-4D97-AF65-F5344CB8AC3E}">
        <p14:creationId xmlns:p14="http://schemas.microsoft.com/office/powerpoint/2010/main" val="188220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6A6D7-2EAF-4644-B1B1-D4682CA06897}"/>
              </a:ext>
            </a:extLst>
          </p:cNvPr>
          <p:cNvSpPr txBox="1"/>
          <p:nvPr/>
        </p:nvSpPr>
        <p:spPr>
          <a:xfrm>
            <a:off x="500475" y="227659"/>
            <a:ext cx="57723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Deidentified Digital Download Example</a:t>
            </a:r>
          </a:p>
        </p:txBody>
      </p:sp>
      <p:pic>
        <p:nvPicPr>
          <p:cNvPr id="3" name="Picture 3" descr="Table&#10;&#10;Description automatically generated">
            <a:extLst>
              <a:ext uri="{FF2B5EF4-FFF2-40B4-BE49-F238E27FC236}">
                <a16:creationId xmlns:a16="http://schemas.microsoft.com/office/drawing/2014/main" id="{4C158B33-7CC4-4A52-99F8-85AF5A528463}"/>
              </a:ext>
            </a:extLst>
          </p:cNvPr>
          <p:cNvPicPr>
            <a:picLocks noChangeAspect="1"/>
          </p:cNvPicPr>
          <p:nvPr/>
        </p:nvPicPr>
        <p:blipFill>
          <a:blip r:embed="rId2"/>
          <a:stretch>
            <a:fillRect/>
          </a:stretch>
        </p:blipFill>
        <p:spPr>
          <a:xfrm>
            <a:off x="396993" y="667483"/>
            <a:ext cx="6741347" cy="1934109"/>
          </a:xfrm>
          <a:prstGeom prst="rect">
            <a:avLst/>
          </a:prstGeom>
        </p:spPr>
      </p:pic>
      <p:pic>
        <p:nvPicPr>
          <p:cNvPr id="4" name="Picture 4" descr="Chart&#10;&#10;Description automatically generated">
            <a:extLst>
              <a:ext uri="{FF2B5EF4-FFF2-40B4-BE49-F238E27FC236}">
                <a16:creationId xmlns:a16="http://schemas.microsoft.com/office/drawing/2014/main" id="{F584B770-A329-4711-9A16-8757C73DEA17}"/>
              </a:ext>
            </a:extLst>
          </p:cNvPr>
          <p:cNvPicPr>
            <a:picLocks noChangeAspect="1"/>
          </p:cNvPicPr>
          <p:nvPr/>
        </p:nvPicPr>
        <p:blipFill>
          <a:blip r:embed="rId3"/>
          <a:stretch>
            <a:fillRect/>
          </a:stretch>
        </p:blipFill>
        <p:spPr>
          <a:xfrm>
            <a:off x="8708565" y="200379"/>
            <a:ext cx="2027982" cy="4556948"/>
          </a:xfrm>
          <a:prstGeom prst="rect">
            <a:avLst/>
          </a:prstGeom>
        </p:spPr>
      </p:pic>
      <p:pic>
        <p:nvPicPr>
          <p:cNvPr id="5" name="Picture 5" descr="Table&#10;&#10;Description automatically generated">
            <a:extLst>
              <a:ext uri="{FF2B5EF4-FFF2-40B4-BE49-F238E27FC236}">
                <a16:creationId xmlns:a16="http://schemas.microsoft.com/office/drawing/2014/main" id="{3FBED186-6D5C-4595-AF58-0B84AA4054C8}"/>
              </a:ext>
            </a:extLst>
          </p:cNvPr>
          <p:cNvPicPr>
            <a:picLocks noChangeAspect="1"/>
          </p:cNvPicPr>
          <p:nvPr/>
        </p:nvPicPr>
        <p:blipFill>
          <a:blip r:embed="rId4"/>
          <a:stretch>
            <a:fillRect/>
          </a:stretch>
        </p:blipFill>
        <p:spPr>
          <a:xfrm>
            <a:off x="396993" y="2767322"/>
            <a:ext cx="7620940" cy="1920728"/>
          </a:xfrm>
          <a:prstGeom prst="rect">
            <a:avLst/>
          </a:prstGeom>
        </p:spPr>
      </p:pic>
      <p:pic>
        <p:nvPicPr>
          <p:cNvPr id="6" name="Picture 6" descr="Table&#10;&#10;Description automatically generated">
            <a:extLst>
              <a:ext uri="{FF2B5EF4-FFF2-40B4-BE49-F238E27FC236}">
                <a16:creationId xmlns:a16="http://schemas.microsoft.com/office/drawing/2014/main" id="{D3C4EBFE-AEFB-409D-899A-271E5CD46000}"/>
              </a:ext>
            </a:extLst>
          </p:cNvPr>
          <p:cNvPicPr>
            <a:picLocks noChangeAspect="1"/>
          </p:cNvPicPr>
          <p:nvPr/>
        </p:nvPicPr>
        <p:blipFill>
          <a:blip r:embed="rId5"/>
          <a:stretch>
            <a:fillRect/>
          </a:stretch>
        </p:blipFill>
        <p:spPr>
          <a:xfrm>
            <a:off x="142993" y="4853853"/>
            <a:ext cx="9097903" cy="1590590"/>
          </a:xfrm>
          <a:prstGeom prst="rect">
            <a:avLst/>
          </a:prstGeom>
        </p:spPr>
      </p:pic>
      <p:sp>
        <p:nvSpPr>
          <p:cNvPr id="7" name="TextBox 6">
            <a:extLst>
              <a:ext uri="{FF2B5EF4-FFF2-40B4-BE49-F238E27FC236}">
                <a16:creationId xmlns:a16="http://schemas.microsoft.com/office/drawing/2014/main" id="{1A8FC75B-2E59-4E4B-A46C-BE9518880AFF}"/>
              </a:ext>
            </a:extLst>
          </p:cNvPr>
          <p:cNvSpPr txBox="1"/>
          <p:nvPr/>
        </p:nvSpPr>
        <p:spPr>
          <a:xfrm>
            <a:off x="142995" y="6502400"/>
            <a:ext cx="966705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*File courtesy of Karie Woodman, ACS NSQIP contact for the University of Utah</a:t>
            </a:r>
          </a:p>
          <a:p>
            <a:pPr algn="l"/>
            <a:endParaRPr lang="en-US" dirty="0">
              <a:cs typeface="Calibri"/>
            </a:endParaRPr>
          </a:p>
        </p:txBody>
      </p:sp>
      <p:sp>
        <p:nvSpPr>
          <p:cNvPr id="8" name="Slide Number Placeholder 7">
            <a:extLst>
              <a:ext uri="{FF2B5EF4-FFF2-40B4-BE49-F238E27FC236}">
                <a16:creationId xmlns:a16="http://schemas.microsoft.com/office/drawing/2014/main" id="{65D88E81-84B5-4799-A0C0-3F3966E679A1}"/>
              </a:ext>
            </a:extLst>
          </p:cNvPr>
          <p:cNvSpPr>
            <a:spLocks noGrp="1"/>
          </p:cNvSpPr>
          <p:nvPr>
            <p:ph type="sldNum" sz="quarter" idx="12"/>
          </p:nvPr>
        </p:nvSpPr>
        <p:spPr/>
        <p:txBody>
          <a:bodyPr/>
          <a:lstStyle/>
          <a:p>
            <a:fld id="{4FAB73BC-B049-4115-A692-8D63A059BFB8}" type="slidenum">
              <a:rPr lang="en-US" dirty="0"/>
              <a:t>7</a:t>
            </a:fld>
            <a:endParaRPr lang="en-US"/>
          </a:p>
        </p:txBody>
      </p:sp>
      <p:sp>
        <p:nvSpPr>
          <p:cNvPr id="9" name="Footer Placeholder 8">
            <a:extLst>
              <a:ext uri="{FF2B5EF4-FFF2-40B4-BE49-F238E27FC236}">
                <a16:creationId xmlns:a16="http://schemas.microsoft.com/office/drawing/2014/main" id="{7B59739D-6097-427E-99A1-E37EB15299E7}"/>
              </a:ext>
            </a:extLst>
          </p:cNvPr>
          <p:cNvSpPr>
            <a:spLocks noGrp="1"/>
          </p:cNvSpPr>
          <p:nvPr>
            <p:ph type="ftr" sz="quarter" idx="11"/>
          </p:nvPr>
        </p:nvSpPr>
        <p:spPr/>
        <p:txBody>
          <a:bodyPr/>
          <a:lstStyle/>
          <a:p>
            <a:r>
              <a:rPr lang="en-US"/>
              <a:t>What is NSQIP</a:t>
            </a:r>
          </a:p>
        </p:txBody>
      </p:sp>
    </p:spTree>
    <p:extLst>
      <p:ext uri="{BB962C8B-B14F-4D97-AF65-F5344CB8AC3E}">
        <p14:creationId xmlns:p14="http://schemas.microsoft.com/office/powerpoint/2010/main" val="175123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Graphical user interface, icon&#10;&#10;Description automatically generated">
            <a:extLst>
              <a:ext uri="{FF2B5EF4-FFF2-40B4-BE49-F238E27FC236}">
                <a16:creationId xmlns:a16="http://schemas.microsoft.com/office/drawing/2014/main" id="{D7123C5B-51B3-4A85-B8D9-8D42BEAF6E3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224837" y="4569436"/>
            <a:ext cx="1522373" cy="2373146"/>
          </a:xfrm>
          <a:prstGeom prst="rect">
            <a:avLst/>
          </a:prstGeom>
        </p:spPr>
      </p:pic>
      <p:sp>
        <p:nvSpPr>
          <p:cNvPr id="2" name="Title 1">
            <a:extLst>
              <a:ext uri="{FF2B5EF4-FFF2-40B4-BE49-F238E27FC236}">
                <a16:creationId xmlns:a16="http://schemas.microsoft.com/office/drawing/2014/main" id="{8A7D263B-8E03-4EF9-95B9-FC69998C5800}"/>
              </a:ext>
            </a:extLst>
          </p:cNvPr>
          <p:cNvSpPr>
            <a:spLocks noGrp="1"/>
          </p:cNvSpPr>
          <p:nvPr>
            <p:ph type="title"/>
          </p:nvPr>
        </p:nvSpPr>
        <p:spPr>
          <a:xfrm>
            <a:off x="765048" y="90805"/>
            <a:ext cx="10515600" cy="676132"/>
          </a:xfrm>
        </p:spPr>
        <p:txBody>
          <a:bodyPr>
            <a:normAutofit fontScale="90000"/>
          </a:bodyPr>
          <a:lstStyle/>
          <a:p>
            <a:r>
              <a:rPr lang="en-US">
                <a:cs typeface="Calibri Light"/>
              </a:rPr>
              <a:t>Measures</a:t>
            </a:r>
            <a:endParaRPr lang="en-US"/>
          </a:p>
        </p:txBody>
      </p:sp>
      <p:sp>
        <p:nvSpPr>
          <p:cNvPr id="3" name="Content Placeholder 2">
            <a:extLst>
              <a:ext uri="{FF2B5EF4-FFF2-40B4-BE49-F238E27FC236}">
                <a16:creationId xmlns:a16="http://schemas.microsoft.com/office/drawing/2014/main" id="{2562F218-A89B-4F31-80DE-4022987ADC98}"/>
              </a:ext>
            </a:extLst>
          </p:cNvPr>
          <p:cNvSpPr>
            <a:spLocks noGrp="1"/>
          </p:cNvSpPr>
          <p:nvPr>
            <p:ph idx="1"/>
          </p:nvPr>
        </p:nvSpPr>
        <p:spPr>
          <a:xfrm>
            <a:off x="810283" y="895916"/>
            <a:ext cx="10515600" cy="4351338"/>
          </a:xfrm>
        </p:spPr>
        <p:txBody>
          <a:bodyPr vert="horz" lIns="91440" tIns="45720" rIns="91440" bIns="45720" rtlCol="0" anchor="t">
            <a:normAutofit/>
          </a:bodyPr>
          <a:lstStyle/>
          <a:p>
            <a:pPr marL="514350" indent="-514350">
              <a:buAutoNum type="arabicPeriod"/>
            </a:pPr>
            <a:r>
              <a:rPr lang="en-US" sz="2400" dirty="0">
                <a:cs typeface="Calibri"/>
              </a:rPr>
              <a:t>Colon surgery.</a:t>
            </a:r>
            <a:endParaRPr lang="en-US" sz="2400">
              <a:cs typeface="Calibri"/>
            </a:endParaRPr>
          </a:p>
          <a:p>
            <a:pPr marL="514350" indent="-514350">
              <a:buAutoNum type="arabicPeriod"/>
            </a:pPr>
            <a:r>
              <a:rPr lang="en-US" sz="2400" dirty="0">
                <a:cs typeface="Calibri"/>
              </a:rPr>
              <a:t>Deep vein thrombosis or pulmonary embolism after vascular or general surgery.</a:t>
            </a:r>
          </a:p>
          <a:p>
            <a:pPr marL="514350" indent="-514350">
              <a:buAutoNum type="arabicPeriod"/>
            </a:pPr>
            <a:r>
              <a:rPr lang="en-US" sz="2400" dirty="0">
                <a:cs typeface="Calibri"/>
              </a:rPr>
              <a:t>Urinary tract infection.</a:t>
            </a:r>
          </a:p>
          <a:p>
            <a:pPr marL="514350" indent="-514350">
              <a:buAutoNum type="arabicPeriod"/>
            </a:pPr>
            <a:r>
              <a:rPr lang="en-US" sz="2400" dirty="0">
                <a:cs typeface="Calibri"/>
              </a:rPr>
              <a:t>Pneumonia following vascular or general surgery.</a:t>
            </a:r>
          </a:p>
          <a:p>
            <a:pPr marL="514350" indent="-514350">
              <a:buAutoNum type="arabicPeriod"/>
            </a:pPr>
            <a:r>
              <a:rPr lang="en-US" sz="2400" dirty="0">
                <a:cs typeface="Calibri"/>
              </a:rPr>
              <a:t>Sepsis after general or vascular surgery.</a:t>
            </a:r>
          </a:p>
          <a:p>
            <a:pPr marL="514350" indent="-514350">
              <a:buAutoNum type="arabicPeriod"/>
            </a:pPr>
            <a:r>
              <a:rPr lang="en-US" sz="2400" dirty="0">
                <a:cs typeface="Calibri"/>
              </a:rPr>
              <a:t>Death within 30 days following vascular or general surgery.</a:t>
            </a:r>
          </a:p>
          <a:p>
            <a:pPr marL="0" indent="0">
              <a:buNone/>
            </a:pPr>
            <a:endParaRPr lang="en-US" sz="2400" dirty="0"/>
          </a:p>
          <a:p>
            <a:endParaRPr lang="en-US" dirty="0">
              <a:cs typeface="Calibri"/>
            </a:endParaRPr>
          </a:p>
        </p:txBody>
      </p:sp>
      <p:pic>
        <p:nvPicPr>
          <p:cNvPr id="5" name="Picture 5" descr="Stethoscope with heart attached vector clipart image - Free stock photo - Public Domain photo ...">
            <a:extLst>
              <a:ext uri="{FF2B5EF4-FFF2-40B4-BE49-F238E27FC236}">
                <a16:creationId xmlns:a16="http://schemas.microsoft.com/office/drawing/2014/main" id="{9B6F71CA-7DA3-4F53-96CF-1B30D871C02B}"/>
              </a:ext>
            </a:extLst>
          </p:cNvPr>
          <p:cNvPicPr>
            <a:picLocks noChangeAspect="1"/>
          </p:cNvPicPr>
          <p:nvPr/>
        </p:nvPicPr>
        <p:blipFill>
          <a:blip r:embed="rId5"/>
          <a:stretch>
            <a:fillRect/>
          </a:stretch>
        </p:blipFill>
        <p:spPr>
          <a:xfrm>
            <a:off x="3998976" y="4739397"/>
            <a:ext cx="1040545" cy="1319716"/>
          </a:xfrm>
          <a:prstGeom prst="rect">
            <a:avLst/>
          </a:prstGeom>
        </p:spPr>
      </p:pic>
      <p:pic>
        <p:nvPicPr>
          <p:cNvPr id="6" name="Picture 6" descr="Diagram&#10;&#10;Description automatically generated">
            <a:extLst>
              <a:ext uri="{FF2B5EF4-FFF2-40B4-BE49-F238E27FC236}">
                <a16:creationId xmlns:a16="http://schemas.microsoft.com/office/drawing/2014/main" id="{F19CC03E-E096-4CF7-874E-F0A69C01937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846064" y="4766596"/>
            <a:ext cx="1732926" cy="1223962"/>
          </a:xfrm>
          <a:prstGeom prst="rect">
            <a:avLst/>
          </a:prstGeom>
        </p:spPr>
      </p:pic>
      <p:sp>
        <p:nvSpPr>
          <p:cNvPr id="12" name="Plus Sign 11">
            <a:extLst>
              <a:ext uri="{FF2B5EF4-FFF2-40B4-BE49-F238E27FC236}">
                <a16:creationId xmlns:a16="http://schemas.microsoft.com/office/drawing/2014/main" id="{CBA294A4-6033-4327-89B2-C555E322C5ED}"/>
              </a:ext>
            </a:extLst>
          </p:cNvPr>
          <p:cNvSpPr/>
          <p:nvPr/>
        </p:nvSpPr>
        <p:spPr>
          <a:xfrm>
            <a:off x="5205984" y="5111496"/>
            <a:ext cx="505968" cy="5364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Sign 12">
            <a:extLst>
              <a:ext uri="{FF2B5EF4-FFF2-40B4-BE49-F238E27FC236}">
                <a16:creationId xmlns:a16="http://schemas.microsoft.com/office/drawing/2014/main" id="{457D79EC-8D8B-4DEA-9279-AC2E2FC462D6}"/>
              </a:ext>
            </a:extLst>
          </p:cNvPr>
          <p:cNvSpPr/>
          <p:nvPr/>
        </p:nvSpPr>
        <p:spPr>
          <a:xfrm>
            <a:off x="7769213" y="5109556"/>
            <a:ext cx="505968" cy="5364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BC0DD9C-47D3-45D7-8B31-D47783934D09}"/>
              </a:ext>
            </a:extLst>
          </p:cNvPr>
          <p:cNvSpPr txBox="1"/>
          <p:nvPr/>
        </p:nvSpPr>
        <p:spPr>
          <a:xfrm>
            <a:off x="6208395" y="6037706"/>
            <a:ext cx="1402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procedure</a:t>
            </a:r>
          </a:p>
        </p:txBody>
      </p:sp>
      <p:sp>
        <p:nvSpPr>
          <p:cNvPr id="15" name="TextBox 14">
            <a:extLst>
              <a:ext uri="{FF2B5EF4-FFF2-40B4-BE49-F238E27FC236}">
                <a16:creationId xmlns:a16="http://schemas.microsoft.com/office/drawing/2014/main" id="{04C93BF3-2956-4B7F-B2FF-7A8DCAB60779}"/>
              </a:ext>
            </a:extLst>
          </p:cNvPr>
          <p:cNvSpPr txBox="1"/>
          <p:nvPr/>
        </p:nvSpPr>
        <p:spPr>
          <a:xfrm>
            <a:off x="4141851" y="6062090"/>
            <a:ext cx="1402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diagnosis</a:t>
            </a:r>
          </a:p>
        </p:txBody>
      </p:sp>
      <p:sp>
        <p:nvSpPr>
          <p:cNvPr id="16" name="TextBox 15">
            <a:extLst>
              <a:ext uri="{FF2B5EF4-FFF2-40B4-BE49-F238E27FC236}">
                <a16:creationId xmlns:a16="http://schemas.microsoft.com/office/drawing/2014/main" id="{CD02615D-B1D9-4B7C-8064-EF2439BBDA7D}"/>
              </a:ext>
            </a:extLst>
          </p:cNvPr>
          <p:cNvSpPr txBox="1"/>
          <p:nvPr/>
        </p:nvSpPr>
        <p:spPr>
          <a:xfrm>
            <a:off x="8547389" y="6124296"/>
            <a:ext cx="11163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timeline</a:t>
            </a:r>
          </a:p>
        </p:txBody>
      </p:sp>
      <p:sp>
        <p:nvSpPr>
          <p:cNvPr id="7" name="Slide Number Placeholder 6">
            <a:extLst>
              <a:ext uri="{FF2B5EF4-FFF2-40B4-BE49-F238E27FC236}">
                <a16:creationId xmlns:a16="http://schemas.microsoft.com/office/drawing/2014/main" id="{9EF85B19-AC92-4604-BAAF-C69D637974C4}"/>
              </a:ext>
            </a:extLst>
          </p:cNvPr>
          <p:cNvSpPr>
            <a:spLocks noGrp="1"/>
          </p:cNvSpPr>
          <p:nvPr>
            <p:ph type="sldNum" sz="quarter" idx="12"/>
          </p:nvPr>
        </p:nvSpPr>
        <p:spPr/>
        <p:txBody>
          <a:bodyPr/>
          <a:lstStyle/>
          <a:p>
            <a:fld id="{4FAB73BC-B049-4115-A692-8D63A059BFB8}" type="slidenum">
              <a:rPr lang="en-US" dirty="0"/>
              <a:t>8</a:t>
            </a:fld>
            <a:endParaRPr lang="en-US"/>
          </a:p>
        </p:txBody>
      </p:sp>
      <p:sp>
        <p:nvSpPr>
          <p:cNvPr id="4" name="Footer Placeholder 3">
            <a:extLst>
              <a:ext uri="{FF2B5EF4-FFF2-40B4-BE49-F238E27FC236}">
                <a16:creationId xmlns:a16="http://schemas.microsoft.com/office/drawing/2014/main" id="{98EA11A3-4894-467A-AB0C-B97FCE61DF16}"/>
              </a:ext>
            </a:extLst>
          </p:cNvPr>
          <p:cNvSpPr>
            <a:spLocks noGrp="1"/>
          </p:cNvSpPr>
          <p:nvPr>
            <p:ph type="ftr" sz="quarter" idx="11"/>
          </p:nvPr>
        </p:nvSpPr>
        <p:spPr/>
        <p:txBody>
          <a:bodyPr/>
          <a:lstStyle/>
          <a:p>
            <a:r>
              <a:rPr lang="en-US"/>
              <a:t>Measures</a:t>
            </a:r>
          </a:p>
        </p:txBody>
      </p:sp>
    </p:spTree>
    <p:extLst>
      <p:ext uri="{BB962C8B-B14F-4D97-AF65-F5344CB8AC3E}">
        <p14:creationId xmlns:p14="http://schemas.microsoft.com/office/powerpoint/2010/main" val="385347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2047-E774-47E0-8300-7F66A0DEC928}"/>
              </a:ext>
            </a:extLst>
          </p:cNvPr>
          <p:cNvSpPr>
            <a:spLocks noGrp="1"/>
          </p:cNvSpPr>
          <p:nvPr>
            <p:ph type="title"/>
          </p:nvPr>
        </p:nvSpPr>
        <p:spPr/>
        <p:txBody>
          <a:bodyPr/>
          <a:lstStyle/>
          <a:p>
            <a:r>
              <a:rPr lang="en-US" dirty="0">
                <a:cs typeface="Calibri Light"/>
              </a:rPr>
              <a:t>Urinary tract infection</a:t>
            </a:r>
          </a:p>
        </p:txBody>
      </p:sp>
      <p:sp>
        <p:nvSpPr>
          <p:cNvPr id="3" name="Content Placeholder 2">
            <a:extLst>
              <a:ext uri="{FF2B5EF4-FFF2-40B4-BE49-F238E27FC236}">
                <a16:creationId xmlns:a16="http://schemas.microsoft.com/office/drawing/2014/main" id="{759720F6-5649-45CD-9ACA-E5A97D18043F}"/>
              </a:ext>
            </a:extLst>
          </p:cNvPr>
          <p:cNvSpPr>
            <a:spLocks noGrp="1"/>
          </p:cNvSpPr>
          <p:nvPr>
            <p:ph idx="1"/>
          </p:nvPr>
        </p:nvSpPr>
        <p:spPr/>
        <p:txBody>
          <a:bodyPr vert="horz" lIns="91440" tIns="45720" rIns="91440" bIns="45720" rtlCol="0" anchor="t">
            <a:normAutofit/>
          </a:bodyPr>
          <a:lstStyle/>
          <a:p>
            <a:r>
              <a:rPr lang="en-US" sz="2000" b="1" dirty="0">
                <a:cs typeface="Calibri"/>
              </a:rPr>
              <a:t>Definition:</a:t>
            </a:r>
            <a:r>
              <a:rPr lang="en-US" sz="2000" dirty="0">
                <a:cs typeface="Calibri"/>
              </a:rPr>
              <a:t> </a:t>
            </a:r>
            <a:r>
              <a:rPr lang="en-US" sz="1600" i="1" dirty="0">
                <a:ea typeface="+mn-lt"/>
                <a:cs typeface="+mn-lt"/>
              </a:rPr>
              <a:t>A urinary tract infection (UTI) is an infection that affects any part of the urinary tract, consisting of the kidneys, ureters, bladder and urethra. The most common type of UTI is a bladder infection. This measure tracks patients who experienced urinary tract infection after general or vascular surgery.</a:t>
            </a:r>
          </a:p>
          <a:p>
            <a:r>
              <a:rPr lang="en-US" sz="2000" dirty="0">
                <a:cs typeface="Calibri"/>
              </a:rPr>
              <a:t>Inclusion Criteria:</a:t>
            </a:r>
          </a:p>
          <a:p>
            <a:pPr lvl="1"/>
            <a:r>
              <a:rPr lang="en-US" sz="1600" dirty="0">
                <a:cs typeface="Calibri"/>
              </a:rPr>
              <a:t>ICD-9-CM: 39.0</a:t>
            </a:r>
            <a:r>
              <a:rPr lang="en-US" dirty="0">
                <a:cs typeface="Calibri"/>
              </a:rPr>
              <a:t>, 59.90</a:t>
            </a:r>
            <a:endParaRPr lang="en-US" sz="1600" dirty="0">
              <a:cs typeface="Calibri"/>
            </a:endParaRPr>
          </a:p>
          <a:p>
            <a:r>
              <a:rPr lang="en-US" sz="2000" dirty="0">
                <a:cs typeface="Calibri"/>
              </a:rPr>
              <a:t>Exclusion Criteria:</a:t>
            </a:r>
          </a:p>
          <a:p>
            <a:pPr lvl="1"/>
            <a:r>
              <a:rPr lang="en-US" sz="1600" dirty="0">
                <a:cs typeface="Calibri"/>
              </a:rPr>
              <a:t>None.</a:t>
            </a:r>
          </a:p>
        </p:txBody>
      </p:sp>
      <p:sp>
        <p:nvSpPr>
          <p:cNvPr id="4" name="Slide Number Placeholder 3">
            <a:extLst>
              <a:ext uri="{FF2B5EF4-FFF2-40B4-BE49-F238E27FC236}">
                <a16:creationId xmlns:a16="http://schemas.microsoft.com/office/drawing/2014/main" id="{75C4E507-62AE-43EE-BE43-7792F322E7AE}"/>
              </a:ext>
            </a:extLst>
          </p:cNvPr>
          <p:cNvSpPr>
            <a:spLocks noGrp="1"/>
          </p:cNvSpPr>
          <p:nvPr>
            <p:ph type="sldNum" sz="quarter" idx="12"/>
          </p:nvPr>
        </p:nvSpPr>
        <p:spPr/>
        <p:txBody>
          <a:bodyPr/>
          <a:lstStyle/>
          <a:p>
            <a:fld id="{4FAB73BC-B049-4115-A692-8D63A059BFB8}" type="slidenum">
              <a:rPr lang="en-US" dirty="0"/>
              <a:t>9</a:t>
            </a:fld>
            <a:endParaRPr lang="en-US"/>
          </a:p>
        </p:txBody>
      </p:sp>
      <p:sp>
        <p:nvSpPr>
          <p:cNvPr id="5" name="Footer Placeholder 4">
            <a:extLst>
              <a:ext uri="{FF2B5EF4-FFF2-40B4-BE49-F238E27FC236}">
                <a16:creationId xmlns:a16="http://schemas.microsoft.com/office/drawing/2014/main" id="{98A9E9F4-25AD-45E9-A6EC-FF45852A6565}"/>
              </a:ext>
            </a:extLst>
          </p:cNvPr>
          <p:cNvSpPr>
            <a:spLocks noGrp="1"/>
          </p:cNvSpPr>
          <p:nvPr>
            <p:ph type="ftr" sz="quarter" idx="11"/>
          </p:nvPr>
        </p:nvSpPr>
        <p:spPr/>
        <p:txBody>
          <a:bodyPr/>
          <a:lstStyle/>
          <a:p>
            <a:r>
              <a:rPr lang="en-US"/>
              <a:t>Measures</a:t>
            </a:r>
          </a:p>
        </p:txBody>
      </p:sp>
    </p:spTree>
    <p:extLst>
      <p:ext uri="{BB962C8B-B14F-4D97-AF65-F5344CB8AC3E}">
        <p14:creationId xmlns:p14="http://schemas.microsoft.com/office/powerpoint/2010/main" val="204004858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1113</Words>
  <Application>Microsoft Office PowerPoint</Application>
  <PresentationFormat>Widescreen</PresentationFormat>
  <Paragraphs>208</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Schoolbook</vt:lpstr>
      <vt:lpstr>Wingdings 2</vt:lpstr>
      <vt:lpstr>View</vt:lpstr>
      <vt:lpstr>Surgical Quality</vt:lpstr>
      <vt:lpstr>Agenda</vt:lpstr>
      <vt:lpstr>Background</vt:lpstr>
      <vt:lpstr>Objectives</vt:lpstr>
      <vt:lpstr>What is ACS NSQIP</vt:lpstr>
      <vt:lpstr>PowerPoint Presentation</vt:lpstr>
      <vt:lpstr>PowerPoint Presentation</vt:lpstr>
      <vt:lpstr>Measures</vt:lpstr>
      <vt:lpstr>Urinary tract infection</vt:lpstr>
      <vt:lpstr>Deep Vein Thrombosis</vt:lpstr>
      <vt:lpstr>PowerPoint Presentation</vt:lpstr>
      <vt:lpstr>Methodology</vt:lpstr>
      <vt:lpstr>CMS Synthetic PUF Files</vt:lpstr>
      <vt:lpstr>Aggregated Datasets</vt:lpstr>
      <vt:lpstr>Data Profiling (Inpatient)</vt:lpstr>
      <vt:lpstr>Data Profiling (Beneficiary)</vt:lpstr>
      <vt:lpstr>Focused Datasets</vt:lpstr>
      <vt:lpstr>Data Transformation</vt:lpstr>
      <vt:lpstr>Date Diff Logic</vt:lpstr>
      <vt:lpstr>Custom Columns</vt:lpstr>
      <vt:lpstr>PowerPoint Presentation</vt:lpstr>
      <vt:lpstr>PowerPoint Presentation</vt:lpstr>
      <vt:lpstr>Findings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Vuong, JoAnn</cp:lastModifiedBy>
  <cp:revision>782</cp:revision>
  <dcterms:created xsi:type="dcterms:W3CDTF">2013-07-15T20:26:40Z</dcterms:created>
  <dcterms:modified xsi:type="dcterms:W3CDTF">2021-05-01T02:52:48Z</dcterms:modified>
</cp:coreProperties>
</file>