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85206-BB6A-E4C3-B1C7-8A111462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CCE661-453E-2AD0-9094-D99BF20501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35070" y="1825625"/>
            <a:ext cx="9718729" cy="4351338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lvl="0"/>
            <a:r>
              <a:rPr lang="de-DE" dirty="0"/>
              <a:t>Mastertextformat </a:t>
            </a:r>
            <a:r>
              <a:rPr lang="de-DE" dirty="0" err="1"/>
              <a:t>bearbeiteZweite</a:t>
            </a:r>
            <a:r>
              <a:rPr lang="de-DE" dirty="0"/>
              <a:t>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89758D-20A4-2635-6747-BA5B287E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1F567-31E7-4429-893E-184F95BD8982}" type="datetime1">
              <a:rPr lang="de-DE" smtClean="0"/>
              <a:t>12.12.23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48671B-5D09-3684-A61C-D14F4578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Kryptochat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C47812-E8EF-E5A0-C93F-FBAE4A1D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0A434-E2B4-4C9E-B8E3-3FD81ED6527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1EEC5EC-6665-DE54-F782-1853F92444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775" y="1825625"/>
            <a:ext cx="1270000" cy="4351338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5pPr marL="1828800" indent="0">
              <a:buNone/>
              <a:defRPr/>
            </a:lvl5pPr>
          </a:lstStyle>
          <a:p>
            <a:pPr lvl="4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90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12/12/23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12/12/23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6501C-27FB-C545-1ECE-972CAB0E6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Apprenticeship</a:t>
            </a:r>
            <a:r>
              <a:rPr lang="de-DE" dirty="0"/>
              <a:t> at igus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B9E3F4-FE36-286F-0641-B2EB6D0C6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0641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ABF956-3CF6-9A35-DE5C-3E6D2B3A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en-GB" sz="3300"/>
              <a:t>My presentation</a:t>
            </a:r>
            <a:endParaRPr lang="de-DE" sz="330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30AD4A-7F77-A1DC-0ED3-0E1D710BB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rmAutofit/>
          </a:bodyPr>
          <a:lstStyle/>
          <a:p>
            <a:r>
              <a:rPr lang="en-GB" sz="3000" dirty="0"/>
              <a:t>About me</a:t>
            </a:r>
          </a:p>
          <a:p>
            <a:r>
              <a:rPr lang="en-GB" sz="3000" dirty="0"/>
              <a:t>About igus </a:t>
            </a:r>
          </a:p>
          <a:p>
            <a:r>
              <a:rPr lang="en-GB" sz="3000" dirty="0"/>
              <a:t>What is igus</a:t>
            </a:r>
          </a:p>
          <a:p>
            <a:r>
              <a:rPr lang="en-GB" sz="3000" dirty="0"/>
              <a:t>My Apprenticeship </a:t>
            </a:r>
          </a:p>
          <a:p>
            <a:r>
              <a:rPr lang="en-GB" sz="30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628776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CB82FD-7E7B-7281-FED9-C18ABE15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de-DE" sz="4400">
                <a:solidFill>
                  <a:srgbClr val="2A1A00"/>
                </a:solidFill>
              </a:rPr>
              <a:t>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FDA56E-2099-109A-4B40-AA444B260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/>
          </a:bodyPr>
          <a:lstStyle/>
          <a:p>
            <a:r>
              <a:rPr lang="de-DE" sz="2500" dirty="0"/>
              <a:t>Jeremy Görzen </a:t>
            </a:r>
          </a:p>
          <a:p>
            <a:r>
              <a:rPr lang="de-DE" sz="2500" dirty="0"/>
              <a:t>19 Years</a:t>
            </a:r>
          </a:p>
          <a:p>
            <a:r>
              <a:rPr lang="de-DE" sz="2500" dirty="0"/>
              <a:t>igus GmbH</a:t>
            </a:r>
          </a:p>
          <a:p>
            <a:r>
              <a:rPr lang="de-DE" sz="2500" dirty="0"/>
              <a:t>Georg-Simon-Ohm Berufskollege</a:t>
            </a:r>
          </a:p>
          <a:p>
            <a:r>
              <a:rPr lang="de-DE" sz="2500" dirty="0"/>
              <a:t>IT-Spezialist </a:t>
            </a:r>
            <a:r>
              <a:rPr lang="de-DE" sz="2500" dirty="0" err="1"/>
              <a:t>focusing</a:t>
            </a:r>
            <a:r>
              <a:rPr lang="de-DE" sz="2500" dirty="0"/>
              <a:t> on </a:t>
            </a:r>
            <a:r>
              <a:rPr lang="de-DE" sz="2500" dirty="0" err="1"/>
              <a:t>system</a:t>
            </a:r>
            <a:r>
              <a:rPr lang="de-DE" sz="2500" dirty="0"/>
              <a:t> </a:t>
            </a:r>
            <a:r>
              <a:rPr lang="de-DE" sz="2500" dirty="0" err="1"/>
              <a:t>integration</a:t>
            </a: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751614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E815E10-021B-EF0B-66F6-55A45377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	   </a:t>
            </a:r>
            <a:r>
              <a:rPr lang="de-DE" sz="5400" dirty="0"/>
              <a:t>  	</a:t>
            </a:r>
            <a:r>
              <a:rPr lang="en-US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G</a:t>
            </a:r>
            <a:r>
              <a:rPr lang="de-DE" dirty="0">
                <a:solidFill>
                  <a:schemeClr val="tx1"/>
                </a:solidFill>
                <a:latin typeface="Century Gothic" panose="020B0502020202020204" pitchFamily="34" charset="0"/>
              </a:rPr>
              <a:t>mb</a:t>
            </a:r>
            <a:r>
              <a:rPr lang="en-US" kern="1200" dirty="0">
                <a:solidFill>
                  <a:schemeClr val="tx1"/>
                </a:solidFill>
                <a:latin typeface="Century Gothic" panose="020B0502020202020204" pitchFamily="34" charset="0"/>
              </a:rPr>
              <a:t>H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" name="Grafik 2" descr="Ein Bild, das Schrift, Grafiken, Symbol, Logo enthält.&#10;&#10;Automatisch generierte Beschreibung">
            <a:extLst>
              <a:ext uri="{FF2B5EF4-FFF2-40B4-BE49-F238E27FC236}">
                <a16:creationId xmlns:a16="http://schemas.microsoft.com/office/drawing/2014/main" id="{D9368646-E006-3C37-DEFC-D1DE7FCA0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88" y="959147"/>
            <a:ext cx="6055732" cy="314898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7513A1C-8E63-96E2-598B-9541A5050A98}"/>
              </a:ext>
            </a:extLst>
          </p:cNvPr>
          <p:cNvSpPr txBox="1"/>
          <p:nvPr/>
        </p:nvSpPr>
        <p:spPr>
          <a:xfrm>
            <a:off x="4681728" y="4618495"/>
            <a:ext cx="6867144" cy="16085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>
                <a:latin typeface="Century Gothic" panose="020B0502020202020204" pitchFamily="34" charset="0"/>
              </a:rPr>
              <a:t>Since</a:t>
            </a:r>
            <a:r>
              <a:rPr lang="de-DE" b="1" dirty="0">
                <a:solidFill>
                  <a:srgbClr val="EF7D00"/>
                </a:solidFill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rgbClr val="EF7D00"/>
                </a:solidFill>
                <a:latin typeface="Century Gothic" panose="020B0502020202020204" pitchFamily="34" charset="0"/>
              </a:rPr>
              <a:t>1964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About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4.</a:t>
            </a:r>
            <a:r>
              <a:rPr lang="en-GB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6</a:t>
            </a:r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00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de-DE" dirty="0" err="1">
                <a:latin typeface="Century Gothic" panose="020B0502020202020204" pitchFamily="34" charset="0"/>
              </a:rPr>
              <a:t>Employees</a:t>
            </a:r>
            <a:r>
              <a:rPr lang="de-DE" dirty="0">
                <a:latin typeface="Century Gothic" panose="020B0502020202020204" pitchFamily="34" charset="0"/>
              </a:rPr>
              <a:t> </a:t>
            </a:r>
            <a:r>
              <a:rPr lang="en-GB" dirty="0">
                <a:latin typeface="Century Gothic" panose="020B0502020202020204" pitchFamily="34" charset="0"/>
              </a:rPr>
              <a:t>around the world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  <a:sym typeface="Wingdings" panose="05000000000000000000" pitchFamily="2" charset="2"/>
              </a:rPr>
              <a:t> </a:t>
            </a:r>
            <a:r>
              <a:rPr lang="en-GB" b="1" dirty="0">
                <a:solidFill>
                  <a:schemeClr val="accent1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80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GB" dirty="0">
                <a:latin typeface="Century Gothic" panose="020B0502020202020204" pitchFamily="34" charset="0"/>
              </a:rPr>
              <a:t>countries</a:t>
            </a:r>
            <a:endParaRPr lang="en-US" dirty="0">
              <a:latin typeface="Century Gothic" panose="020B0502020202020204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born</a:t>
            </a:r>
            <a:r>
              <a:rPr lang="en-US" dirty="0">
                <a:latin typeface="Century Gothic" panose="020B0502020202020204" pitchFamily="34" charset="0"/>
              </a:rPr>
              <a:t> in </a:t>
            </a:r>
            <a:r>
              <a:rPr lang="en-US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Köln-Lind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Leading manufacturer </a:t>
            </a:r>
            <a:r>
              <a:rPr lang="en-GB" dirty="0">
                <a:latin typeface="Century Gothic" panose="020B0502020202020204" pitchFamily="34" charset="0"/>
              </a:rPr>
              <a:t>of</a:t>
            </a:r>
            <a:r>
              <a:rPr lang="en-US" dirty="0">
                <a:latin typeface="Century Gothic" panose="020B0502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entury Gothic" panose="020B0502020202020204" pitchFamily="34" charset="0"/>
              </a:rPr>
              <a:t>motion plastics®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63F473-3C9A-3C07-7A9B-3FFE31D1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 err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Kryptochat</a:t>
            </a: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38FBD6C-9521-341D-23E6-8E7B641E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D0A434-E2B4-4C9E-B8E3-3FD81ED65279}" type="slidenum">
              <a:rPr lang="en-US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pic>
        <p:nvPicPr>
          <p:cNvPr id="6" name="Grafik 5" descr="Ein Bild, das Schrift, Grafiken, Symbol, Logo enthält.&#10;&#10;Automatisch generierte Beschreibung">
            <a:extLst>
              <a:ext uri="{FF2B5EF4-FFF2-40B4-BE49-F238E27FC236}">
                <a16:creationId xmlns:a16="http://schemas.microsoft.com/office/drawing/2014/main" id="{F6F0C554-6BEB-B1A1-15FE-B32305023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19" y="2593150"/>
            <a:ext cx="1745894" cy="90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2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AAA6F-BC59-EB38-8010-100442DC3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645107"/>
            <a:ext cx="3384329" cy="1640894"/>
          </a:xfrm>
        </p:spPr>
        <p:txBody>
          <a:bodyPr anchor="t">
            <a:normAutofit/>
          </a:bodyPr>
          <a:lstStyle/>
          <a:p>
            <a:r>
              <a:rPr lang="en-GB" sz="4000"/>
              <a:t>What is igus</a:t>
            </a:r>
            <a:endParaRPr lang="de-DE" sz="4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9543B-AF1A-635E-5EC1-0A734DF1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3384330" cy="3940844"/>
          </a:xfrm>
        </p:spPr>
        <p:txBody>
          <a:bodyPr>
            <a:normAutofit/>
          </a:bodyPr>
          <a:lstStyle/>
          <a:p>
            <a:r>
              <a:rPr lang="en-GB" dirty="0"/>
              <a:t>Manufacturer of high-performance polymers</a:t>
            </a:r>
          </a:p>
          <a:p>
            <a:r>
              <a:rPr lang="de-DE" dirty="0"/>
              <a:t>Industrial </a:t>
            </a:r>
            <a:r>
              <a:rPr lang="de-DE" dirty="0" err="1"/>
              <a:t>injection</a:t>
            </a:r>
            <a:r>
              <a:rPr lang="de-DE" dirty="0"/>
              <a:t> </a:t>
            </a:r>
            <a:r>
              <a:rPr lang="de-DE" dirty="0" err="1"/>
              <a:t>moulding</a:t>
            </a:r>
            <a:endParaRPr lang="en-GB" dirty="0"/>
          </a:p>
          <a:p>
            <a:r>
              <a:rPr lang="en-GB" dirty="0"/>
              <a:t>Motion plastics – Zero Oil</a:t>
            </a:r>
          </a:p>
          <a:p>
            <a:r>
              <a:rPr lang="en-GB" dirty="0"/>
              <a:t>Largest test laboratory in the industry - 15.000 </a:t>
            </a:r>
            <a:r>
              <a:rPr lang="en-GB"/>
              <a:t>tests/Year</a:t>
            </a:r>
            <a:endParaRPr lang="en-GB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3ED772-6256-4392-5330-81CA442967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14" r="11137" b="1"/>
          <a:stretch/>
        </p:blipFill>
        <p:spPr>
          <a:xfrm>
            <a:off x="5279472" y="645107"/>
            <a:ext cx="5995465" cy="55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39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773050-D37A-937E-C36D-A9653FCD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Igus goals 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D2DC9E2-9292-5267-FFE5-78571828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427" y="1975855"/>
            <a:ext cx="2993468" cy="167067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1FAB82F-55EF-17DE-9862-BEA38ECB5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608" y="1975855"/>
            <a:ext cx="2993468" cy="167472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30564A7-BCAE-2604-DDA5-75A7CB3F0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790" y="1901555"/>
            <a:ext cx="3119046" cy="174498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D15B81B-137D-2F8C-97AB-FEDECD28EC8D}"/>
              </a:ext>
            </a:extLst>
          </p:cNvPr>
          <p:cNvSpPr txBox="1"/>
          <p:nvPr/>
        </p:nvSpPr>
        <p:spPr>
          <a:xfrm>
            <a:off x="1384427" y="3782866"/>
            <a:ext cx="2993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Improve what moves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E33C5CF-31EB-94E4-6258-E8DF6E06D731}"/>
              </a:ext>
            </a:extLst>
          </p:cNvPr>
          <p:cNvSpPr txBox="1"/>
          <p:nvPr/>
        </p:nvSpPr>
        <p:spPr>
          <a:xfrm>
            <a:off x="4690608" y="3782866"/>
            <a:ext cx="299346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Zero plastic waste</a:t>
            </a:r>
            <a:endParaRPr lang="de-DE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E5EEA5-57F6-9A88-6D07-A3B85CB7550B}"/>
              </a:ext>
            </a:extLst>
          </p:cNvPr>
          <p:cNvSpPr txBox="1"/>
          <p:nvPr/>
        </p:nvSpPr>
        <p:spPr>
          <a:xfrm>
            <a:off x="7996789" y="3782866"/>
            <a:ext cx="299346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Easiest company to deal with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5504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0851669-7281-49C2-8BF0-67BA70EC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E02373-B51C-6876-A7D3-F1EB1764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82385"/>
            <a:ext cx="8534399" cy="1413758"/>
          </a:xfrm>
        </p:spPr>
        <p:txBody>
          <a:bodyPr anchor="b">
            <a:normAutofit/>
          </a:bodyPr>
          <a:lstStyle/>
          <a:p>
            <a:pPr algn="ctr"/>
            <a:r>
              <a:rPr lang="de-DE" sz="4400"/>
              <a:t>Apprenticeship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6992B13-74C4-4370-93C5-F5403D94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0"/>
            <a:ext cx="2275119" cy="6858000"/>
          </a:xfrm>
          <a:custGeom>
            <a:avLst/>
            <a:gdLst>
              <a:gd name="connsiteX0" fmla="*/ 0 w 2275119"/>
              <a:gd name="connsiteY0" fmla="*/ 0 h 6858000"/>
              <a:gd name="connsiteX1" fmla="*/ 1389294 w 2275119"/>
              <a:gd name="connsiteY1" fmla="*/ 0 h 6858000"/>
              <a:gd name="connsiteX2" fmla="*/ 1556068 w 2275119"/>
              <a:gd name="connsiteY2" fmla="*/ 0 h 6858000"/>
              <a:gd name="connsiteX3" fmla="*/ 2098907 w 2275119"/>
              <a:gd name="connsiteY3" fmla="*/ 0 h 6858000"/>
              <a:gd name="connsiteX4" fmla="*/ 2100494 w 2275119"/>
              <a:gd name="connsiteY4" fmla="*/ 68263 h 6858000"/>
              <a:gd name="connsiteX5" fmla="*/ 2108432 w 2275119"/>
              <a:gd name="connsiteY5" fmla="*/ 128588 h 6858000"/>
              <a:gd name="connsiteX6" fmla="*/ 2119544 w 2275119"/>
              <a:gd name="connsiteY6" fmla="*/ 180975 h 6858000"/>
              <a:gd name="connsiteX7" fmla="*/ 2133832 w 2275119"/>
              <a:gd name="connsiteY7" fmla="*/ 227013 h 6858000"/>
              <a:gd name="connsiteX8" fmla="*/ 2149707 w 2275119"/>
              <a:gd name="connsiteY8" fmla="*/ 268288 h 6858000"/>
              <a:gd name="connsiteX9" fmla="*/ 2168757 w 2275119"/>
              <a:gd name="connsiteY9" fmla="*/ 304800 h 6858000"/>
              <a:gd name="connsiteX10" fmla="*/ 2187807 w 2275119"/>
              <a:gd name="connsiteY10" fmla="*/ 342900 h 6858000"/>
              <a:gd name="connsiteX11" fmla="*/ 2206857 w 2275119"/>
              <a:gd name="connsiteY11" fmla="*/ 381000 h 6858000"/>
              <a:gd name="connsiteX12" fmla="*/ 2222732 w 2275119"/>
              <a:gd name="connsiteY12" fmla="*/ 417513 h 6858000"/>
              <a:gd name="connsiteX13" fmla="*/ 2238607 w 2275119"/>
              <a:gd name="connsiteY13" fmla="*/ 458788 h 6858000"/>
              <a:gd name="connsiteX14" fmla="*/ 2254482 w 2275119"/>
              <a:gd name="connsiteY14" fmla="*/ 504825 h 6858000"/>
              <a:gd name="connsiteX15" fmla="*/ 2265594 w 2275119"/>
              <a:gd name="connsiteY15" fmla="*/ 557213 h 6858000"/>
              <a:gd name="connsiteX16" fmla="*/ 2271944 w 2275119"/>
              <a:gd name="connsiteY16" fmla="*/ 617538 h 6858000"/>
              <a:gd name="connsiteX17" fmla="*/ 2275119 w 2275119"/>
              <a:gd name="connsiteY17" fmla="*/ 685800 h 6858000"/>
              <a:gd name="connsiteX18" fmla="*/ 2271944 w 2275119"/>
              <a:gd name="connsiteY18" fmla="*/ 754063 h 6858000"/>
              <a:gd name="connsiteX19" fmla="*/ 2265594 w 2275119"/>
              <a:gd name="connsiteY19" fmla="*/ 814388 h 6858000"/>
              <a:gd name="connsiteX20" fmla="*/ 2254482 w 2275119"/>
              <a:gd name="connsiteY20" fmla="*/ 866775 h 6858000"/>
              <a:gd name="connsiteX21" fmla="*/ 2238607 w 2275119"/>
              <a:gd name="connsiteY21" fmla="*/ 912813 h 6858000"/>
              <a:gd name="connsiteX22" fmla="*/ 2222732 w 2275119"/>
              <a:gd name="connsiteY22" fmla="*/ 954088 h 6858000"/>
              <a:gd name="connsiteX23" fmla="*/ 2206857 w 2275119"/>
              <a:gd name="connsiteY23" fmla="*/ 990600 h 6858000"/>
              <a:gd name="connsiteX24" fmla="*/ 2187807 w 2275119"/>
              <a:gd name="connsiteY24" fmla="*/ 1028700 h 6858000"/>
              <a:gd name="connsiteX25" fmla="*/ 2168757 w 2275119"/>
              <a:gd name="connsiteY25" fmla="*/ 1066800 h 6858000"/>
              <a:gd name="connsiteX26" fmla="*/ 2149707 w 2275119"/>
              <a:gd name="connsiteY26" fmla="*/ 1103313 h 6858000"/>
              <a:gd name="connsiteX27" fmla="*/ 2133832 w 2275119"/>
              <a:gd name="connsiteY27" fmla="*/ 1144588 h 6858000"/>
              <a:gd name="connsiteX28" fmla="*/ 2119544 w 2275119"/>
              <a:gd name="connsiteY28" fmla="*/ 1190625 h 6858000"/>
              <a:gd name="connsiteX29" fmla="*/ 2108432 w 2275119"/>
              <a:gd name="connsiteY29" fmla="*/ 1243013 h 6858000"/>
              <a:gd name="connsiteX30" fmla="*/ 2100494 w 2275119"/>
              <a:gd name="connsiteY30" fmla="*/ 1303338 h 6858000"/>
              <a:gd name="connsiteX31" fmla="*/ 2098907 w 2275119"/>
              <a:gd name="connsiteY31" fmla="*/ 1371600 h 6858000"/>
              <a:gd name="connsiteX32" fmla="*/ 2100494 w 2275119"/>
              <a:gd name="connsiteY32" fmla="*/ 1439863 h 6858000"/>
              <a:gd name="connsiteX33" fmla="*/ 2108432 w 2275119"/>
              <a:gd name="connsiteY33" fmla="*/ 1500188 h 6858000"/>
              <a:gd name="connsiteX34" fmla="*/ 2119544 w 2275119"/>
              <a:gd name="connsiteY34" fmla="*/ 1552575 h 6858000"/>
              <a:gd name="connsiteX35" fmla="*/ 2133832 w 2275119"/>
              <a:gd name="connsiteY35" fmla="*/ 1598613 h 6858000"/>
              <a:gd name="connsiteX36" fmla="*/ 2149707 w 2275119"/>
              <a:gd name="connsiteY36" fmla="*/ 1639888 h 6858000"/>
              <a:gd name="connsiteX37" fmla="*/ 2168757 w 2275119"/>
              <a:gd name="connsiteY37" fmla="*/ 1676400 h 6858000"/>
              <a:gd name="connsiteX38" fmla="*/ 2187807 w 2275119"/>
              <a:gd name="connsiteY38" fmla="*/ 1714500 h 6858000"/>
              <a:gd name="connsiteX39" fmla="*/ 2206857 w 2275119"/>
              <a:gd name="connsiteY39" fmla="*/ 1752600 h 6858000"/>
              <a:gd name="connsiteX40" fmla="*/ 2222732 w 2275119"/>
              <a:gd name="connsiteY40" fmla="*/ 1789113 h 6858000"/>
              <a:gd name="connsiteX41" fmla="*/ 2238607 w 2275119"/>
              <a:gd name="connsiteY41" fmla="*/ 1830388 h 6858000"/>
              <a:gd name="connsiteX42" fmla="*/ 2254482 w 2275119"/>
              <a:gd name="connsiteY42" fmla="*/ 1876425 h 6858000"/>
              <a:gd name="connsiteX43" fmla="*/ 2265594 w 2275119"/>
              <a:gd name="connsiteY43" fmla="*/ 1928813 h 6858000"/>
              <a:gd name="connsiteX44" fmla="*/ 2271944 w 2275119"/>
              <a:gd name="connsiteY44" fmla="*/ 1989138 h 6858000"/>
              <a:gd name="connsiteX45" fmla="*/ 2275119 w 2275119"/>
              <a:gd name="connsiteY45" fmla="*/ 2057400 h 6858000"/>
              <a:gd name="connsiteX46" fmla="*/ 2271944 w 2275119"/>
              <a:gd name="connsiteY46" fmla="*/ 2125663 h 6858000"/>
              <a:gd name="connsiteX47" fmla="*/ 2265594 w 2275119"/>
              <a:gd name="connsiteY47" fmla="*/ 2185988 h 6858000"/>
              <a:gd name="connsiteX48" fmla="*/ 2254482 w 2275119"/>
              <a:gd name="connsiteY48" fmla="*/ 2238375 h 6858000"/>
              <a:gd name="connsiteX49" fmla="*/ 2238607 w 2275119"/>
              <a:gd name="connsiteY49" fmla="*/ 2284413 h 6858000"/>
              <a:gd name="connsiteX50" fmla="*/ 2222732 w 2275119"/>
              <a:gd name="connsiteY50" fmla="*/ 2325688 h 6858000"/>
              <a:gd name="connsiteX51" fmla="*/ 2206857 w 2275119"/>
              <a:gd name="connsiteY51" fmla="*/ 2362200 h 6858000"/>
              <a:gd name="connsiteX52" fmla="*/ 2187807 w 2275119"/>
              <a:gd name="connsiteY52" fmla="*/ 2400300 h 6858000"/>
              <a:gd name="connsiteX53" fmla="*/ 2168757 w 2275119"/>
              <a:gd name="connsiteY53" fmla="*/ 2438400 h 6858000"/>
              <a:gd name="connsiteX54" fmla="*/ 2149707 w 2275119"/>
              <a:gd name="connsiteY54" fmla="*/ 2474913 h 6858000"/>
              <a:gd name="connsiteX55" fmla="*/ 2133832 w 2275119"/>
              <a:gd name="connsiteY55" fmla="*/ 2516188 h 6858000"/>
              <a:gd name="connsiteX56" fmla="*/ 2119544 w 2275119"/>
              <a:gd name="connsiteY56" fmla="*/ 2562225 h 6858000"/>
              <a:gd name="connsiteX57" fmla="*/ 2108432 w 2275119"/>
              <a:gd name="connsiteY57" fmla="*/ 2614613 h 6858000"/>
              <a:gd name="connsiteX58" fmla="*/ 2100494 w 2275119"/>
              <a:gd name="connsiteY58" fmla="*/ 2674938 h 6858000"/>
              <a:gd name="connsiteX59" fmla="*/ 2098907 w 2275119"/>
              <a:gd name="connsiteY59" fmla="*/ 2743200 h 6858000"/>
              <a:gd name="connsiteX60" fmla="*/ 2100494 w 2275119"/>
              <a:gd name="connsiteY60" fmla="*/ 2811463 h 6858000"/>
              <a:gd name="connsiteX61" fmla="*/ 2108432 w 2275119"/>
              <a:gd name="connsiteY61" fmla="*/ 2871788 h 6858000"/>
              <a:gd name="connsiteX62" fmla="*/ 2119544 w 2275119"/>
              <a:gd name="connsiteY62" fmla="*/ 2924175 h 6858000"/>
              <a:gd name="connsiteX63" fmla="*/ 2133832 w 2275119"/>
              <a:gd name="connsiteY63" fmla="*/ 2970213 h 6858000"/>
              <a:gd name="connsiteX64" fmla="*/ 2149707 w 2275119"/>
              <a:gd name="connsiteY64" fmla="*/ 3011488 h 6858000"/>
              <a:gd name="connsiteX65" fmla="*/ 2168757 w 2275119"/>
              <a:gd name="connsiteY65" fmla="*/ 3048000 h 6858000"/>
              <a:gd name="connsiteX66" fmla="*/ 2187807 w 2275119"/>
              <a:gd name="connsiteY66" fmla="*/ 3086100 h 6858000"/>
              <a:gd name="connsiteX67" fmla="*/ 2206857 w 2275119"/>
              <a:gd name="connsiteY67" fmla="*/ 3124200 h 6858000"/>
              <a:gd name="connsiteX68" fmla="*/ 2222732 w 2275119"/>
              <a:gd name="connsiteY68" fmla="*/ 3160713 h 6858000"/>
              <a:gd name="connsiteX69" fmla="*/ 2238607 w 2275119"/>
              <a:gd name="connsiteY69" fmla="*/ 3201988 h 6858000"/>
              <a:gd name="connsiteX70" fmla="*/ 2254482 w 2275119"/>
              <a:gd name="connsiteY70" fmla="*/ 3248025 h 6858000"/>
              <a:gd name="connsiteX71" fmla="*/ 2265594 w 2275119"/>
              <a:gd name="connsiteY71" fmla="*/ 3300413 h 6858000"/>
              <a:gd name="connsiteX72" fmla="*/ 2271944 w 2275119"/>
              <a:gd name="connsiteY72" fmla="*/ 3360738 h 6858000"/>
              <a:gd name="connsiteX73" fmla="*/ 2275119 w 2275119"/>
              <a:gd name="connsiteY73" fmla="*/ 3427413 h 6858000"/>
              <a:gd name="connsiteX74" fmla="*/ 2271944 w 2275119"/>
              <a:gd name="connsiteY74" fmla="*/ 3497263 h 6858000"/>
              <a:gd name="connsiteX75" fmla="*/ 2265594 w 2275119"/>
              <a:gd name="connsiteY75" fmla="*/ 3557588 h 6858000"/>
              <a:gd name="connsiteX76" fmla="*/ 2254482 w 2275119"/>
              <a:gd name="connsiteY76" fmla="*/ 3609975 h 6858000"/>
              <a:gd name="connsiteX77" fmla="*/ 2238607 w 2275119"/>
              <a:gd name="connsiteY77" fmla="*/ 3656013 h 6858000"/>
              <a:gd name="connsiteX78" fmla="*/ 2222732 w 2275119"/>
              <a:gd name="connsiteY78" fmla="*/ 3697288 h 6858000"/>
              <a:gd name="connsiteX79" fmla="*/ 2206857 w 2275119"/>
              <a:gd name="connsiteY79" fmla="*/ 3733800 h 6858000"/>
              <a:gd name="connsiteX80" fmla="*/ 2187807 w 2275119"/>
              <a:gd name="connsiteY80" fmla="*/ 3771900 h 6858000"/>
              <a:gd name="connsiteX81" fmla="*/ 2168757 w 2275119"/>
              <a:gd name="connsiteY81" fmla="*/ 3810000 h 6858000"/>
              <a:gd name="connsiteX82" fmla="*/ 2149707 w 2275119"/>
              <a:gd name="connsiteY82" fmla="*/ 3846513 h 6858000"/>
              <a:gd name="connsiteX83" fmla="*/ 2133832 w 2275119"/>
              <a:gd name="connsiteY83" fmla="*/ 3887788 h 6858000"/>
              <a:gd name="connsiteX84" fmla="*/ 2119544 w 2275119"/>
              <a:gd name="connsiteY84" fmla="*/ 3933825 h 6858000"/>
              <a:gd name="connsiteX85" fmla="*/ 2108432 w 2275119"/>
              <a:gd name="connsiteY85" fmla="*/ 3986213 h 6858000"/>
              <a:gd name="connsiteX86" fmla="*/ 2100494 w 2275119"/>
              <a:gd name="connsiteY86" fmla="*/ 4046538 h 6858000"/>
              <a:gd name="connsiteX87" fmla="*/ 2098907 w 2275119"/>
              <a:gd name="connsiteY87" fmla="*/ 4114800 h 6858000"/>
              <a:gd name="connsiteX88" fmla="*/ 2100494 w 2275119"/>
              <a:gd name="connsiteY88" fmla="*/ 4183063 h 6858000"/>
              <a:gd name="connsiteX89" fmla="*/ 2108432 w 2275119"/>
              <a:gd name="connsiteY89" fmla="*/ 4243388 h 6858000"/>
              <a:gd name="connsiteX90" fmla="*/ 2119544 w 2275119"/>
              <a:gd name="connsiteY90" fmla="*/ 4295775 h 6858000"/>
              <a:gd name="connsiteX91" fmla="*/ 2133832 w 2275119"/>
              <a:gd name="connsiteY91" fmla="*/ 4341813 h 6858000"/>
              <a:gd name="connsiteX92" fmla="*/ 2149707 w 2275119"/>
              <a:gd name="connsiteY92" fmla="*/ 4383088 h 6858000"/>
              <a:gd name="connsiteX93" fmla="*/ 2168757 w 2275119"/>
              <a:gd name="connsiteY93" fmla="*/ 4419600 h 6858000"/>
              <a:gd name="connsiteX94" fmla="*/ 2206857 w 2275119"/>
              <a:gd name="connsiteY94" fmla="*/ 4495800 h 6858000"/>
              <a:gd name="connsiteX95" fmla="*/ 2222732 w 2275119"/>
              <a:gd name="connsiteY95" fmla="*/ 4532313 h 6858000"/>
              <a:gd name="connsiteX96" fmla="*/ 2238607 w 2275119"/>
              <a:gd name="connsiteY96" fmla="*/ 4573588 h 6858000"/>
              <a:gd name="connsiteX97" fmla="*/ 2254482 w 2275119"/>
              <a:gd name="connsiteY97" fmla="*/ 4619625 h 6858000"/>
              <a:gd name="connsiteX98" fmla="*/ 2265594 w 2275119"/>
              <a:gd name="connsiteY98" fmla="*/ 4672013 h 6858000"/>
              <a:gd name="connsiteX99" fmla="*/ 2271944 w 2275119"/>
              <a:gd name="connsiteY99" fmla="*/ 4732338 h 6858000"/>
              <a:gd name="connsiteX100" fmla="*/ 2275119 w 2275119"/>
              <a:gd name="connsiteY100" fmla="*/ 4800600 h 6858000"/>
              <a:gd name="connsiteX101" fmla="*/ 2271944 w 2275119"/>
              <a:gd name="connsiteY101" fmla="*/ 4868863 h 6858000"/>
              <a:gd name="connsiteX102" fmla="*/ 2265594 w 2275119"/>
              <a:gd name="connsiteY102" fmla="*/ 4929188 h 6858000"/>
              <a:gd name="connsiteX103" fmla="*/ 2254482 w 2275119"/>
              <a:gd name="connsiteY103" fmla="*/ 4981575 h 6858000"/>
              <a:gd name="connsiteX104" fmla="*/ 2238607 w 2275119"/>
              <a:gd name="connsiteY104" fmla="*/ 5027613 h 6858000"/>
              <a:gd name="connsiteX105" fmla="*/ 2222732 w 2275119"/>
              <a:gd name="connsiteY105" fmla="*/ 5068888 h 6858000"/>
              <a:gd name="connsiteX106" fmla="*/ 2206857 w 2275119"/>
              <a:gd name="connsiteY106" fmla="*/ 5105400 h 6858000"/>
              <a:gd name="connsiteX107" fmla="*/ 2187807 w 2275119"/>
              <a:gd name="connsiteY107" fmla="*/ 5143500 h 6858000"/>
              <a:gd name="connsiteX108" fmla="*/ 2168757 w 2275119"/>
              <a:gd name="connsiteY108" fmla="*/ 5181600 h 6858000"/>
              <a:gd name="connsiteX109" fmla="*/ 2149707 w 2275119"/>
              <a:gd name="connsiteY109" fmla="*/ 5218113 h 6858000"/>
              <a:gd name="connsiteX110" fmla="*/ 2133832 w 2275119"/>
              <a:gd name="connsiteY110" fmla="*/ 5259388 h 6858000"/>
              <a:gd name="connsiteX111" fmla="*/ 2119544 w 2275119"/>
              <a:gd name="connsiteY111" fmla="*/ 5305425 h 6858000"/>
              <a:gd name="connsiteX112" fmla="*/ 2108432 w 2275119"/>
              <a:gd name="connsiteY112" fmla="*/ 5357813 h 6858000"/>
              <a:gd name="connsiteX113" fmla="*/ 2100494 w 2275119"/>
              <a:gd name="connsiteY113" fmla="*/ 5418138 h 6858000"/>
              <a:gd name="connsiteX114" fmla="*/ 2098907 w 2275119"/>
              <a:gd name="connsiteY114" fmla="*/ 5486400 h 6858000"/>
              <a:gd name="connsiteX115" fmla="*/ 2100494 w 2275119"/>
              <a:gd name="connsiteY115" fmla="*/ 5554663 h 6858000"/>
              <a:gd name="connsiteX116" fmla="*/ 2108432 w 2275119"/>
              <a:gd name="connsiteY116" fmla="*/ 5614988 h 6858000"/>
              <a:gd name="connsiteX117" fmla="*/ 2119544 w 2275119"/>
              <a:gd name="connsiteY117" fmla="*/ 5667375 h 6858000"/>
              <a:gd name="connsiteX118" fmla="*/ 2133832 w 2275119"/>
              <a:gd name="connsiteY118" fmla="*/ 5713413 h 6858000"/>
              <a:gd name="connsiteX119" fmla="*/ 2149707 w 2275119"/>
              <a:gd name="connsiteY119" fmla="*/ 5754688 h 6858000"/>
              <a:gd name="connsiteX120" fmla="*/ 2168757 w 2275119"/>
              <a:gd name="connsiteY120" fmla="*/ 5791200 h 6858000"/>
              <a:gd name="connsiteX121" fmla="*/ 2187807 w 2275119"/>
              <a:gd name="connsiteY121" fmla="*/ 5829300 h 6858000"/>
              <a:gd name="connsiteX122" fmla="*/ 2206857 w 2275119"/>
              <a:gd name="connsiteY122" fmla="*/ 5867400 h 6858000"/>
              <a:gd name="connsiteX123" fmla="*/ 2222732 w 2275119"/>
              <a:gd name="connsiteY123" fmla="*/ 5903913 h 6858000"/>
              <a:gd name="connsiteX124" fmla="*/ 2238607 w 2275119"/>
              <a:gd name="connsiteY124" fmla="*/ 5945188 h 6858000"/>
              <a:gd name="connsiteX125" fmla="*/ 2254482 w 2275119"/>
              <a:gd name="connsiteY125" fmla="*/ 5991225 h 6858000"/>
              <a:gd name="connsiteX126" fmla="*/ 2265594 w 2275119"/>
              <a:gd name="connsiteY126" fmla="*/ 6043613 h 6858000"/>
              <a:gd name="connsiteX127" fmla="*/ 2271944 w 2275119"/>
              <a:gd name="connsiteY127" fmla="*/ 6103938 h 6858000"/>
              <a:gd name="connsiteX128" fmla="*/ 2275119 w 2275119"/>
              <a:gd name="connsiteY128" fmla="*/ 6172200 h 6858000"/>
              <a:gd name="connsiteX129" fmla="*/ 2271944 w 2275119"/>
              <a:gd name="connsiteY129" fmla="*/ 6240463 h 6858000"/>
              <a:gd name="connsiteX130" fmla="*/ 2265594 w 2275119"/>
              <a:gd name="connsiteY130" fmla="*/ 6300788 h 6858000"/>
              <a:gd name="connsiteX131" fmla="*/ 2254482 w 2275119"/>
              <a:gd name="connsiteY131" fmla="*/ 6353175 h 6858000"/>
              <a:gd name="connsiteX132" fmla="*/ 2238607 w 2275119"/>
              <a:gd name="connsiteY132" fmla="*/ 6399213 h 6858000"/>
              <a:gd name="connsiteX133" fmla="*/ 2222732 w 2275119"/>
              <a:gd name="connsiteY133" fmla="*/ 6440488 h 6858000"/>
              <a:gd name="connsiteX134" fmla="*/ 2206857 w 2275119"/>
              <a:gd name="connsiteY134" fmla="*/ 6477000 h 6858000"/>
              <a:gd name="connsiteX135" fmla="*/ 2187807 w 2275119"/>
              <a:gd name="connsiteY135" fmla="*/ 6515100 h 6858000"/>
              <a:gd name="connsiteX136" fmla="*/ 2168757 w 2275119"/>
              <a:gd name="connsiteY136" fmla="*/ 6553200 h 6858000"/>
              <a:gd name="connsiteX137" fmla="*/ 2149707 w 2275119"/>
              <a:gd name="connsiteY137" fmla="*/ 6589713 h 6858000"/>
              <a:gd name="connsiteX138" fmla="*/ 2133832 w 2275119"/>
              <a:gd name="connsiteY138" fmla="*/ 6630988 h 6858000"/>
              <a:gd name="connsiteX139" fmla="*/ 2119544 w 2275119"/>
              <a:gd name="connsiteY139" fmla="*/ 6677025 h 6858000"/>
              <a:gd name="connsiteX140" fmla="*/ 2108432 w 2275119"/>
              <a:gd name="connsiteY140" fmla="*/ 6729413 h 6858000"/>
              <a:gd name="connsiteX141" fmla="*/ 2100494 w 2275119"/>
              <a:gd name="connsiteY141" fmla="*/ 6789738 h 6858000"/>
              <a:gd name="connsiteX142" fmla="*/ 2098907 w 2275119"/>
              <a:gd name="connsiteY142" fmla="*/ 6858000 h 6858000"/>
              <a:gd name="connsiteX143" fmla="*/ 1556068 w 2275119"/>
              <a:gd name="connsiteY143" fmla="*/ 6858000 h 6858000"/>
              <a:gd name="connsiteX144" fmla="*/ 1389294 w 2275119"/>
              <a:gd name="connsiteY144" fmla="*/ 6858000 h 6858000"/>
              <a:gd name="connsiteX145" fmla="*/ 0 w 2275119"/>
              <a:gd name="connsiteY14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2275119" h="6858000">
                <a:moveTo>
                  <a:pt x="0" y="0"/>
                </a:moveTo>
                <a:lnTo>
                  <a:pt x="1389294" y="0"/>
                </a:lnTo>
                <a:lnTo>
                  <a:pt x="1556068" y="0"/>
                </a:lnTo>
                <a:lnTo>
                  <a:pt x="2098907" y="0"/>
                </a:lnTo>
                <a:lnTo>
                  <a:pt x="2100494" y="68263"/>
                </a:lnTo>
                <a:lnTo>
                  <a:pt x="2108432" y="128588"/>
                </a:lnTo>
                <a:lnTo>
                  <a:pt x="2119544" y="180975"/>
                </a:lnTo>
                <a:lnTo>
                  <a:pt x="2133832" y="227013"/>
                </a:lnTo>
                <a:lnTo>
                  <a:pt x="2149707" y="268288"/>
                </a:lnTo>
                <a:lnTo>
                  <a:pt x="2168757" y="304800"/>
                </a:lnTo>
                <a:lnTo>
                  <a:pt x="2187807" y="342900"/>
                </a:lnTo>
                <a:lnTo>
                  <a:pt x="2206857" y="381000"/>
                </a:lnTo>
                <a:lnTo>
                  <a:pt x="2222732" y="417513"/>
                </a:lnTo>
                <a:lnTo>
                  <a:pt x="2238607" y="458788"/>
                </a:lnTo>
                <a:lnTo>
                  <a:pt x="2254482" y="504825"/>
                </a:lnTo>
                <a:lnTo>
                  <a:pt x="2265594" y="557213"/>
                </a:lnTo>
                <a:lnTo>
                  <a:pt x="2271944" y="617538"/>
                </a:lnTo>
                <a:lnTo>
                  <a:pt x="2275119" y="685800"/>
                </a:lnTo>
                <a:lnTo>
                  <a:pt x="2271944" y="754063"/>
                </a:lnTo>
                <a:lnTo>
                  <a:pt x="2265594" y="814388"/>
                </a:lnTo>
                <a:lnTo>
                  <a:pt x="2254482" y="866775"/>
                </a:lnTo>
                <a:lnTo>
                  <a:pt x="2238607" y="912813"/>
                </a:lnTo>
                <a:lnTo>
                  <a:pt x="2222732" y="954088"/>
                </a:lnTo>
                <a:lnTo>
                  <a:pt x="2206857" y="990600"/>
                </a:lnTo>
                <a:lnTo>
                  <a:pt x="2187807" y="1028700"/>
                </a:lnTo>
                <a:lnTo>
                  <a:pt x="2168757" y="1066800"/>
                </a:lnTo>
                <a:lnTo>
                  <a:pt x="2149707" y="1103313"/>
                </a:lnTo>
                <a:lnTo>
                  <a:pt x="2133832" y="1144588"/>
                </a:lnTo>
                <a:lnTo>
                  <a:pt x="2119544" y="1190625"/>
                </a:lnTo>
                <a:lnTo>
                  <a:pt x="2108432" y="1243013"/>
                </a:lnTo>
                <a:lnTo>
                  <a:pt x="2100494" y="1303338"/>
                </a:lnTo>
                <a:lnTo>
                  <a:pt x="2098907" y="1371600"/>
                </a:lnTo>
                <a:lnTo>
                  <a:pt x="2100494" y="1439863"/>
                </a:lnTo>
                <a:lnTo>
                  <a:pt x="2108432" y="1500188"/>
                </a:lnTo>
                <a:lnTo>
                  <a:pt x="2119544" y="1552575"/>
                </a:lnTo>
                <a:lnTo>
                  <a:pt x="2133832" y="1598613"/>
                </a:lnTo>
                <a:lnTo>
                  <a:pt x="2149707" y="1639888"/>
                </a:lnTo>
                <a:lnTo>
                  <a:pt x="2168757" y="1676400"/>
                </a:lnTo>
                <a:lnTo>
                  <a:pt x="2187807" y="1714500"/>
                </a:lnTo>
                <a:lnTo>
                  <a:pt x="2206857" y="1752600"/>
                </a:lnTo>
                <a:lnTo>
                  <a:pt x="2222732" y="1789113"/>
                </a:lnTo>
                <a:lnTo>
                  <a:pt x="2238607" y="1830388"/>
                </a:lnTo>
                <a:lnTo>
                  <a:pt x="2254482" y="1876425"/>
                </a:lnTo>
                <a:lnTo>
                  <a:pt x="2265594" y="1928813"/>
                </a:lnTo>
                <a:lnTo>
                  <a:pt x="2271944" y="1989138"/>
                </a:lnTo>
                <a:lnTo>
                  <a:pt x="2275119" y="2057400"/>
                </a:lnTo>
                <a:lnTo>
                  <a:pt x="2271944" y="2125663"/>
                </a:lnTo>
                <a:lnTo>
                  <a:pt x="2265594" y="2185988"/>
                </a:lnTo>
                <a:lnTo>
                  <a:pt x="2254482" y="2238375"/>
                </a:lnTo>
                <a:lnTo>
                  <a:pt x="2238607" y="2284413"/>
                </a:lnTo>
                <a:lnTo>
                  <a:pt x="2222732" y="2325688"/>
                </a:lnTo>
                <a:lnTo>
                  <a:pt x="2206857" y="2362200"/>
                </a:lnTo>
                <a:lnTo>
                  <a:pt x="2187807" y="2400300"/>
                </a:lnTo>
                <a:lnTo>
                  <a:pt x="2168757" y="2438400"/>
                </a:lnTo>
                <a:lnTo>
                  <a:pt x="2149707" y="2474913"/>
                </a:lnTo>
                <a:lnTo>
                  <a:pt x="2133832" y="2516188"/>
                </a:lnTo>
                <a:lnTo>
                  <a:pt x="2119544" y="2562225"/>
                </a:lnTo>
                <a:lnTo>
                  <a:pt x="2108432" y="2614613"/>
                </a:lnTo>
                <a:lnTo>
                  <a:pt x="2100494" y="2674938"/>
                </a:lnTo>
                <a:lnTo>
                  <a:pt x="2098907" y="2743200"/>
                </a:lnTo>
                <a:lnTo>
                  <a:pt x="2100494" y="2811463"/>
                </a:lnTo>
                <a:lnTo>
                  <a:pt x="2108432" y="2871788"/>
                </a:lnTo>
                <a:lnTo>
                  <a:pt x="2119544" y="2924175"/>
                </a:lnTo>
                <a:lnTo>
                  <a:pt x="2133832" y="2970213"/>
                </a:lnTo>
                <a:lnTo>
                  <a:pt x="2149707" y="3011488"/>
                </a:lnTo>
                <a:lnTo>
                  <a:pt x="2168757" y="3048000"/>
                </a:lnTo>
                <a:lnTo>
                  <a:pt x="2187807" y="3086100"/>
                </a:lnTo>
                <a:lnTo>
                  <a:pt x="2206857" y="3124200"/>
                </a:lnTo>
                <a:lnTo>
                  <a:pt x="2222732" y="3160713"/>
                </a:lnTo>
                <a:lnTo>
                  <a:pt x="2238607" y="3201988"/>
                </a:lnTo>
                <a:lnTo>
                  <a:pt x="2254482" y="3248025"/>
                </a:lnTo>
                <a:lnTo>
                  <a:pt x="2265594" y="3300413"/>
                </a:lnTo>
                <a:lnTo>
                  <a:pt x="2271944" y="3360738"/>
                </a:lnTo>
                <a:lnTo>
                  <a:pt x="2275119" y="3427413"/>
                </a:lnTo>
                <a:lnTo>
                  <a:pt x="2271944" y="3497263"/>
                </a:lnTo>
                <a:lnTo>
                  <a:pt x="2265594" y="3557588"/>
                </a:lnTo>
                <a:lnTo>
                  <a:pt x="2254482" y="3609975"/>
                </a:lnTo>
                <a:lnTo>
                  <a:pt x="2238607" y="3656013"/>
                </a:lnTo>
                <a:lnTo>
                  <a:pt x="2222732" y="3697288"/>
                </a:lnTo>
                <a:lnTo>
                  <a:pt x="2206857" y="3733800"/>
                </a:lnTo>
                <a:lnTo>
                  <a:pt x="2187807" y="3771900"/>
                </a:lnTo>
                <a:lnTo>
                  <a:pt x="2168757" y="3810000"/>
                </a:lnTo>
                <a:lnTo>
                  <a:pt x="2149707" y="3846513"/>
                </a:lnTo>
                <a:lnTo>
                  <a:pt x="2133832" y="3887788"/>
                </a:lnTo>
                <a:lnTo>
                  <a:pt x="2119544" y="3933825"/>
                </a:lnTo>
                <a:lnTo>
                  <a:pt x="2108432" y="3986213"/>
                </a:lnTo>
                <a:lnTo>
                  <a:pt x="2100494" y="4046538"/>
                </a:lnTo>
                <a:lnTo>
                  <a:pt x="2098907" y="4114800"/>
                </a:lnTo>
                <a:lnTo>
                  <a:pt x="2100494" y="4183063"/>
                </a:lnTo>
                <a:lnTo>
                  <a:pt x="2108432" y="4243388"/>
                </a:lnTo>
                <a:lnTo>
                  <a:pt x="2119544" y="4295775"/>
                </a:lnTo>
                <a:lnTo>
                  <a:pt x="2133832" y="4341813"/>
                </a:lnTo>
                <a:lnTo>
                  <a:pt x="2149707" y="4383088"/>
                </a:lnTo>
                <a:lnTo>
                  <a:pt x="2168757" y="4419600"/>
                </a:lnTo>
                <a:lnTo>
                  <a:pt x="2206857" y="4495800"/>
                </a:lnTo>
                <a:lnTo>
                  <a:pt x="2222732" y="4532313"/>
                </a:lnTo>
                <a:lnTo>
                  <a:pt x="2238607" y="4573588"/>
                </a:lnTo>
                <a:lnTo>
                  <a:pt x="2254482" y="4619625"/>
                </a:lnTo>
                <a:lnTo>
                  <a:pt x="2265594" y="4672013"/>
                </a:lnTo>
                <a:lnTo>
                  <a:pt x="2271944" y="4732338"/>
                </a:lnTo>
                <a:lnTo>
                  <a:pt x="2275119" y="4800600"/>
                </a:lnTo>
                <a:lnTo>
                  <a:pt x="2271944" y="4868863"/>
                </a:lnTo>
                <a:lnTo>
                  <a:pt x="2265594" y="4929188"/>
                </a:lnTo>
                <a:lnTo>
                  <a:pt x="2254482" y="4981575"/>
                </a:lnTo>
                <a:lnTo>
                  <a:pt x="2238607" y="5027613"/>
                </a:lnTo>
                <a:lnTo>
                  <a:pt x="2222732" y="5068888"/>
                </a:lnTo>
                <a:lnTo>
                  <a:pt x="2206857" y="5105400"/>
                </a:lnTo>
                <a:lnTo>
                  <a:pt x="2187807" y="5143500"/>
                </a:lnTo>
                <a:lnTo>
                  <a:pt x="2168757" y="5181600"/>
                </a:lnTo>
                <a:lnTo>
                  <a:pt x="2149707" y="5218113"/>
                </a:lnTo>
                <a:lnTo>
                  <a:pt x="2133832" y="5259388"/>
                </a:lnTo>
                <a:lnTo>
                  <a:pt x="2119544" y="5305425"/>
                </a:lnTo>
                <a:lnTo>
                  <a:pt x="2108432" y="5357813"/>
                </a:lnTo>
                <a:lnTo>
                  <a:pt x="2100494" y="5418138"/>
                </a:lnTo>
                <a:lnTo>
                  <a:pt x="2098907" y="5486400"/>
                </a:lnTo>
                <a:lnTo>
                  <a:pt x="2100494" y="5554663"/>
                </a:lnTo>
                <a:lnTo>
                  <a:pt x="2108432" y="5614988"/>
                </a:lnTo>
                <a:lnTo>
                  <a:pt x="2119544" y="5667375"/>
                </a:lnTo>
                <a:lnTo>
                  <a:pt x="2133832" y="5713413"/>
                </a:lnTo>
                <a:lnTo>
                  <a:pt x="2149707" y="5754688"/>
                </a:lnTo>
                <a:lnTo>
                  <a:pt x="2168757" y="5791200"/>
                </a:lnTo>
                <a:lnTo>
                  <a:pt x="2187807" y="5829300"/>
                </a:lnTo>
                <a:lnTo>
                  <a:pt x="2206857" y="5867400"/>
                </a:lnTo>
                <a:lnTo>
                  <a:pt x="2222732" y="5903913"/>
                </a:lnTo>
                <a:lnTo>
                  <a:pt x="2238607" y="5945188"/>
                </a:lnTo>
                <a:lnTo>
                  <a:pt x="2254482" y="5991225"/>
                </a:lnTo>
                <a:lnTo>
                  <a:pt x="2265594" y="6043613"/>
                </a:lnTo>
                <a:lnTo>
                  <a:pt x="2271944" y="6103938"/>
                </a:lnTo>
                <a:lnTo>
                  <a:pt x="2275119" y="6172200"/>
                </a:lnTo>
                <a:lnTo>
                  <a:pt x="2271944" y="6240463"/>
                </a:lnTo>
                <a:lnTo>
                  <a:pt x="2265594" y="6300788"/>
                </a:lnTo>
                <a:lnTo>
                  <a:pt x="2254482" y="6353175"/>
                </a:lnTo>
                <a:lnTo>
                  <a:pt x="2238607" y="6399213"/>
                </a:lnTo>
                <a:lnTo>
                  <a:pt x="2222732" y="6440488"/>
                </a:lnTo>
                <a:lnTo>
                  <a:pt x="2206857" y="6477000"/>
                </a:lnTo>
                <a:lnTo>
                  <a:pt x="2187807" y="6515100"/>
                </a:lnTo>
                <a:lnTo>
                  <a:pt x="2168757" y="6553200"/>
                </a:lnTo>
                <a:lnTo>
                  <a:pt x="2149707" y="6589713"/>
                </a:lnTo>
                <a:lnTo>
                  <a:pt x="2133832" y="6630988"/>
                </a:lnTo>
                <a:lnTo>
                  <a:pt x="2119544" y="6677025"/>
                </a:lnTo>
                <a:lnTo>
                  <a:pt x="2108432" y="6729413"/>
                </a:lnTo>
                <a:lnTo>
                  <a:pt x="2100494" y="6789738"/>
                </a:lnTo>
                <a:lnTo>
                  <a:pt x="2098907" y="6858000"/>
                </a:lnTo>
                <a:lnTo>
                  <a:pt x="1556068" y="6858000"/>
                </a:lnTo>
                <a:lnTo>
                  <a:pt x="138929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AE1F77-1EC8-47BA-A381-B6618A2FC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E71FEC-1846-F4E4-F65D-CB21FAAC4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0" y="2178528"/>
            <a:ext cx="8534400" cy="3701065"/>
          </a:xfrm>
        </p:spPr>
        <p:txBody>
          <a:bodyPr>
            <a:normAutofit/>
          </a:bodyPr>
          <a:lstStyle/>
          <a:p>
            <a:r>
              <a:rPr lang="de-DE" dirty="0"/>
              <a:t>System </a:t>
            </a:r>
            <a:r>
              <a:rPr lang="de-DE" dirty="0" err="1"/>
              <a:t>integrator</a:t>
            </a:r>
            <a:r>
              <a:rPr lang="de-DE" dirty="0"/>
              <a:t> </a:t>
            </a:r>
          </a:p>
          <a:p>
            <a:r>
              <a:rPr lang="de-DE" dirty="0"/>
              <a:t>igus DigITal</a:t>
            </a:r>
          </a:p>
          <a:p>
            <a:r>
              <a:rPr lang="de-DE" dirty="0"/>
              <a:t>Service Desk </a:t>
            </a:r>
          </a:p>
          <a:p>
            <a:r>
              <a:rPr lang="de-DE" dirty="0" err="1"/>
              <a:t>Telephone</a:t>
            </a:r>
            <a:r>
              <a:rPr lang="de-DE" dirty="0"/>
              <a:t> support</a:t>
            </a:r>
          </a:p>
          <a:p>
            <a:r>
              <a:rPr lang="de-DE" dirty="0"/>
              <a:t>Hardware </a:t>
            </a:r>
            <a:r>
              <a:rPr lang="de-DE" dirty="0" err="1"/>
              <a:t>installation</a:t>
            </a:r>
            <a:r>
              <a:rPr lang="de-DE" dirty="0"/>
              <a:t> </a:t>
            </a:r>
          </a:p>
          <a:p>
            <a:r>
              <a:rPr lang="de-DE" dirty="0"/>
              <a:t>Software </a:t>
            </a:r>
            <a:r>
              <a:rPr lang="de-DE" dirty="0" err="1"/>
              <a:t>solutions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3749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8AD482-27A4-454E-8A3A-84F73CBD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2422E2-F15A-43AE-98F1-7210710B0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034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CAEBF7-CA32-505F-9C4C-C4CE3474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1078378"/>
            <a:ext cx="2917551" cy="4701244"/>
          </a:xfrm>
        </p:spPr>
        <p:txBody>
          <a:bodyPr anchor="ctr">
            <a:normAutofit/>
          </a:bodyPr>
          <a:lstStyle/>
          <a:p>
            <a:r>
              <a:rPr lang="de-DE" sz="3600"/>
              <a:t>Summary 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DC8164B-5FC0-4CBD-B7AE-0CB8780FF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134F45-7A9C-26E4-2921-D0707C05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062" y="1078378"/>
            <a:ext cx="6262938" cy="4701244"/>
          </a:xfrm>
        </p:spPr>
        <p:txBody>
          <a:bodyPr anchor="ctr">
            <a:normAutofit/>
          </a:bodyPr>
          <a:lstStyle/>
          <a:p>
            <a:r>
              <a:rPr lang="de-DE" dirty="0"/>
              <a:t>Me</a:t>
            </a:r>
          </a:p>
          <a:p>
            <a:r>
              <a:rPr lang="de-DE" dirty="0"/>
              <a:t>Igus</a:t>
            </a:r>
          </a:p>
          <a:p>
            <a:r>
              <a:rPr lang="de-DE" dirty="0"/>
              <a:t>What igus is</a:t>
            </a:r>
          </a:p>
          <a:p>
            <a:r>
              <a:rPr lang="de-DE" dirty="0"/>
              <a:t>The </a:t>
            </a:r>
            <a:r>
              <a:rPr lang="de-DE" dirty="0" err="1"/>
              <a:t>goals</a:t>
            </a:r>
            <a:r>
              <a:rPr lang="de-DE" dirty="0"/>
              <a:t> of igus </a:t>
            </a:r>
          </a:p>
          <a:p>
            <a:r>
              <a:rPr lang="de-DE" dirty="0"/>
              <a:t>My apprenticeship at igus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2485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822BF7-46D9-F2A7-5EC5-86AA6F574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Any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750452-D114-26E7-B90E-8ABC1D9D6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535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9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Badge</vt:lpstr>
      <vt:lpstr>Apprenticeship at igus</vt:lpstr>
      <vt:lpstr>My presentation</vt:lpstr>
      <vt:lpstr>ME</vt:lpstr>
      <vt:lpstr>       GmbH </vt:lpstr>
      <vt:lpstr>What is igus</vt:lpstr>
      <vt:lpstr>Igus goals </vt:lpstr>
      <vt:lpstr>Apprenticeship </vt:lpstr>
      <vt:lpstr>Summary 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Apprenticeship at igus</dc:title>
  <dc:creator>Jeremy Görzen</dc:creator>
  <cp:lastModifiedBy>Jeremy Görzen</cp:lastModifiedBy>
  <cp:revision>3</cp:revision>
  <dcterms:created xsi:type="dcterms:W3CDTF">2023-12-12T06:53:08Z</dcterms:created>
  <dcterms:modified xsi:type="dcterms:W3CDTF">2023-12-12T10:55:48Z</dcterms:modified>
</cp:coreProperties>
</file>