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5BBE2-D955-4DB5-8BA0-837ECBF735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99F1E-38B8-4677-AF78-36BC1ACB7CD9}">
      <dgm:prSet/>
      <dgm:spPr/>
      <dgm:t>
        <a:bodyPr/>
        <a:lstStyle/>
        <a:p>
          <a:pPr>
            <a:defRPr b="1"/>
          </a:pPr>
          <a:r>
            <a:rPr lang="de-DE" dirty="0"/>
            <a:t>Performance =&gt; Effizienz</a:t>
          </a:r>
          <a:endParaRPr lang="en-US" dirty="0"/>
        </a:p>
      </dgm:t>
    </dgm:pt>
    <dgm:pt modelId="{1C9AB05E-4325-4A4E-A40C-18B8EE6687CD}" type="parTrans" cxnId="{D3D26A43-B150-4DEE-8A0C-A5BD882BAE4F}">
      <dgm:prSet/>
      <dgm:spPr/>
      <dgm:t>
        <a:bodyPr/>
        <a:lstStyle/>
        <a:p>
          <a:endParaRPr lang="en-US"/>
        </a:p>
      </dgm:t>
    </dgm:pt>
    <dgm:pt modelId="{A52DA917-D2D6-4038-B363-2CB91480CCAC}" type="sibTrans" cxnId="{D3D26A43-B150-4DEE-8A0C-A5BD882BAE4F}">
      <dgm:prSet/>
      <dgm:spPr/>
      <dgm:t>
        <a:bodyPr/>
        <a:lstStyle/>
        <a:p>
          <a:endParaRPr lang="en-US"/>
        </a:p>
      </dgm:t>
    </dgm:pt>
    <dgm:pt modelId="{3FA1AF2A-607D-40C7-8E61-6A69B21F07AB}">
      <dgm:prSet/>
      <dgm:spPr/>
      <dgm:t>
        <a:bodyPr/>
        <a:lstStyle/>
        <a:p>
          <a:r>
            <a:rPr lang="de-DE" dirty="0"/>
            <a:t>Zeit</a:t>
          </a:r>
          <a:endParaRPr lang="en-US" dirty="0"/>
        </a:p>
      </dgm:t>
    </dgm:pt>
    <dgm:pt modelId="{68343C6A-330B-444E-A638-43F081DF3E80}" type="parTrans" cxnId="{5E9144C3-287B-4F10-B01E-E3579ECF8815}">
      <dgm:prSet/>
      <dgm:spPr/>
      <dgm:t>
        <a:bodyPr/>
        <a:lstStyle/>
        <a:p>
          <a:endParaRPr lang="en-US"/>
        </a:p>
      </dgm:t>
    </dgm:pt>
    <dgm:pt modelId="{A09585B4-9A1E-4AC8-8896-DB66BD28F00F}" type="sibTrans" cxnId="{5E9144C3-287B-4F10-B01E-E3579ECF8815}">
      <dgm:prSet/>
      <dgm:spPr/>
      <dgm:t>
        <a:bodyPr/>
        <a:lstStyle/>
        <a:p>
          <a:endParaRPr lang="en-US"/>
        </a:p>
      </dgm:t>
    </dgm:pt>
    <dgm:pt modelId="{56307238-BF30-4868-AB66-DCD342FC2812}">
      <dgm:prSet/>
      <dgm:spPr/>
      <dgm:t>
        <a:bodyPr/>
        <a:lstStyle/>
        <a:p>
          <a:r>
            <a:rPr lang="de-DE"/>
            <a:t>Speicher</a:t>
          </a:r>
          <a:endParaRPr lang="en-US"/>
        </a:p>
      </dgm:t>
    </dgm:pt>
    <dgm:pt modelId="{A9BAEBCB-1C7A-437C-907B-3020C47120D2}" type="parTrans" cxnId="{8FB885CC-6C7B-4F34-AB88-028E3C783B2B}">
      <dgm:prSet/>
      <dgm:spPr/>
      <dgm:t>
        <a:bodyPr/>
        <a:lstStyle/>
        <a:p>
          <a:endParaRPr lang="en-US"/>
        </a:p>
      </dgm:t>
    </dgm:pt>
    <dgm:pt modelId="{067E5BC8-860B-43BD-9A0D-3714000F8DA6}" type="sibTrans" cxnId="{8FB885CC-6C7B-4F34-AB88-028E3C783B2B}">
      <dgm:prSet/>
      <dgm:spPr/>
      <dgm:t>
        <a:bodyPr/>
        <a:lstStyle/>
        <a:p>
          <a:endParaRPr lang="en-US"/>
        </a:p>
      </dgm:t>
    </dgm:pt>
    <dgm:pt modelId="{5AFCD661-E254-4D0E-A654-23AA09AAE78E}">
      <dgm:prSet/>
      <dgm:spPr/>
      <dgm:t>
        <a:bodyPr/>
        <a:lstStyle/>
        <a:p>
          <a:r>
            <a:rPr lang="de-DE"/>
            <a:t>Skalierbarkeit</a:t>
          </a:r>
          <a:endParaRPr lang="en-US"/>
        </a:p>
      </dgm:t>
    </dgm:pt>
    <dgm:pt modelId="{23D00D1C-F5A2-413A-874E-61D0255DD7DA}" type="parTrans" cxnId="{192B58F0-59CC-4F35-9335-818974D9CE73}">
      <dgm:prSet/>
      <dgm:spPr/>
      <dgm:t>
        <a:bodyPr/>
        <a:lstStyle/>
        <a:p>
          <a:endParaRPr lang="en-US"/>
        </a:p>
      </dgm:t>
    </dgm:pt>
    <dgm:pt modelId="{39605C4E-2BB6-4797-8F1D-D81D157FC90D}" type="sibTrans" cxnId="{192B58F0-59CC-4F35-9335-818974D9CE73}">
      <dgm:prSet/>
      <dgm:spPr/>
      <dgm:t>
        <a:bodyPr/>
        <a:lstStyle/>
        <a:p>
          <a:endParaRPr lang="en-US"/>
        </a:p>
      </dgm:t>
    </dgm:pt>
    <dgm:pt modelId="{F92065F7-68A6-4C19-83A6-822A7970709E}">
      <dgm:prSet/>
      <dgm:spPr/>
      <dgm:t>
        <a:bodyPr/>
        <a:lstStyle/>
        <a:p>
          <a:pPr>
            <a:defRPr b="1"/>
          </a:pPr>
          <a:r>
            <a:rPr lang="de-DE" dirty="0"/>
            <a:t>Verzögerungen =? Kritisch</a:t>
          </a:r>
          <a:endParaRPr lang="en-US" dirty="0"/>
        </a:p>
      </dgm:t>
    </dgm:pt>
    <dgm:pt modelId="{E9BEA086-996F-4565-891D-FED60B4E4042}" type="parTrans" cxnId="{91EDE53F-9FFA-4A89-BBF2-C53716D2B639}">
      <dgm:prSet/>
      <dgm:spPr/>
      <dgm:t>
        <a:bodyPr/>
        <a:lstStyle/>
        <a:p>
          <a:endParaRPr lang="en-US"/>
        </a:p>
      </dgm:t>
    </dgm:pt>
    <dgm:pt modelId="{5416415F-C22F-4A74-B6D1-83DA3117DC07}" type="sibTrans" cxnId="{91EDE53F-9FFA-4A89-BBF2-C53716D2B639}">
      <dgm:prSet/>
      <dgm:spPr/>
      <dgm:t>
        <a:bodyPr/>
        <a:lstStyle/>
        <a:p>
          <a:endParaRPr lang="en-US"/>
        </a:p>
      </dgm:t>
    </dgm:pt>
    <dgm:pt modelId="{C6545AF1-D621-44EB-B165-7A616B3BA6D2}">
      <dgm:prSet/>
      <dgm:spPr/>
      <dgm:t>
        <a:bodyPr/>
        <a:lstStyle/>
        <a:p>
          <a:pPr>
            <a:defRPr b="1"/>
          </a:pPr>
          <a:r>
            <a:rPr lang="de-DE"/>
            <a:t>Größe =? Kritisch</a:t>
          </a:r>
          <a:endParaRPr lang="en-US"/>
        </a:p>
      </dgm:t>
    </dgm:pt>
    <dgm:pt modelId="{366ACB9A-2894-401E-9239-1499C1DADC6B}" type="parTrans" cxnId="{1FC3BF95-A5EF-4D3D-A5F1-9299E71B23A9}">
      <dgm:prSet/>
      <dgm:spPr/>
      <dgm:t>
        <a:bodyPr/>
        <a:lstStyle/>
        <a:p>
          <a:endParaRPr lang="en-US"/>
        </a:p>
      </dgm:t>
    </dgm:pt>
    <dgm:pt modelId="{62B8DA02-75C4-4E2C-AAC0-2EC1283813B2}" type="sibTrans" cxnId="{1FC3BF95-A5EF-4D3D-A5F1-9299E71B23A9}">
      <dgm:prSet/>
      <dgm:spPr/>
      <dgm:t>
        <a:bodyPr/>
        <a:lstStyle/>
        <a:p>
          <a:endParaRPr lang="en-US"/>
        </a:p>
      </dgm:t>
    </dgm:pt>
    <dgm:pt modelId="{1E5919AC-815C-4791-B5C5-236D62CE025F}">
      <dgm:prSet/>
      <dgm:spPr/>
      <dgm:t>
        <a:bodyPr/>
        <a:lstStyle/>
        <a:p>
          <a:pPr>
            <a:defRPr b="1"/>
          </a:pPr>
          <a:r>
            <a:rPr lang="de-DE"/>
            <a:t>UX =? Wichtig</a:t>
          </a:r>
          <a:endParaRPr lang="en-US"/>
        </a:p>
      </dgm:t>
    </dgm:pt>
    <dgm:pt modelId="{36E46871-E9F5-4EAC-B632-B03502E1B092}" type="parTrans" cxnId="{B847FCCF-56B4-4F19-973C-1B84567D610E}">
      <dgm:prSet/>
      <dgm:spPr/>
      <dgm:t>
        <a:bodyPr/>
        <a:lstStyle/>
        <a:p>
          <a:endParaRPr lang="en-US"/>
        </a:p>
      </dgm:t>
    </dgm:pt>
    <dgm:pt modelId="{0A0392B6-BD93-4806-ABCC-492019B00087}" type="sibTrans" cxnId="{B847FCCF-56B4-4F19-973C-1B84567D610E}">
      <dgm:prSet/>
      <dgm:spPr/>
      <dgm:t>
        <a:bodyPr/>
        <a:lstStyle/>
        <a:p>
          <a:endParaRPr lang="en-US"/>
        </a:p>
      </dgm:t>
    </dgm:pt>
    <dgm:pt modelId="{4B012D94-6950-47DF-8368-CCC845717990}" type="pres">
      <dgm:prSet presAssocID="{AB35BBE2-D955-4DB5-8BA0-837ECBF73581}" presName="root" presStyleCnt="0">
        <dgm:presLayoutVars>
          <dgm:dir/>
          <dgm:resizeHandles val="exact"/>
        </dgm:presLayoutVars>
      </dgm:prSet>
      <dgm:spPr/>
    </dgm:pt>
    <dgm:pt modelId="{6E7EF154-C599-4ED4-8E58-E866E5BDF375}" type="pres">
      <dgm:prSet presAssocID="{4EA99F1E-38B8-4677-AF78-36BC1ACB7CD9}" presName="compNode" presStyleCnt="0"/>
      <dgm:spPr/>
    </dgm:pt>
    <dgm:pt modelId="{161B0C02-3085-4A5A-A2D2-34D87FACD0B2}" type="pres">
      <dgm:prSet presAssocID="{4EA99F1E-38B8-4677-AF78-36BC1ACB7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AE57D0BA-317A-40BD-A1FB-5B57E5DF1322}" type="pres">
      <dgm:prSet presAssocID="{4EA99F1E-38B8-4677-AF78-36BC1ACB7CD9}" presName="iconSpace" presStyleCnt="0"/>
      <dgm:spPr/>
    </dgm:pt>
    <dgm:pt modelId="{A1A99888-36DC-42AA-BA13-A409EAB33D70}" type="pres">
      <dgm:prSet presAssocID="{4EA99F1E-38B8-4677-AF78-36BC1ACB7CD9}" presName="parTx" presStyleLbl="revTx" presStyleIdx="0" presStyleCnt="8" custScaleX="123810">
        <dgm:presLayoutVars>
          <dgm:chMax val="0"/>
          <dgm:chPref val="0"/>
        </dgm:presLayoutVars>
      </dgm:prSet>
      <dgm:spPr/>
    </dgm:pt>
    <dgm:pt modelId="{C96E5472-FF6E-4132-AC4F-A3F82397965F}" type="pres">
      <dgm:prSet presAssocID="{4EA99F1E-38B8-4677-AF78-36BC1ACB7CD9}" presName="txSpace" presStyleCnt="0"/>
      <dgm:spPr/>
    </dgm:pt>
    <dgm:pt modelId="{23594428-3A90-4A26-B6BB-94A500999F97}" type="pres">
      <dgm:prSet presAssocID="{4EA99F1E-38B8-4677-AF78-36BC1ACB7CD9}" presName="desTx" presStyleLbl="revTx" presStyleIdx="1" presStyleCnt="8">
        <dgm:presLayoutVars/>
      </dgm:prSet>
      <dgm:spPr/>
    </dgm:pt>
    <dgm:pt modelId="{49FC5537-546A-4658-8A7F-E328BD5ECFD2}" type="pres">
      <dgm:prSet presAssocID="{A52DA917-D2D6-4038-B363-2CB91480CCAC}" presName="sibTrans" presStyleCnt="0"/>
      <dgm:spPr/>
    </dgm:pt>
    <dgm:pt modelId="{E6A20105-AC2C-4DD8-95A2-693E66B4C8BD}" type="pres">
      <dgm:prSet presAssocID="{F92065F7-68A6-4C19-83A6-822A7970709E}" presName="compNode" presStyleCnt="0"/>
      <dgm:spPr/>
    </dgm:pt>
    <dgm:pt modelId="{83944E56-2A63-48E4-B70C-7C31B8FAEA01}" type="pres">
      <dgm:prSet presAssocID="{F92065F7-68A6-4C19-83A6-822A797070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duhr abgelaufen"/>
        </a:ext>
      </dgm:extLst>
    </dgm:pt>
    <dgm:pt modelId="{CAA097ED-47DA-40E2-930F-9F75C19491C4}" type="pres">
      <dgm:prSet presAssocID="{F92065F7-68A6-4C19-83A6-822A7970709E}" presName="iconSpace" presStyleCnt="0"/>
      <dgm:spPr/>
    </dgm:pt>
    <dgm:pt modelId="{90D4F65B-A8A2-4C6F-BF81-491806ECA044}" type="pres">
      <dgm:prSet presAssocID="{F92065F7-68A6-4C19-83A6-822A7970709E}" presName="parTx" presStyleLbl="revTx" presStyleIdx="2" presStyleCnt="8" custScaleX="135007">
        <dgm:presLayoutVars>
          <dgm:chMax val="0"/>
          <dgm:chPref val="0"/>
        </dgm:presLayoutVars>
      </dgm:prSet>
      <dgm:spPr/>
    </dgm:pt>
    <dgm:pt modelId="{2D51159D-1A83-48B8-BC81-69FE25306FEA}" type="pres">
      <dgm:prSet presAssocID="{F92065F7-68A6-4C19-83A6-822A7970709E}" presName="txSpace" presStyleCnt="0"/>
      <dgm:spPr/>
    </dgm:pt>
    <dgm:pt modelId="{711FD247-A293-4BA7-86D3-425DC521700B}" type="pres">
      <dgm:prSet presAssocID="{F92065F7-68A6-4C19-83A6-822A7970709E}" presName="desTx" presStyleLbl="revTx" presStyleIdx="3" presStyleCnt="8">
        <dgm:presLayoutVars/>
      </dgm:prSet>
      <dgm:spPr/>
    </dgm:pt>
    <dgm:pt modelId="{C0BC28A3-39CB-4460-91D8-CA2C94680C04}" type="pres">
      <dgm:prSet presAssocID="{5416415F-C22F-4A74-B6D1-83DA3117DC07}" presName="sibTrans" presStyleCnt="0"/>
      <dgm:spPr/>
    </dgm:pt>
    <dgm:pt modelId="{136E90B0-0D4D-4E05-8787-CAB8EAA77160}" type="pres">
      <dgm:prSet presAssocID="{C6545AF1-D621-44EB-B165-7A616B3BA6D2}" presName="compNode" presStyleCnt="0"/>
      <dgm:spPr/>
    </dgm:pt>
    <dgm:pt modelId="{00C228C2-05C1-4492-BFFC-EB280D4466A0}" type="pres">
      <dgm:prSet presAssocID="{C6545AF1-D621-44EB-B165-7A616B3BA6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lierung"/>
        </a:ext>
      </dgm:extLst>
    </dgm:pt>
    <dgm:pt modelId="{A9CE82E2-7B9D-4D69-9F3D-C9FF42D1E35E}" type="pres">
      <dgm:prSet presAssocID="{C6545AF1-D621-44EB-B165-7A616B3BA6D2}" presName="iconSpace" presStyleCnt="0"/>
      <dgm:spPr/>
    </dgm:pt>
    <dgm:pt modelId="{CBDB4EB0-FB61-45ED-BFF4-616D752F5127}" type="pres">
      <dgm:prSet presAssocID="{C6545AF1-D621-44EB-B165-7A616B3BA6D2}" presName="parTx" presStyleLbl="revTx" presStyleIdx="4" presStyleCnt="8">
        <dgm:presLayoutVars>
          <dgm:chMax val="0"/>
          <dgm:chPref val="0"/>
        </dgm:presLayoutVars>
      </dgm:prSet>
      <dgm:spPr/>
    </dgm:pt>
    <dgm:pt modelId="{F764AC65-96D2-4EEE-8DF1-F4BD0D4B9BAC}" type="pres">
      <dgm:prSet presAssocID="{C6545AF1-D621-44EB-B165-7A616B3BA6D2}" presName="txSpace" presStyleCnt="0"/>
      <dgm:spPr/>
    </dgm:pt>
    <dgm:pt modelId="{D588DF4F-40AB-483D-90C5-CC0CBEF282E1}" type="pres">
      <dgm:prSet presAssocID="{C6545AF1-D621-44EB-B165-7A616B3BA6D2}" presName="desTx" presStyleLbl="revTx" presStyleIdx="5" presStyleCnt="8">
        <dgm:presLayoutVars/>
      </dgm:prSet>
      <dgm:spPr/>
    </dgm:pt>
    <dgm:pt modelId="{C4F45FBD-3A4F-446B-8DA5-8424831E2598}" type="pres">
      <dgm:prSet presAssocID="{62B8DA02-75C4-4E2C-AAC0-2EC1283813B2}" presName="sibTrans" presStyleCnt="0"/>
      <dgm:spPr/>
    </dgm:pt>
    <dgm:pt modelId="{4DCD6365-4A91-4FAC-80B6-94BFC244A6C2}" type="pres">
      <dgm:prSet presAssocID="{1E5919AC-815C-4791-B5C5-236D62CE025F}" presName="compNode" presStyleCnt="0"/>
      <dgm:spPr/>
    </dgm:pt>
    <dgm:pt modelId="{F4B7ACEF-04D5-4482-9212-FBFA91016BFF}" type="pres">
      <dgm:prSet presAssocID="{1E5919AC-815C-4791-B5C5-236D62CE02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nzufügen"/>
        </a:ext>
      </dgm:extLst>
    </dgm:pt>
    <dgm:pt modelId="{69F1347A-F143-4B03-A984-7671FE8130E1}" type="pres">
      <dgm:prSet presAssocID="{1E5919AC-815C-4791-B5C5-236D62CE025F}" presName="iconSpace" presStyleCnt="0"/>
      <dgm:spPr/>
    </dgm:pt>
    <dgm:pt modelId="{103C8F38-5591-42F8-8892-7F86E239FD24}" type="pres">
      <dgm:prSet presAssocID="{1E5919AC-815C-4791-B5C5-236D62CE025F}" presName="parTx" presStyleLbl="revTx" presStyleIdx="6" presStyleCnt="8">
        <dgm:presLayoutVars>
          <dgm:chMax val="0"/>
          <dgm:chPref val="0"/>
        </dgm:presLayoutVars>
      </dgm:prSet>
      <dgm:spPr/>
    </dgm:pt>
    <dgm:pt modelId="{4FD8A4CE-FB23-4DFE-AFE2-B231148A010C}" type="pres">
      <dgm:prSet presAssocID="{1E5919AC-815C-4791-B5C5-236D62CE025F}" presName="txSpace" presStyleCnt="0"/>
      <dgm:spPr/>
    </dgm:pt>
    <dgm:pt modelId="{9A68E7F4-F9E7-4703-A0AC-1094D27E359A}" type="pres">
      <dgm:prSet presAssocID="{1E5919AC-815C-4791-B5C5-236D62CE025F}" presName="desTx" presStyleLbl="revTx" presStyleIdx="7" presStyleCnt="8">
        <dgm:presLayoutVars/>
      </dgm:prSet>
      <dgm:spPr/>
    </dgm:pt>
  </dgm:ptLst>
  <dgm:cxnLst>
    <dgm:cxn modelId="{B0C8EF16-EE6D-4A40-95A2-E8FAB65CC829}" type="presOf" srcId="{1E5919AC-815C-4791-B5C5-236D62CE025F}" destId="{103C8F38-5591-42F8-8892-7F86E239FD24}" srcOrd="0" destOrd="0" presId="urn:microsoft.com/office/officeart/2018/5/layout/CenteredIconLabelDescriptionList"/>
    <dgm:cxn modelId="{89B77C1A-EFCD-45EB-A887-05A1CDDB9726}" type="presOf" srcId="{3FA1AF2A-607D-40C7-8E61-6A69B21F07AB}" destId="{23594428-3A90-4A26-B6BB-94A500999F97}" srcOrd="0" destOrd="0" presId="urn:microsoft.com/office/officeart/2018/5/layout/CenteredIconLabelDescriptionList"/>
    <dgm:cxn modelId="{3DB6FF1E-9451-4EE4-BB55-27F1363E393F}" type="presOf" srcId="{4EA99F1E-38B8-4677-AF78-36BC1ACB7CD9}" destId="{A1A99888-36DC-42AA-BA13-A409EAB33D70}" srcOrd="0" destOrd="0" presId="urn:microsoft.com/office/officeart/2018/5/layout/CenteredIconLabelDescriptionList"/>
    <dgm:cxn modelId="{268E323F-2350-4D21-922D-8A05AF97B30B}" type="presOf" srcId="{56307238-BF30-4868-AB66-DCD342FC2812}" destId="{23594428-3A90-4A26-B6BB-94A500999F97}" srcOrd="0" destOrd="1" presId="urn:microsoft.com/office/officeart/2018/5/layout/CenteredIconLabelDescriptionList"/>
    <dgm:cxn modelId="{91EDE53F-9FFA-4A89-BBF2-C53716D2B639}" srcId="{AB35BBE2-D955-4DB5-8BA0-837ECBF73581}" destId="{F92065F7-68A6-4C19-83A6-822A7970709E}" srcOrd="1" destOrd="0" parTransId="{E9BEA086-996F-4565-891D-FED60B4E4042}" sibTransId="{5416415F-C22F-4A74-B6D1-83DA3117DC07}"/>
    <dgm:cxn modelId="{D3D26A43-B150-4DEE-8A0C-A5BD882BAE4F}" srcId="{AB35BBE2-D955-4DB5-8BA0-837ECBF73581}" destId="{4EA99F1E-38B8-4677-AF78-36BC1ACB7CD9}" srcOrd="0" destOrd="0" parTransId="{1C9AB05E-4325-4A4E-A40C-18B8EE6687CD}" sibTransId="{A52DA917-D2D6-4038-B363-2CB91480CCAC}"/>
    <dgm:cxn modelId="{D1369666-D762-41C5-B9FA-D66A8A899611}" type="presOf" srcId="{AB35BBE2-D955-4DB5-8BA0-837ECBF73581}" destId="{4B012D94-6950-47DF-8368-CCC845717990}" srcOrd="0" destOrd="0" presId="urn:microsoft.com/office/officeart/2018/5/layout/CenteredIconLabelDescriptionList"/>
    <dgm:cxn modelId="{D7052871-A5C0-4EAD-A22E-52B137E4CFDF}" type="presOf" srcId="{F92065F7-68A6-4C19-83A6-822A7970709E}" destId="{90D4F65B-A8A2-4C6F-BF81-491806ECA044}" srcOrd="0" destOrd="0" presId="urn:microsoft.com/office/officeart/2018/5/layout/CenteredIconLabelDescriptionList"/>
    <dgm:cxn modelId="{DFA9F18A-BCD2-4534-B8E7-F2F67CFD6704}" type="presOf" srcId="{5AFCD661-E254-4D0E-A654-23AA09AAE78E}" destId="{23594428-3A90-4A26-B6BB-94A500999F97}" srcOrd="0" destOrd="2" presId="urn:microsoft.com/office/officeart/2018/5/layout/CenteredIconLabelDescriptionList"/>
    <dgm:cxn modelId="{1FC3BF95-A5EF-4D3D-A5F1-9299E71B23A9}" srcId="{AB35BBE2-D955-4DB5-8BA0-837ECBF73581}" destId="{C6545AF1-D621-44EB-B165-7A616B3BA6D2}" srcOrd="2" destOrd="0" parTransId="{366ACB9A-2894-401E-9239-1499C1DADC6B}" sibTransId="{62B8DA02-75C4-4E2C-AAC0-2EC1283813B2}"/>
    <dgm:cxn modelId="{62A335BC-1796-48CD-AD8D-05EAC17527A4}" type="presOf" srcId="{C6545AF1-D621-44EB-B165-7A616B3BA6D2}" destId="{CBDB4EB0-FB61-45ED-BFF4-616D752F5127}" srcOrd="0" destOrd="0" presId="urn:microsoft.com/office/officeart/2018/5/layout/CenteredIconLabelDescriptionList"/>
    <dgm:cxn modelId="{5E9144C3-287B-4F10-B01E-E3579ECF8815}" srcId="{4EA99F1E-38B8-4677-AF78-36BC1ACB7CD9}" destId="{3FA1AF2A-607D-40C7-8E61-6A69B21F07AB}" srcOrd="0" destOrd="0" parTransId="{68343C6A-330B-444E-A638-43F081DF3E80}" sibTransId="{A09585B4-9A1E-4AC8-8896-DB66BD28F00F}"/>
    <dgm:cxn modelId="{8FB885CC-6C7B-4F34-AB88-028E3C783B2B}" srcId="{4EA99F1E-38B8-4677-AF78-36BC1ACB7CD9}" destId="{56307238-BF30-4868-AB66-DCD342FC2812}" srcOrd="1" destOrd="0" parTransId="{A9BAEBCB-1C7A-437C-907B-3020C47120D2}" sibTransId="{067E5BC8-860B-43BD-9A0D-3714000F8DA6}"/>
    <dgm:cxn modelId="{B847FCCF-56B4-4F19-973C-1B84567D610E}" srcId="{AB35BBE2-D955-4DB5-8BA0-837ECBF73581}" destId="{1E5919AC-815C-4791-B5C5-236D62CE025F}" srcOrd="3" destOrd="0" parTransId="{36E46871-E9F5-4EAC-B632-B03502E1B092}" sibTransId="{0A0392B6-BD93-4806-ABCC-492019B00087}"/>
    <dgm:cxn modelId="{192B58F0-59CC-4F35-9335-818974D9CE73}" srcId="{4EA99F1E-38B8-4677-AF78-36BC1ACB7CD9}" destId="{5AFCD661-E254-4D0E-A654-23AA09AAE78E}" srcOrd="2" destOrd="0" parTransId="{23D00D1C-F5A2-413A-874E-61D0255DD7DA}" sibTransId="{39605C4E-2BB6-4797-8F1D-D81D157FC90D}"/>
    <dgm:cxn modelId="{9769C41E-47A5-4490-BB19-6F458DA0F750}" type="presParOf" srcId="{4B012D94-6950-47DF-8368-CCC845717990}" destId="{6E7EF154-C599-4ED4-8E58-E866E5BDF375}" srcOrd="0" destOrd="0" presId="urn:microsoft.com/office/officeart/2018/5/layout/CenteredIconLabelDescriptionList"/>
    <dgm:cxn modelId="{A7A1D658-6D39-48A6-B524-EDA2DD992D51}" type="presParOf" srcId="{6E7EF154-C599-4ED4-8E58-E866E5BDF375}" destId="{161B0C02-3085-4A5A-A2D2-34D87FACD0B2}" srcOrd="0" destOrd="0" presId="urn:microsoft.com/office/officeart/2018/5/layout/CenteredIconLabelDescriptionList"/>
    <dgm:cxn modelId="{F2E292D5-ABCF-4EDD-9348-B435E9C6004B}" type="presParOf" srcId="{6E7EF154-C599-4ED4-8E58-E866E5BDF375}" destId="{AE57D0BA-317A-40BD-A1FB-5B57E5DF1322}" srcOrd="1" destOrd="0" presId="urn:microsoft.com/office/officeart/2018/5/layout/CenteredIconLabelDescriptionList"/>
    <dgm:cxn modelId="{C090F7CE-144B-4591-A93E-AFBA8DF1E082}" type="presParOf" srcId="{6E7EF154-C599-4ED4-8E58-E866E5BDF375}" destId="{A1A99888-36DC-42AA-BA13-A409EAB33D70}" srcOrd="2" destOrd="0" presId="urn:microsoft.com/office/officeart/2018/5/layout/CenteredIconLabelDescriptionList"/>
    <dgm:cxn modelId="{E5D81A02-3BC0-4549-AE3A-19196EA32EB7}" type="presParOf" srcId="{6E7EF154-C599-4ED4-8E58-E866E5BDF375}" destId="{C96E5472-FF6E-4132-AC4F-A3F82397965F}" srcOrd="3" destOrd="0" presId="urn:microsoft.com/office/officeart/2018/5/layout/CenteredIconLabelDescriptionList"/>
    <dgm:cxn modelId="{0A00FBC0-145E-4147-9E29-2FE1A6013ACE}" type="presParOf" srcId="{6E7EF154-C599-4ED4-8E58-E866E5BDF375}" destId="{23594428-3A90-4A26-B6BB-94A500999F97}" srcOrd="4" destOrd="0" presId="urn:microsoft.com/office/officeart/2018/5/layout/CenteredIconLabelDescriptionList"/>
    <dgm:cxn modelId="{FD82975A-BBBD-4B7F-81D7-C2FE8A4EC12C}" type="presParOf" srcId="{4B012D94-6950-47DF-8368-CCC845717990}" destId="{49FC5537-546A-4658-8A7F-E328BD5ECFD2}" srcOrd="1" destOrd="0" presId="urn:microsoft.com/office/officeart/2018/5/layout/CenteredIconLabelDescriptionList"/>
    <dgm:cxn modelId="{645BA755-AD36-473D-9313-737ABDD9311B}" type="presParOf" srcId="{4B012D94-6950-47DF-8368-CCC845717990}" destId="{E6A20105-AC2C-4DD8-95A2-693E66B4C8BD}" srcOrd="2" destOrd="0" presId="urn:microsoft.com/office/officeart/2018/5/layout/CenteredIconLabelDescriptionList"/>
    <dgm:cxn modelId="{89B4D8B4-AFEA-4BD5-B9DC-D21EE3858AC0}" type="presParOf" srcId="{E6A20105-AC2C-4DD8-95A2-693E66B4C8BD}" destId="{83944E56-2A63-48E4-B70C-7C31B8FAEA01}" srcOrd="0" destOrd="0" presId="urn:microsoft.com/office/officeart/2018/5/layout/CenteredIconLabelDescriptionList"/>
    <dgm:cxn modelId="{F86BFF7C-CE27-4F06-B4F2-8E87C4FEC3A0}" type="presParOf" srcId="{E6A20105-AC2C-4DD8-95A2-693E66B4C8BD}" destId="{CAA097ED-47DA-40E2-930F-9F75C19491C4}" srcOrd="1" destOrd="0" presId="urn:microsoft.com/office/officeart/2018/5/layout/CenteredIconLabelDescriptionList"/>
    <dgm:cxn modelId="{3C2D12BB-D490-4350-BE68-75C20D697A51}" type="presParOf" srcId="{E6A20105-AC2C-4DD8-95A2-693E66B4C8BD}" destId="{90D4F65B-A8A2-4C6F-BF81-491806ECA044}" srcOrd="2" destOrd="0" presId="urn:microsoft.com/office/officeart/2018/5/layout/CenteredIconLabelDescriptionList"/>
    <dgm:cxn modelId="{C93E2756-8667-4B75-827E-8609F40FB89E}" type="presParOf" srcId="{E6A20105-AC2C-4DD8-95A2-693E66B4C8BD}" destId="{2D51159D-1A83-48B8-BC81-69FE25306FEA}" srcOrd="3" destOrd="0" presId="urn:microsoft.com/office/officeart/2018/5/layout/CenteredIconLabelDescriptionList"/>
    <dgm:cxn modelId="{21324FBE-E00C-441E-9ED4-2F224578209B}" type="presParOf" srcId="{E6A20105-AC2C-4DD8-95A2-693E66B4C8BD}" destId="{711FD247-A293-4BA7-86D3-425DC521700B}" srcOrd="4" destOrd="0" presId="urn:microsoft.com/office/officeart/2018/5/layout/CenteredIconLabelDescriptionList"/>
    <dgm:cxn modelId="{7E295D19-4F70-4073-AA26-305AC54BC905}" type="presParOf" srcId="{4B012D94-6950-47DF-8368-CCC845717990}" destId="{C0BC28A3-39CB-4460-91D8-CA2C94680C04}" srcOrd="3" destOrd="0" presId="urn:microsoft.com/office/officeart/2018/5/layout/CenteredIconLabelDescriptionList"/>
    <dgm:cxn modelId="{0F6ABB27-C27F-4875-A58E-32F08934E275}" type="presParOf" srcId="{4B012D94-6950-47DF-8368-CCC845717990}" destId="{136E90B0-0D4D-4E05-8787-CAB8EAA77160}" srcOrd="4" destOrd="0" presId="urn:microsoft.com/office/officeart/2018/5/layout/CenteredIconLabelDescriptionList"/>
    <dgm:cxn modelId="{85021978-019F-458F-B05E-DB3F1957B598}" type="presParOf" srcId="{136E90B0-0D4D-4E05-8787-CAB8EAA77160}" destId="{00C228C2-05C1-4492-BFFC-EB280D4466A0}" srcOrd="0" destOrd="0" presId="urn:microsoft.com/office/officeart/2018/5/layout/CenteredIconLabelDescriptionList"/>
    <dgm:cxn modelId="{5DDA3145-EF21-4161-80A7-62D2185661B0}" type="presParOf" srcId="{136E90B0-0D4D-4E05-8787-CAB8EAA77160}" destId="{A9CE82E2-7B9D-4D69-9F3D-C9FF42D1E35E}" srcOrd="1" destOrd="0" presId="urn:microsoft.com/office/officeart/2018/5/layout/CenteredIconLabelDescriptionList"/>
    <dgm:cxn modelId="{8A084A8A-9307-461B-91DB-5C2A8C10D42D}" type="presParOf" srcId="{136E90B0-0D4D-4E05-8787-CAB8EAA77160}" destId="{CBDB4EB0-FB61-45ED-BFF4-616D752F5127}" srcOrd="2" destOrd="0" presId="urn:microsoft.com/office/officeart/2018/5/layout/CenteredIconLabelDescriptionList"/>
    <dgm:cxn modelId="{11A77DED-3399-4624-A3AF-6DB08939550D}" type="presParOf" srcId="{136E90B0-0D4D-4E05-8787-CAB8EAA77160}" destId="{F764AC65-96D2-4EEE-8DF1-F4BD0D4B9BAC}" srcOrd="3" destOrd="0" presId="urn:microsoft.com/office/officeart/2018/5/layout/CenteredIconLabelDescriptionList"/>
    <dgm:cxn modelId="{BB914AEB-B421-482C-A39C-D4281227B579}" type="presParOf" srcId="{136E90B0-0D4D-4E05-8787-CAB8EAA77160}" destId="{D588DF4F-40AB-483D-90C5-CC0CBEF282E1}" srcOrd="4" destOrd="0" presId="urn:microsoft.com/office/officeart/2018/5/layout/CenteredIconLabelDescriptionList"/>
    <dgm:cxn modelId="{AFAEC8A1-C349-4959-9EEC-EF374DA027AE}" type="presParOf" srcId="{4B012D94-6950-47DF-8368-CCC845717990}" destId="{C4F45FBD-3A4F-446B-8DA5-8424831E2598}" srcOrd="5" destOrd="0" presId="urn:microsoft.com/office/officeart/2018/5/layout/CenteredIconLabelDescriptionList"/>
    <dgm:cxn modelId="{B4347D07-D04B-432D-8B12-EE2A6065C172}" type="presParOf" srcId="{4B012D94-6950-47DF-8368-CCC845717990}" destId="{4DCD6365-4A91-4FAC-80B6-94BFC244A6C2}" srcOrd="6" destOrd="0" presId="urn:microsoft.com/office/officeart/2018/5/layout/CenteredIconLabelDescriptionList"/>
    <dgm:cxn modelId="{C957880E-1D7A-472E-895F-76D3EAE2CDBA}" type="presParOf" srcId="{4DCD6365-4A91-4FAC-80B6-94BFC244A6C2}" destId="{F4B7ACEF-04D5-4482-9212-FBFA91016BFF}" srcOrd="0" destOrd="0" presId="urn:microsoft.com/office/officeart/2018/5/layout/CenteredIconLabelDescriptionList"/>
    <dgm:cxn modelId="{11118B4C-FAAA-412B-A3D9-887219F3A0D6}" type="presParOf" srcId="{4DCD6365-4A91-4FAC-80B6-94BFC244A6C2}" destId="{69F1347A-F143-4B03-A984-7671FE8130E1}" srcOrd="1" destOrd="0" presId="urn:microsoft.com/office/officeart/2018/5/layout/CenteredIconLabelDescriptionList"/>
    <dgm:cxn modelId="{48342201-76B0-4056-9E05-B0E3E719403F}" type="presParOf" srcId="{4DCD6365-4A91-4FAC-80B6-94BFC244A6C2}" destId="{103C8F38-5591-42F8-8892-7F86E239FD24}" srcOrd="2" destOrd="0" presId="urn:microsoft.com/office/officeart/2018/5/layout/CenteredIconLabelDescriptionList"/>
    <dgm:cxn modelId="{50FCC31A-B497-454A-BCD6-B9091AC20342}" type="presParOf" srcId="{4DCD6365-4A91-4FAC-80B6-94BFC244A6C2}" destId="{4FD8A4CE-FB23-4DFE-AFE2-B231148A010C}" srcOrd="3" destOrd="0" presId="urn:microsoft.com/office/officeart/2018/5/layout/CenteredIconLabelDescriptionList"/>
    <dgm:cxn modelId="{E95BDE92-0685-451D-89D7-12F9F66501B8}" type="presParOf" srcId="{4DCD6365-4A91-4FAC-80B6-94BFC244A6C2}" destId="{9A68E7F4-F9E7-4703-A0AC-1094D27E359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415F2-40D8-43E0-B828-176A928D78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6F1A50-2C59-4CE7-95EE-9A98ADBD5A29}">
      <dgm:prSet/>
      <dgm:spPr/>
      <dgm:t>
        <a:bodyPr/>
        <a:lstStyle/>
        <a:p>
          <a:r>
            <a:rPr lang="de-DE"/>
            <a:t>Laufzeit</a:t>
          </a:r>
          <a:endParaRPr lang="en-US"/>
        </a:p>
      </dgm:t>
    </dgm:pt>
    <dgm:pt modelId="{45C30C6D-FE12-4ACF-BFA2-09CEBBCA2D4D}" type="parTrans" cxnId="{552B417A-242C-4DD3-848A-2452D271EF1D}">
      <dgm:prSet/>
      <dgm:spPr/>
      <dgm:t>
        <a:bodyPr/>
        <a:lstStyle/>
        <a:p>
          <a:endParaRPr lang="en-US"/>
        </a:p>
      </dgm:t>
    </dgm:pt>
    <dgm:pt modelId="{FB64BD3F-FBA1-4974-818A-7F0F80093C57}" type="sibTrans" cxnId="{552B417A-242C-4DD3-848A-2452D271EF1D}">
      <dgm:prSet/>
      <dgm:spPr/>
      <dgm:t>
        <a:bodyPr/>
        <a:lstStyle/>
        <a:p>
          <a:endParaRPr lang="en-US"/>
        </a:p>
      </dgm:t>
    </dgm:pt>
    <dgm:pt modelId="{9FFA9378-DFC2-4341-9096-0A22CAD93AED}">
      <dgm:prSet/>
      <dgm:spPr/>
      <dgm:t>
        <a:bodyPr/>
        <a:lstStyle/>
        <a:p>
          <a:r>
            <a:rPr lang="de-DE"/>
            <a:t>Speicherbedarf</a:t>
          </a:r>
          <a:endParaRPr lang="en-US"/>
        </a:p>
      </dgm:t>
    </dgm:pt>
    <dgm:pt modelId="{1D52D95C-BF66-4766-B5A8-35743D944ED1}" type="parTrans" cxnId="{D683A19D-A33F-4D65-94A0-65E861107390}">
      <dgm:prSet/>
      <dgm:spPr/>
      <dgm:t>
        <a:bodyPr/>
        <a:lstStyle/>
        <a:p>
          <a:endParaRPr lang="en-US"/>
        </a:p>
      </dgm:t>
    </dgm:pt>
    <dgm:pt modelId="{3103C567-4110-41A2-80C5-81387A38B89C}" type="sibTrans" cxnId="{D683A19D-A33F-4D65-94A0-65E861107390}">
      <dgm:prSet/>
      <dgm:spPr/>
      <dgm:t>
        <a:bodyPr/>
        <a:lstStyle/>
        <a:p>
          <a:endParaRPr lang="en-US"/>
        </a:p>
      </dgm:t>
    </dgm:pt>
    <dgm:pt modelId="{2A994282-4E21-4567-996B-37A8A6D4B922}">
      <dgm:prSet/>
      <dgm:spPr/>
      <dgm:t>
        <a:bodyPr/>
        <a:lstStyle/>
        <a:p>
          <a:r>
            <a:rPr lang="de-DE"/>
            <a:t>Benchmarking &amp; Profiling</a:t>
          </a:r>
          <a:endParaRPr lang="en-US"/>
        </a:p>
      </dgm:t>
    </dgm:pt>
    <dgm:pt modelId="{EE554E4A-942C-4E9D-916D-926850AFACDB}" type="parTrans" cxnId="{9BE82B8C-8689-4A5F-BCA9-0DCBD877941F}">
      <dgm:prSet/>
      <dgm:spPr/>
      <dgm:t>
        <a:bodyPr/>
        <a:lstStyle/>
        <a:p>
          <a:endParaRPr lang="en-US"/>
        </a:p>
      </dgm:t>
    </dgm:pt>
    <dgm:pt modelId="{9E2AF2BA-610C-4910-8FFB-E742AA1F8075}" type="sibTrans" cxnId="{9BE82B8C-8689-4A5F-BCA9-0DCBD877941F}">
      <dgm:prSet/>
      <dgm:spPr/>
      <dgm:t>
        <a:bodyPr/>
        <a:lstStyle/>
        <a:p>
          <a:endParaRPr lang="en-US"/>
        </a:p>
      </dgm:t>
    </dgm:pt>
    <dgm:pt modelId="{F2EC1D07-3E9D-448E-B966-711D30C08D44}" type="pres">
      <dgm:prSet presAssocID="{527415F2-40D8-43E0-B828-176A928D78DA}" presName="diagram" presStyleCnt="0">
        <dgm:presLayoutVars>
          <dgm:dir/>
          <dgm:resizeHandles val="exact"/>
        </dgm:presLayoutVars>
      </dgm:prSet>
      <dgm:spPr/>
    </dgm:pt>
    <dgm:pt modelId="{18409D01-C354-49E5-9755-E4944878ACD4}" type="pres">
      <dgm:prSet presAssocID="{A76F1A50-2C59-4CE7-95EE-9A98ADBD5A29}" presName="node" presStyleLbl="node1" presStyleIdx="0" presStyleCnt="3">
        <dgm:presLayoutVars>
          <dgm:bulletEnabled val="1"/>
        </dgm:presLayoutVars>
      </dgm:prSet>
      <dgm:spPr/>
    </dgm:pt>
    <dgm:pt modelId="{017E440A-BC83-41E6-A7A2-336A68FB8F4B}" type="pres">
      <dgm:prSet presAssocID="{FB64BD3F-FBA1-4974-818A-7F0F80093C57}" presName="sibTrans" presStyleCnt="0"/>
      <dgm:spPr/>
    </dgm:pt>
    <dgm:pt modelId="{3A1E8D3D-9E01-4876-9807-78332B19892A}" type="pres">
      <dgm:prSet presAssocID="{9FFA9378-DFC2-4341-9096-0A22CAD93AED}" presName="node" presStyleLbl="node1" presStyleIdx="1" presStyleCnt="3">
        <dgm:presLayoutVars>
          <dgm:bulletEnabled val="1"/>
        </dgm:presLayoutVars>
      </dgm:prSet>
      <dgm:spPr/>
    </dgm:pt>
    <dgm:pt modelId="{D2A9CC37-F7FC-4E27-B001-047A75BD67FA}" type="pres">
      <dgm:prSet presAssocID="{3103C567-4110-41A2-80C5-81387A38B89C}" presName="sibTrans" presStyleCnt="0"/>
      <dgm:spPr/>
    </dgm:pt>
    <dgm:pt modelId="{7DBA2C5D-F927-435D-8D82-103C8CDC622E}" type="pres">
      <dgm:prSet presAssocID="{2A994282-4E21-4567-996B-37A8A6D4B922}" presName="node" presStyleLbl="node1" presStyleIdx="2" presStyleCnt="3">
        <dgm:presLayoutVars>
          <dgm:bulletEnabled val="1"/>
        </dgm:presLayoutVars>
      </dgm:prSet>
      <dgm:spPr/>
    </dgm:pt>
  </dgm:ptLst>
  <dgm:cxnLst>
    <dgm:cxn modelId="{11AB750C-BC7A-45D1-8467-625AB777FF40}" type="presOf" srcId="{527415F2-40D8-43E0-B828-176A928D78DA}" destId="{F2EC1D07-3E9D-448E-B966-711D30C08D44}" srcOrd="0" destOrd="0" presId="urn:microsoft.com/office/officeart/2005/8/layout/default"/>
    <dgm:cxn modelId="{58251D7A-D5B1-4E73-B450-B6D5771A4338}" type="presOf" srcId="{A76F1A50-2C59-4CE7-95EE-9A98ADBD5A29}" destId="{18409D01-C354-49E5-9755-E4944878ACD4}" srcOrd="0" destOrd="0" presId="urn:microsoft.com/office/officeart/2005/8/layout/default"/>
    <dgm:cxn modelId="{552B417A-242C-4DD3-848A-2452D271EF1D}" srcId="{527415F2-40D8-43E0-B828-176A928D78DA}" destId="{A76F1A50-2C59-4CE7-95EE-9A98ADBD5A29}" srcOrd="0" destOrd="0" parTransId="{45C30C6D-FE12-4ACF-BFA2-09CEBBCA2D4D}" sibTransId="{FB64BD3F-FBA1-4974-818A-7F0F80093C57}"/>
    <dgm:cxn modelId="{9BE82B8C-8689-4A5F-BCA9-0DCBD877941F}" srcId="{527415F2-40D8-43E0-B828-176A928D78DA}" destId="{2A994282-4E21-4567-996B-37A8A6D4B922}" srcOrd="2" destOrd="0" parTransId="{EE554E4A-942C-4E9D-916D-926850AFACDB}" sibTransId="{9E2AF2BA-610C-4910-8FFB-E742AA1F8075}"/>
    <dgm:cxn modelId="{D683A19D-A33F-4D65-94A0-65E861107390}" srcId="{527415F2-40D8-43E0-B828-176A928D78DA}" destId="{9FFA9378-DFC2-4341-9096-0A22CAD93AED}" srcOrd="1" destOrd="0" parTransId="{1D52D95C-BF66-4766-B5A8-35743D944ED1}" sibTransId="{3103C567-4110-41A2-80C5-81387A38B89C}"/>
    <dgm:cxn modelId="{3BA098A7-C9E6-49DA-9CCF-5633C4E9B9E0}" type="presOf" srcId="{9FFA9378-DFC2-4341-9096-0A22CAD93AED}" destId="{3A1E8D3D-9E01-4876-9807-78332B19892A}" srcOrd="0" destOrd="0" presId="urn:microsoft.com/office/officeart/2005/8/layout/default"/>
    <dgm:cxn modelId="{5D3A46AE-F4ED-4D5B-9681-D7A1BD527396}" type="presOf" srcId="{2A994282-4E21-4567-996B-37A8A6D4B922}" destId="{7DBA2C5D-F927-435D-8D82-103C8CDC622E}" srcOrd="0" destOrd="0" presId="urn:microsoft.com/office/officeart/2005/8/layout/default"/>
    <dgm:cxn modelId="{68BC3E8C-E916-4C18-B63C-5C92A7D4A612}" type="presParOf" srcId="{F2EC1D07-3E9D-448E-B966-711D30C08D44}" destId="{18409D01-C354-49E5-9755-E4944878ACD4}" srcOrd="0" destOrd="0" presId="urn:microsoft.com/office/officeart/2005/8/layout/default"/>
    <dgm:cxn modelId="{0CAB5B1B-D18D-4022-B5AB-6944B2B3B465}" type="presParOf" srcId="{F2EC1D07-3E9D-448E-B966-711D30C08D44}" destId="{017E440A-BC83-41E6-A7A2-336A68FB8F4B}" srcOrd="1" destOrd="0" presId="urn:microsoft.com/office/officeart/2005/8/layout/default"/>
    <dgm:cxn modelId="{B69E945A-62AC-4E70-8667-B712DF223CAA}" type="presParOf" srcId="{F2EC1D07-3E9D-448E-B966-711D30C08D44}" destId="{3A1E8D3D-9E01-4876-9807-78332B19892A}" srcOrd="2" destOrd="0" presId="urn:microsoft.com/office/officeart/2005/8/layout/default"/>
    <dgm:cxn modelId="{D491E939-1CAB-4E5B-B55F-7E640D28E429}" type="presParOf" srcId="{F2EC1D07-3E9D-448E-B966-711D30C08D44}" destId="{D2A9CC37-F7FC-4E27-B001-047A75BD67FA}" srcOrd="3" destOrd="0" presId="urn:microsoft.com/office/officeart/2005/8/layout/default"/>
    <dgm:cxn modelId="{43E5875D-0070-4A71-843B-3462E8E0B13A}" type="presParOf" srcId="{F2EC1D07-3E9D-448E-B966-711D30C08D44}" destId="{7DBA2C5D-F927-435D-8D82-103C8CDC62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E1B90-FC72-4C3B-A6F2-78405138E96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ED098C-3B4A-41A8-A6EE-FE256E14A3B4}">
      <dgm:prSet/>
      <dgm:spPr/>
      <dgm:t>
        <a:bodyPr/>
        <a:lstStyle/>
        <a:p>
          <a:r>
            <a:rPr lang="de-DE"/>
            <a:t>Große Datenmenge =! Probleme</a:t>
          </a:r>
          <a:endParaRPr lang="en-US"/>
        </a:p>
      </dgm:t>
    </dgm:pt>
    <dgm:pt modelId="{3873A491-7A33-4EDC-AFBC-86CE20CC2853}" type="parTrans" cxnId="{12568A7F-126D-4AA1-97AB-35065D01CB01}">
      <dgm:prSet/>
      <dgm:spPr/>
      <dgm:t>
        <a:bodyPr/>
        <a:lstStyle/>
        <a:p>
          <a:endParaRPr lang="en-US"/>
        </a:p>
      </dgm:t>
    </dgm:pt>
    <dgm:pt modelId="{DD5596B6-0C78-4AE6-A0C3-3BE70EB8CFBA}" type="sibTrans" cxnId="{12568A7F-126D-4AA1-97AB-35065D01CB01}">
      <dgm:prSet/>
      <dgm:spPr/>
      <dgm:t>
        <a:bodyPr/>
        <a:lstStyle/>
        <a:p>
          <a:endParaRPr lang="en-US"/>
        </a:p>
      </dgm:t>
    </dgm:pt>
    <dgm:pt modelId="{092B47B3-5D68-4DA9-AF61-C4810ACBFB98}">
      <dgm:prSet/>
      <dgm:spPr/>
      <dgm:t>
        <a:bodyPr/>
        <a:lstStyle/>
        <a:p>
          <a:r>
            <a:rPr lang="de-DE"/>
            <a:t>Effizienter = Performant auf allen Geräten</a:t>
          </a:r>
          <a:endParaRPr lang="en-US"/>
        </a:p>
      </dgm:t>
    </dgm:pt>
    <dgm:pt modelId="{97F19DDB-C6CF-47AF-8DD5-081348A5D258}" type="parTrans" cxnId="{EF2F15F6-4571-46F5-913C-C23E3469BF67}">
      <dgm:prSet/>
      <dgm:spPr/>
      <dgm:t>
        <a:bodyPr/>
        <a:lstStyle/>
        <a:p>
          <a:endParaRPr lang="en-US"/>
        </a:p>
      </dgm:t>
    </dgm:pt>
    <dgm:pt modelId="{FC85DDF5-2384-4D99-864E-7A61BF43A283}" type="sibTrans" cxnId="{EF2F15F6-4571-46F5-913C-C23E3469BF67}">
      <dgm:prSet/>
      <dgm:spPr/>
      <dgm:t>
        <a:bodyPr/>
        <a:lstStyle/>
        <a:p>
          <a:endParaRPr lang="en-US"/>
        </a:p>
      </dgm:t>
    </dgm:pt>
    <dgm:pt modelId="{E00923D1-9888-4736-AB57-8438FFC0F6C9}" type="pres">
      <dgm:prSet presAssocID="{B42E1B90-FC72-4C3B-A6F2-78405138E964}" presName="root" presStyleCnt="0">
        <dgm:presLayoutVars>
          <dgm:dir/>
          <dgm:resizeHandles val="exact"/>
        </dgm:presLayoutVars>
      </dgm:prSet>
      <dgm:spPr/>
    </dgm:pt>
    <dgm:pt modelId="{FE49848D-BAD7-4B9B-AAE2-445F3B4193D8}" type="pres">
      <dgm:prSet presAssocID="{0DED098C-3B4A-41A8-A6EE-FE256E14A3B4}" presName="compNode" presStyleCnt="0"/>
      <dgm:spPr/>
    </dgm:pt>
    <dgm:pt modelId="{7BB909A6-C646-40BC-BE22-275E98BADF3E}" type="pres">
      <dgm:prSet presAssocID="{0DED098C-3B4A-41A8-A6EE-FE256E14A3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66BCB09-1B01-4EF3-B5C9-A79CE39405E4}" type="pres">
      <dgm:prSet presAssocID="{0DED098C-3B4A-41A8-A6EE-FE256E14A3B4}" presName="spaceRect" presStyleCnt="0"/>
      <dgm:spPr/>
    </dgm:pt>
    <dgm:pt modelId="{53FB860F-189A-40B6-A4B9-1AA83EDE4336}" type="pres">
      <dgm:prSet presAssocID="{0DED098C-3B4A-41A8-A6EE-FE256E14A3B4}" presName="textRect" presStyleLbl="revTx" presStyleIdx="0" presStyleCnt="2">
        <dgm:presLayoutVars>
          <dgm:chMax val="1"/>
          <dgm:chPref val="1"/>
        </dgm:presLayoutVars>
      </dgm:prSet>
      <dgm:spPr/>
    </dgm:pt>
    <dgm:pt modelId="{8DA343BA-FD57-474D-B1FE-B58FD48E1787}" type="pres">
      <dgm:prSet presAssocID="{DD5596B6-0C78-4AE6-A0C3-3BE70EB8CFBA}" presName="sibTrans" presStyleCnt="0"/>
      <dgm:spPr/>
    </dgm:pt>
    <dgm:pt modelId="{B4DD45B5-21BA-4CB5-B510-8EC673BB99C6}" type="pres">
      <dgm:prSet presAssocID="{092B47B3-5D68-4DA9-AF61-C4810ACBFB98}" presName="compNode" presStyleCnt="0"/>
      <dgm:spPr/>
    </dgm:pt>
    <dgm:pt modelId="{EB8F8518-520C-43C9-95EA-2659BAFC1707}" type="pres">
      <dgm:prSet presAssocID="{092B47B3-5D68-4DA9-AF61-C4810ACBFB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fel"/>
        </a:ext>
      </dgm:extLst>
    </dgm:pt>
    <dgm:pt modelId="{092F8FD9-B2D6-455F-B905-F493B23C0DAB}" type="pres">
      <dgm:prSet presAssocID="{092B47B3-5D68-4DA9-AF61-C4810ACBFB98}" presName="spaceRect" presStyleCnt="0"/>
      <dgm:spPr/>
    </dgm:pt>
    <dgm:pt modelId="{2A650A17-CE29-45F9-8A6E-34DC1DD994EA}" type="pres">
      <dgm:prSet presAssocID="{092B47B3-5D68-4DA9-AF61-C4810ACBFB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C33A12-4B91-44A0-8506-65B47E7A32C6}" type="presOf" srcId="{B42E1B90-FC72-4C3B-A6F2-78405138E964}" destId="{E00923D1-9888-4736-AB57-8438FFC0F6C9}" srcOrd="0" destOrd="0" presId="urn:microsoft.com/office/officeart/2018/2/layout/IconLabelList"/>
    <dgm:cxn modelId="{8B21C460-1F4D-4075-9DAC-71F18BB10612}" type="presOf" srcId="{092B47B3-5D68-4DA9-AF61-C4810ACBFB98}" destId="{2A650A17-CE29-45F9-8A6E-34DC1DD994EA}" srcOrd="0" destOrd="0" presId="urn:microsoft.com/office/officeart/2018/2/layout/IconLabelList"/>
    <dgm:cxn modelId="{F7C57B48-73B4-4B5C-A388-391383DF19E4}" type="presOf" srcId="{0DED098C-3B4A-41A8-A6EE-FE256E14A3B4}" destId="{53FB860F-189A-40B6-A4B9-1AA83EDE4336}" srcOrd="0" destOrd="0" presId="urn:microsoft.com/office/officeart/2018/2/layout/IconLabelList"/>
    <dgm:cxn modelId="{12568A7F-126D-4AA1-97AB-35065D01CB01}" srcId="{B42E1B90-FC72-4C3B-A6F2-78405138E964}" destId="{0DED098C-3B4A-41A8-A6EE-FE256E14A3B4}" srcOrd="0" destOrd="0" parTransId="{3873A491-7A33-4EDC-AFBC-86CE20CC2853}" sibTransId="{DD5596B6-0C78-4AE6-A0C3-3BE70EB8CFBA}"/>
    <dgm:cxn modelId="{EF2F15F6-4571-46F5-913C-C23E3469BF67}" srcId="{B42E1B90-FC72-4C3B-A6F2-78405138E964}" destId="{092B47B3-5D68-4DA9-AF61-C4810ACBFB98}" srcOrd="1" destOrd="0" parTransId="{97F19DDB-C6CF-47AF-8DD5-081348A5D258}" sibTransId="{FC85DDF5-2384-4D99-864E-7A61BF43A283}"/>
    <dgm:cxn modelId="{966BB606-AF0C-4240-A499-EF47F4C0F943}" type="presParOf" srcId="{E00923D1-9888-4736-AB57-8438FFC0F6C9}" destId="{FE49848D-BAD7-4B9B-AAE2-445F3B4193D8}" srcOrd="0" destOrd="0" presId="urn:microsoft.com/office/officeart/2018/2/layout/IconLabelList"/>
    <dgm:cxn modelId="{250C3FA7-BDB5-4D74-B19B-3CB45095320B}" type="presParOf" srcId="{FE49848D-BAD7-4B9B-AAE2-445F3B4193D8}" destId="{7BB909A6-C646-40BC-BE22-275E98BADF3E}" srcOrd="0" destOrd="0" presId="urn:microsoft.com/office/officeart/2018/2/layout/IconLabelList"/>
    <dgm:cxn modelId="{AC157B0C-B5E2-451F-BE45-6DEEDD5C5D3E}" type="presParOf" srcId="{FE49848D-BAD7-4B9B-AAE2-445F3B4193D8}" destId="{C66BCB09-1B01-4EF3-B5C9-A79CE39405E4}" srcOrd="1" destOrd="0" presId="urn:microsoft.com/office/officeart/2018/2/layout/IconLabelList"/>
    <dgm:cxn modelId="{FD90468A-DA07-470D-B9FC-65CA97395386}" type="presParOf" srcId="{FE49848D-BAD7-4B9B-AAE2-445F3B4193D8}" destId="{53FB860F-189A-40B6-A4B9-1AA83EDE4336}" srcOrd="2" destOrd="0" presId="urn:microsoft.com/office/officeart/2018/2/layout/IconLabelList"/>
    <dgm:cxn modelId="{A0265BD2-46F3-4CFD-A23C-7DE80F94864D}" type="presParOf" srcId="{E00923D1-9888-4736-AB57-8438FFC0F6C9}" destId="{8DA343BA-FD57-474D-B1FE-B58FD48E1787}" srcOrd="1" destOrd="0" presId="urn:microsoft.com/office/officeart/2018/2/layout/IconLabelList"/>
    <dgm:cxn modelId="{6145AA2B-57F0-4F50-B59A-086F5789D204}" type="presParOf" srcId="{E00923D1-9888-4736-AB57-8438FFC0F6C9}" destId="{B4DD45B5-21BA-4CB5-B510-8EC673BB99C6}" srcOrd="2" destOrd="0" presId="urn:microsoft.com/office/officeart/2018/2/layout/IconLabelList"/>
    <dgm:cxn modelId="{4A01CE59-CDC6-4490-9282-56AD5B7DF6D0}" type="presParOf" srcId="{B4DD45B5-21BA-4CB5-B510-8EC673BB99C6}" destId="{EB8F8518-520C-43C9-95EA-2659BAFC1707}" srcOrd="0" destOrd="0" presId="urn:microsoft.com/office/officeart/2018/2/layout/IconLabelList"/>
    <dgm:cxn modelId="{DD48C7C5-2DEC-4597-8827-5C3905C22AED}" type="presParOf" srcId="{B4DD45B5-21BA-4CB5-B510-8EC673BB99C6}" destId="{092F8FD9-B2D6-455F-B905-F493B23C0DAB}" srcOrd="1" destOrd="0" presId="urn:microsoft.com/office/officeart/2018/2/layout/IconLabelList"/>
    <dgm:cxn modelId="{E698FC85-0071-407B-8223-5CC063A83A59}" type="presParOf" srcId="{B4DD45B5-21BA-4CB5-B510-8EC673BB99C6}" destId="{2A650A17-CE29-45F9-8A6E-34DC1DD994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E2FE74-52E5-404B-B2A5-CADBDA3901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68D74E-DD4B-4627-8DFF-B25C5D22BAD1}">
      <dgm:prSet/>
      <dgm:spPr/>
      <dgm:t>
        <a:bodyPr/>
        <a:lstStyle/>
        <a:p>
          <a:r>
            <a:rPr lang="de-DE"/>
            <a:t>Fokussieren auf Laufzeit &amp; Speicherverbrauch</a:t>
          </a:r>
          <a:endParaRPr lang="en-US"/>
        </a:p>
      </dgm:t>
    </dgm:pt>
    <dgm:pt modelId="{245A0430-6F96-4439-8927-9803D4FE773E}" type="parTrans" cxnId="{E0C2B4E8-01B8-49B7-B1F3-D9A029998B49}">
      <dgm:prSet/>
      <dgm:spPr/>
      <dgm:t>
        <a:bodyPr/>
        <a:lstStyle/>
        <a:p>
          <a:endParaRPr lang="en-US"/>
        </a:p>
      </dgm:t>
    </dgm:pt>
    <dgm:pt modelId="{8608FAB4-FA1B-4342-9548-51D6E37DFABD}" type="sibTrans" cxnId="{E0C2B4E8-01B8-49B7-B1F3-D9A029998B49}">
      <dgm:prSet/>
      <dgm:spPr/>
      <dgm:t>
        <a:bodyPr/>
        <a:lstStyle/>
        <a:p>
          <a:endParaRPr lang="en-US"/>
        </a:p>
      </dgm:t>
    </dgm:pt>
    <dgm:pt modelId="{B1DF2398-E0DE-4A59-859E-0A534CBC24DB}">
      <dgm:prSet/>
      <dgm:spPr/>
      <dgm:t>
        <a:bodyPr/>
        <a:lstStyle/>
        <a:p>
          <a:r>
            <a:rPr lang="de-DE"/>
            <a:t>Divide-and-Conquer</a:t>
          </a:r>
          <a:endParaRPr lang="en-US"/>
        </a:p>
      </dgm:t>
    </dgm:pt>
    <dgm:pt modelId="{2FAF8A1A-846A-4D07-9D28-6A2000F910B8}" type="parTrans" cxnId="{53E3FBA9-54E5-47FA-A72C-AB4C966B7B47}">
      <dgm:prSet/>
      <dgm:spPr/>
      <dgm:t>
        <a:bodyPr/>
        <a:lstStyle/>
        <a:p>
          <a:endParaRPr lang="en-US"/>
        </a:p>
      </dgm:t>
    </dgm:pt>
    <dgm:pt modelId="{56231376-6062-4F3B-A0E5-C3CFB60059C4}" type="sibTrans" cxnId="{53E3FBA9-54E5-47FA-A72C-AB4C966B7B47}">
      <dgm:prSet/>
      <dgm:spPr/>
      <dgm:t>
        <a:bodyPr/>
        <a:lstStyle/>
        <a:p>
          <a:endParaRPr lang="en-US"/>
        </a:p>
      </dgm:t>
    </dgm:pt>
    <dgm:pt modelId="{41AF50D0-21B1-414A-BBBC-F66CF86012E7}">
      <dgm:prSet/>
      <dgm:spPr/>
      <dgm:t>
        <a:bodyPr/>
        <a:lstStyle/>
        <a:p>
          <a:r>
            <a:rPr lang="de-DE"/>
            <a:t>Optimieren von Datenstrukturen</a:t>
          </a:r>
          <a:endParaRPr lang="en-US"/>
        </a:p>
      </dgm:t>
    </dgm:pt>
    <dgm:pt modelId="{056422A0-B89D-415C-B7EC-1E45496412CC}" type="parTrans" cxnId="{9DA4CDB0-0BD5-43E0-BDE5-61372BA252E1}">
      <dgm:prSet/>
      <dgm:spPr/>
      <dgm:t>
        <a:bodyPr/>
        <a:lstStyle/>
        <a:p>
          <a:endParaRPr lang="en-US"/>
        </a:p>
      </dgm:t>
    </dgm:pt>
    <dgm:pt modelId="{ACED35CE-64BF-4132-95AB-ADF3E0358F4D}" type="sibTrans" cxnId="{9DA4CDB0-0BD5-43E0-BDE5-61372BA252E1}">
      <dgm:prSet/>
      <dgm:spPr/>
      <dgm:t>
        <a:bodyPr/>
        <a:lstStyle/>
        <a:p>
          <a:endParaRPr lang="en-US"/>
        </a:p>
      </dgm:t>
    </dgm:pt>
    <dgm:pt modelId="{0292EE4D-7824-4D8D-B071-80E5AA42024B}">
      <dgm:prSet/>
      <dgm:spPr/>
      <dgm:t>
        <a:bodyPr/>
        <a:lstStyle/>
        <a:p>
          <a:r>
            <a:rPr lang="de-DE"/>
            <a:t>bspw. ArrayList vs. LinkedList</a:t>
          </a:r>
          <a:endParaRPr lang="en-US"/>
        </a:p>
      </dgm:t>
    </dgm:pt>
    <dgm:pt modelId="{CEAF8D70-64BF-4F02-9AA9-3F918BAED689}" type="parTrans" cxnId="{0691011F-4501-4B9B-9131-51EE5DB2EF23}">
      <dgm:prSet/>
      <dgm:spPr/>
      <dgm:t>
        <a:bodyPr/>
        <a:lstStyle/>
        <a:p>
          <a:endParaRPr lang="en-US"/>
        </a:p>
      </dgm:t>
    </dgm:pt>
    <dgm:pt modelId="{C6924D74-CA58-442E-AEAE-78DD18B6626B}" type="sibTrans" cxnId="{0691011F-4501-4B9B-9131-51EE5DB2EF23}">
      <dgm:prSet/>
      <dgm:spPr/>
      <dgm:t>
        <a:bodyPr/>
        <a:lstStyle/>
        <a:p>
          <a:endParaRPr lang="en-US"/>
        </a:p>
      </dgm:t>
    </dgm:pt>
    <dgm:pt modelId="{8BCBD22A-3425-4D13-8039-2BAF18E78752}">
      <dgm:prSet/>
      <dgm:spPr/>
      <dgm:t>
        <a:bodyPr/>
        <a:lstStyle/>
        <a:p>
          <a:r>
            <a:rPr lang="de-DE"/>
            <a:t>Parallelisierung / Multithreading</a:t>
          </a:r>
          <a:endParaRPr lang="en-US"/>
        </a:p>
      </dgm:t>
    </dgm:pt>
    <dgm:pt modelId="{B4B79FFE-C8A9-43AB-9097-66A69F5F0F2C}" type="parTrans" cxnId="{FA93EDE6-03CE-454D-8B9B-A666333EBB66}">
      <dgm:prSet/>
      <dgm:spPr/>
      <dgm:t>
        <a:bodyPr/>
        <a:lstStyle/>
        <a:p>
          <a:endParaRPr lang="en-US"/>
        </a:p>
      </dgm:t>
    </dgm:pt>
    <dgm:pt modelId="{0825F1A5-4033-4626-8956-E3A4A2E7A814}" type="sibTrans" cxnId="{FA93EDE6-03CE-454D-8B9B-A666333EBB66}">
      <dgm:prSet/>
      <dgm:spPr/>
      <dgm:t>
        <a:bodyPr/>
        <a:lstStyle/>
        <a:p>
          <a:endParaRPr lang="en-US"/>
        </a:p>
      </dgm:t>
    </dgm:pt>
    <dgm:pt modelId="{F925E66F-A74D-4FCD-828B-489CD996823A}">
      <dgm:prSet/>
      <dgm:spPr/>
      <dgm:t>
        <a:bodyPr/>
        <a:lstStyle/>
        <a:p>
          <a:r>
            <a:rPr lang="de-DE"/>
            <a:t>Aufteilen von Aufgaben</a:t>
          </a:r>
          <a:endParaRPr lang="en-US"/>
        </a:p>
      </dgm:t>
    </dgm:pt>
    <dgm:pt modelId="{A7C54548-682E-40D3-86A0-F77273CC4822}" type="parTrans" cxnId="{D64E5540-3004-4524-95A5-9019F1E032A3}">
      <dgm:prSet/>
      <dgm:spPr/>
      <dgm:t>
        <a:bodyPr/>
        <a:lstStyle/>
        <a:p>
          <a:endParaRPr lang="en-US"/>
        </a:p>
      </dgm:t>
    </dgm:pt>
    <dgm:pt modelId="{8B3E3305-9AC6-4F71-B833-6E819C1A8413}" type="sibTrans" cxnId="{D64E5540-3004-4524-95A5-9019F1E032A3}">
      <dgm:prSet/>
      <dgm:spPr/>
      <dgm:t>
        <a:bodyPr/>
        <a:lstStyle/>
        <a:p>
          <a:endParaRPr lang="en-US"/>
        </a:p>
      </dgm:t>
    </dgm:pt>
    <dgm:pt modelId="{BBF8BE34-3B8E-4A7C-9348-7962608F5D7A}">
      <dgm:prSet/>
      <dgm:spPr/>
      <dgm:t>
        <a:bodyPr/>
        <a:lstStyle/>
        <a:p>
          <a:r>
            <a:rPr lang="de-DE"/>
            <a:t>Trade-Offs: Performance vs. Lesbarkeit/Wartbarkeit</a:t>
          </a:r>
          <a:endParaRPr lang="en-US"/>
        </a:p>
      </dgm:t>
    </dgm:pt>
    <dgm:pt modelId="{07E57270-D3F6-4931-B537-0140B3DF0F4D}" type="parTrans" cxnId="{9C951DBE-E1E1-49DD-B297-1AC7E2DE9EB6}">
      <dgm:prSet/>
      <dgm:spPr/>
      <dgm:t>
        <a:bodyPr/>
        <a:lstStyle/>
        <a:p>
          <a:endParaRPr lang="en-US"/>
        </a:p>
      </dgm:t>
    </dgm:pt>
    <dgm:pt modelId="{124B4414-1021-4583-AF77-9165B0F02BCF}" type="sibTrans" cxnId="{9C951DBE-E1E1-49DD-B297-1AC7E2DE9EB6}">
      <dgm:prSet/>
      <dgm:spPr/>
      <dgm:t>
        <a:bodyPr/>
        <a:lstStyle/>
        <a:p>
          <a:endParaRPr lang="en-US"/>
        </a:p>
      </dgm:t>
    </dgm:pt>
    <dgm:pt modelId="{FDCDA355-5525-4E3E-9A71-D0B50FA0FE63}" type="pres">
      <dgm:prSet presAssocID="{BCE2FE74-52E5-404B-B2A5-CADBDA390144}" presName="root" presStyleCnt="0">
        <dgm:presLayoutVars>
          <dgm:dir/>
          <dgm:resizeHandles val="exact"/>
        </dgm:presLayoutVars>
      </dgm:prSet>
      <dgm:spPr/>
    </dgm:pt>
    <dgm:pt modelId="{F0D197E4-7177-491F-B9E9-5A7F45DD92D7}" type="pres">
      <dgm:prSet presAssocID="{F268D74E-DD4B-4627-8DFF-B25C5D22BAD1}" presName="compNode" presStyleCnt="0"/>
      <dgm:spPr/>
    </dgm:pt>
    <dgm:pt modelId="{45A10E4E-17E1-4E65-B75A-92C7980F6867}" type="pres">
      <dgm:prSet presAssocID="{F268D74E-DD4B-4627-8DFF-B25C5D22BAD1}" presName="bgRect" presStyleLbl="bgShp" presStyleIdx="0" presStyleCnt="4"/>
      <dgm:spPr/>
    </dgm:pt>
    <dgm:pt modelId="{F4FEC670-4279-4E1A-8689-6A65E2A24F29}" type="pres">
      <dgm:prSet presAssocID="{F268D74E-DD4B-4627-8DFF-B25C5D22BA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184FCFF-ABCD-4468-B676-1FA58882D6DD}" type="pres">
      <dgm:prSet presAssocID="{F268D74E-DD4B-4627-8DFF-B25C5D22BAD1}" presName="spaceRect" presStyleCnt="0"/>
      <dgm:spPr/>
    </dgm:pt>
    <dgm:pt modelId="{EF2C8BB0-2E12-4DB2-A5AA-27909841EFBC}" type="pres">
      <dgm:prSet presAssocID="{F268D74E-DD4B-4627-8DFF-B25C5D22BAD1}" presName="parTx" presStyleLbl="revTx" presStyleIdx="0" presStyleCnt="7">
        <dgm:presLayoutVars>
          <dgm:chMax val="0"/>
          <dgm:chPref val="0"/>
        </dgm:presLayoutVars>
      </dgm:prSet>
      <dgm:spPr/>
    </dgm:pt>
    <dgm:pt modelId="{BDB8D363-7692-4299-BDEC-28A47B4326BD}" type="pres">
      <dgm:prSet presAssocID="{F268D74E-DD4B-4627-8DFF-B25C5D22BAD1}" presName="desTx" presStyleLbl="revTx" presStyleIdx="1" presStyleCnt="7">
        <dgm:presLayoutVars/>
      </dgm:prSet>
      <dgm:spPr/>
    </dgm:pt>
    <dgm:pt modelId="{219C97F8-DE45-4FB0-B165-E75B13F8AE3F}" type="pres">
      <dgm:prSet presAssocID="{8608FAB4-FA1B-4342-9548-51D6E37DFABD}" presName="sibTrans" presStyleCnt="0"/>
      <dgm:spPr/>
    </dgm:pt>
    <dgm:pt modelId="{51361544-28B9-41B2-9709-9B3B2B37C713}" type="pres">
      <dgm:prSet presAssocID="{41AF50D0-21B1-414A-BBBC-F66CF86012E7}" presName="compNode" presStyleCnt="0"/>
      <dgm:spPr/>
    </dgm:pt>
    <dgm:pt modelId="{15C89850-60BE-4728-86A5-11A3CBFD1A81}" type="pres">
      <dgm:prSet presAssocID="{41AF50D0-21B1-414A-BBBC-F66CF86012E7}" presName="bgRect" presStyleLbl="bgShp" presStyleIdx="1" presStyleCnt="4"/>
      <dgm:spPr/>
    </dgm:pt>
    <dgm:pt modelId="{D82207BF-C0A6-41A9-A2A0-18509E9AE9C2}" type="pres">
      <dgm:prSet presAssocID="{41AF50D0-21B1-414A-BBBC-F66CF86012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87B1A21-8F89-41E8-AFA7-D751133A26AF}" type="pres">
      <dgm:prSet presAssocID="{41AF50D0-21B1-414A-BBBC-F66CF86012E7}" presName="spaceRect" presStyleCnt="0"/>
      <dgm:spPr/>
    </dgm:pt>
    <dgm:pt modelId="{67BBBDC7-DB58-45EA-9E8A-F087EC050FFA}" type="pres">
      <dgm:prSet presAssocID="{41AF50D0-21B1-414A-BBBC-F66CF86012E7}" presName="parTx" presStyleLbl="revTx" presStyleIdx="2" presStyleCnt="7">
        <dgm:presLayoutVars>
          <dgm:chMax val="0"/>
          <dgm:chPref val="0"/>
        </dgm:presLayoutVars>
      </dgm:prSet>
      <dgm:spPr/>
    </dgm:pt>
    <dgm:pt modelId="{7ACBA7B8-0177-43BE-B25E-4F3E131F227C}" type="pres">
      <dgm:prSet presAssocID="{41AF50D0-21B1-414A-BBBC-F66CF86012E7}" presName="desTx" presStyleLbl="revTx" presStyleIdx="3" presStyleCnt="7">
        <dgm:presLayoutVars/>
      </dgm:prSet>
      <dgm:spPr/>
    </dgm:pt>
    <dgm:pt modelId="{A9058F4D-6EEE-46A3-A88C-DBF3A93BCB10}" type="pres">
      <dgm:prSet presAssocID="{ACED35CE-64BF-4132-95AB-ADF3E0358F4D}" presName="sibTrans" presStyleCnt="0"/>
      <dgm:spPr/>
    </dgm:pt>
    <dgm:pt modelId="{4CC4BC2D-9560-4CBB-BCB8-6BA2F6349BCE}" type="pres">
      <dgm:prSet presAssocID="{8BCBD22A-3425-4D13-8039-2BAF18E78752}" presName="compNode" presStyleCnt="0"/>
      <dgm:spPr/>
    </dgm:pt>
    <dgm:pt modelId="{8FC68E12-6D85-43C6-94B1-B60209BDF445}" type="pres">
      <dgm:prSet presAssocID="{8BCBD22A-3425-4D13-8039-2BAF18E78752}" presName="bgRect" presStyleLbl="bgShp" presStyleIdx="2" presStyleCnt="4"/>
      <dgm:spPr/>
    </dgm:pt>
    <dgm:pt modelId="{B8908FD4-49C8-4EEA-B429-494765C68D04}" type="pres">
      <dgm:prSet presAssocID="{8BCBD22A-3425-4D13-8039-2BAF18E787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EF1943F-6EF6-4649-8C24-76A254E1934B}" type="pres">
      <dgm:prSet presAssocID="{8BCBD22A-3425-4D13-8039-2BAF18E78752}" presName="spaceRect" presStyleCnt="0"/>
      <dgm:spPr/>
    </dgm:pt>
    <dgm:pt modelId="{1609541C-6EA2-4640-96D7-EEFA4E387C2D}" type="pres">
      <dgm:prSet presAssocID="{8BCBD22A-3425-4D13-8039-2BAF18E78752}" presName="parTx" presStyleLbl="revTx" presStyleIdx="4" presStyleCnt="7">
        <dgm:presLayoutVars>
          <dgm:chMax val="0"/>
          <dgm:chPref val="0"/>
        </dgm:presLayoutVars>
      </dgm:prSet>
      <dgm:spPr/>
    </dgm:pt>
    <dgm:pt modelId="{9C0CE98C-8B7B-47EB-AD3B-9A5A72752462}" type="pres">
      <dgm:prSet presAssocID="{8BCBD22A-3425-4D13-8039-2BAF18E78752}" presName="desTx" presStyleLbl="revTx" presStyleIdx="5" presStyleCnt="7">
        <dgm:presLayoutVars/>
      </dgm:prSet>
      <dgm:spPr/>
    </dgm:pt>
    <dgm:pt modelId="{85C0B7C5-5363-4888-8514-2237AABC29C2}" type="pres">
      <dgm:prSet presAssocID="{0825F1A5-4033-4626-8956-E3A4A2E7A814}" presName="sibTrans" presStyleCnt="0"/>
      <dgm:spPr/>
    </dgm:pt>
    <dgm:pt modelId="{7AEE4EE5-3178-469C-BE93-9FB7C1C316BB}" type="pres">
      <dgm:prSet presAssocID="{BBF8BE34-3B8E-4A7C-9348-7962608F5D7A}" presName="compNode" presStyleCnt="0"/>
      <dgm:spPr/>
    </dgm:pt>
    <dgm:pt modelId="{0A2729AF-B1D5-4BE5-B614-11E391B24E53}" type="pres">
      <dgm:prSet presAssocID="{BBF8BE34-3B8E-4A7C-9348-7962608F5D7A}" presName="bgRect" presStyleLbl="bgShp" presStyleIdx="3" presStyleCnt="4"/>
      <dgm:spPr/>
    </dgm:pt>
    <dgm:pt modelId="{9EC74A2B-2E3A-4BEF-8D37-024EE8BB5728}" type="pres">
      <dgm:prSet presAssocID="{BBF8BE34-3B8E-4A7C-9348-7962608F5D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4337536-D3FD-444E-99E1-ECCEBCC42C62}" type="pres">
      <dgm:prSet presAssocID="{BBF8BE34-3B8E-4A7C-9348-7962608F5D7A}" presName="spaceRect" presStyleCnt="0"/>
      <dgm:spPr/>
    </dgm:pt>
    <dgm:pt modelId="{117C8698-DC2D-46C9-A593-F46497A0B7D1}" type="pres">
      <dgm:prSet presAssocID="{BBF8BE34-3B8E-4A7C-9348-7962608F5D7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546B710-A47E-40C9-8D73-304250ADD6A9}" type="presOf" srcId="{41AF50D0-21B1-414A-BBBC-F66CF86012E7}" destId="{67BBBDC7-DB58-45EA-9E8A-F087EC050FFA}" srcOrd="0" destOrd="0" presId="urn:microsoft.com/office/officeart/2018/2/layout/IconVerticalSolidList"/>
    <dgm:cxn modelId="{6C9A6116-9044-4AA6-973E-046191FE5F6C}" type="presOf" srcId="{BCE2FE74-52E5-404B-B2A5-CADBDA390144}" destId="{FDCDA355-5525-4E3E-9A71-D0B50FA0FE63}" srcOrd="0" destOrd="0" presId="urn:microsoft.com/office/officeart/2018/2/layout/IconVerticalSolidList"/>
    <dgm:cxn modelId="{0691011F-4501-4B9B-9131-51EE5DB2EF23}" srcId="{41AF50D0-21B1-414A-BBBC-F66CF86012E7}" destId="{0292EE4D-7824-4D8D-B071-80E5AA42024B}" srcOrd="0" destOrd="0" parTransId="{CEAF8D70-64BF-4F02-9AA9-3F918BAED689}" sibTransId="{C6924D74-CA58-442E-AEAE-78DD18B6626B}"/>
    <dgm:cxn modelId="{C3CB9F3E-FB97-4F7B-897E-220F21027466}" type="presOf" srcId="{0292EE4D-7824-4D8D-B071-80E5AA42024B}" destId="{7ACBA7B8-0177-43BE-B25E-4F3E131F227C}" srcOrd="0" destOrd="0" presId="urn:microsoft.com/office/officeart/2018/2/layout/IconVerticalSolidList"/>
    <dgm:cxn modelId="{D64E5540-3004-4524-95A5-9019F1E032A3}" srcId="{8BCBD22A-3425-4D13-8039-2BAF18E78752}" destId="{F925E66F-A74D-4FCD-828B-489CD996823A}" srcOrd="0" destOrd="0" parTransId="{A7C54548-682E-40D3-86A0-F77273CC4822}" sibTransId="{8B3E3305-9AC6-4F71-B833-6E819C1A8413}"/>
    <dgm:cxn modelId="{CAB86A5F-9EA7-461E-864B-6535B6EE9523}" type="presOf" srcId="{8BCBD22A-3425-4D13-8039-2BAF18E78752}" destId="{1609541C-6EA2-4640-96D7-EEFA4E387C2D}" srcOrd="0" destOrd="0" presId="urn:microsoft.com/office/officeart/2018/2/layout/IconVerticalSolidList"/>
    <dgm:cxn modelId="{47C8336F-629F-4451-B12A-86B6168A6940}" type="presOf" srcId="{BBF8BE34-3B8E-4A7C-9348-7962608F5D7A}" destId="{117C8698-DC2D-46C9-A593-F46497A0B7D1}" srcOrd="0" destOrd="0" presId="urn:microsoft.com/office/officeart/2018/2/layout/IconVerticalSolidList"/>
    <dgm:cxn modelId="{01FA2E9B-FA5A-4389-BFAB-D8F205FD56EF}" type="presOf" srcId="{B1DF2398-E0DE-4A59-859E-0A534CBC24DB}" destId="{BDB8D363-7692-4299-BDEC-28A47B4326BD}" srcOrd="0" destOrd="0" presId="urn:microsoft.com/office/officeart/2018/2/layout/IconVerticalSolidList"/>
    <dgm:cxn modelId="{53E3FBA9-54E5-47FA-A72C-AB4C966B7B47}" srcId="{F268D74E-DD4B-4627-8DFF-B25C5D22BAD1}" destId="{B1DF2398-E0DE-4A59-859E-0A534CBC24DB}" srcOrd="0" destOrd="0" parTransId="{2FAF8A1A-846A-4D07-9D28-6A2000F910B8}" sibTransId="{56231376-6062-4F3B-A0E5-C3CFB60059C4}"/>
    <dgm:cxn modelId="{4D7A85AD-57CB-4294-B847-818D4F0633F4}" type="presOf" srcId="{F925E66F-A74D-4FCD-828B-489CD996823A}" destId="{9C0CE98C-8B7B-47EB-AD3B-9A5A72752462}" srcOrd="0" destOrd="0" presId="urn:microsoft.com/office/officeart/2018/2/layout/IconVerticalSolidList"/>
    <dgm:cxn modelId="{9DA4CDB0-0BD5-43E0-BDE5-61372BA252E1}" srcId="{BCE2FE74-52E5-404B-B2A5-CADBDA390144}" destId="{41AF50D0-21B1-414A-BBBC-F66CF86012E7}" srcOrd="1" destOrd="0" parTransId="{056422A0-B89D-415C-B7EC-1E45496412CC}" sibTransId="{ACED35CE-64BF-4132-95AB-ADF3E0358F4D}"/>
    <dgm:cxn modelId="{9C951DBE-E1E1-49DD-B297-1AC7E2DE9EB6}" srcId="{BCE2FE74-52E5-404B-B2A5-CADBDA390144}" destId="{BBF8BE34-3B8E-4A7C-9348-7962608F5D7A}" srcOrd="3" destOrd="0" parTransId="{07E57270-D3F6-4931-B537-0140B3DF0F4D}" sibTransId="{124B4414-1021-4583-AF77-9165B0F02BCF}"/>
    <dgm:cxn modelId="{D39812D6-9E0C-4784-808F-BD2B9E333BB1}" type="presOf" srcId="{F268D74E-DD4B-4627-8DFF-B25C5D22BAD1}" destId="{EF2C8BB0-2E12-4DB2-A5AA-27909841EFBC}" srcOrd="0" destOrd="0" presId="urn:microsoft.com/office/officeart/2018/2/layout/IconVerticalSolidList"/>
    <dgm:cxn modelId="{FA93EDE6-03CE-454D-8B9B-A666333EBB66}" srcId="{BCE2FE74-52E5-404B-B2A5-CADBDA390144}" destId="{8BCBD22A-3425-4D13-8039-2BAF18E78752}" srcOrd="2" destOrd="0" parTransId="{B4B79FFE-C8A9-43AB-9097-66A69F5F0F2C}" sibTransId="{0825F1A5-4033-4626-8956-E3A4A2E7A814}"/>
    <dgm:cxn modelId="{E0C2B4E8-01B8-49B7-B1F3-D9A029998B49}" srcId="{BCE2FE74-52E5-404B-B2A5-CADBDA390144}" destId="{F268D74E-DD4B-4627-8DFF-B25C5D22BAD1}" srcOrd="0" destOrd="0" parTransId="{245A0430-6F96-4439-8927-9803D4FE773E}" sibTransId="{8608FAB4-FA1B-4342-9548-51D6E37DFABD}"/>
    <dgm:cxn modelId="{0E2FB9ED-3EBF-4B9B-8A07-7E9E01AD227F}" type="presParOf" srcId="{FDCDA355-5525-4E3E-9A71-D0B50FA0FE63}" destId="{F0D197E4-7177-491F-B9E9-5A7F45DD92D7}" srcOrd="0" destOrd="0" presId="urn:microsoft.com/office/officeart/2018/2/layout/IconVerticalSolidList"/>
    <dgm:cxn modelId="{66E4B718-738F-454F-AA74-02093A63D395}" type="presParOf" srcId="{F0D197E4-7177-491F-B9E9-5A7F45DD92D7}" destId="{45A10E4E-17E1-4E65-B75A-92C7980F6867}" srcOrd="0" destOrd="0" presId="urn:microsoft.com/office/officeart/2018/2/layout/IconVerticalSolidList"/>
    <dgm:cxn modelId="{30B07AE2-2078-4A53-A1A2-0FB49DFC810B}" type="presParOf" srcId="{F0D197E4-7177-491F-B9E9-5A7F45DD92D7}" destId="{F4FEC670-4279-4E1A-8689-6A65E2A24F29}" srcOrd="1" destOrd="0" presId="urn:microsoft.com/office/officeart/2018/2/layout/IconVerticalSolidList"/>
    <dgm:cxn modelId="{AA0545B4-C6E6-445A-BDDB-2D5CD2ABD544}" type="presParOf" srcId="{F0D197E4-7177-491F-B9E9-5A7F45DD92D7}" destId="{F184FCFF-ABCD-4468-B676-1FA58882D6DD}" srcOrd="2" destOrd="0" presId="urn:microsoft.com/office/officeart/2018/2/layout/IconVerticalSolidList"/>
    <dgm:cxn modelId="{AD598C06-9BEA-48BD-A9B1-6D5E51C1A1F8}" type="presParOf" srcId="{F0D197E4-7177-491F-B9E9-5A7F45DD92D7}" destId="{EF2C8BB0-2E12-4DB2-A5AA-27909841EFBC}" srcOrd="3" destOrd="0" presId="urn:microsoft.com/office/officeart/2018/2/layout/IconVerticalSolidList"/>
    <dgm:cxn modelId="{83CA4E06-4992-4B48-BC51-7F69259D2C04}" type="presParOf" srcId="{F0D197E4-7177-491F-B9E9-5A7F45DD92D7}" destId="{BDB8D363-7692-4299-BDEC-28A47B4326BD}" srcOrd="4" destOrd="0" presId="urn:microsoft.com/office/officeart/2018/2/layout/IconVerticalSolidList"/>
    <dgm:cxn modelId="{5238B9BB-7A5F-45D0-A902-045C4BF8B190}" type="presParOf" srcId="{FDCDA355-5525-4E3E-9A71-D0B50FA0FE63}" destId="{219C97F8-DE45-4FB0-B165-E75B13F8AE3F}" srcOrd="1" destOrd="0" presId="urn:microsoft.com/office/officeart/2018/2/layout/IconVerticalSolidList"/>
    <dgm:cxn modelId="{FF0D5CED-060A-4884-BCC2-0369E5E1B44D}" type="presParOf" srcId="{FDCDA355-5525-4E3E-9A71-D0B50FA0FE63}" destId="{51361544-28B9-41B2-9709-9B3B2B37C713}" srcOrd="2" destOrd="0" presId="urn:microsoft.com/office/officeart/2018/2/layout/IconVerticalSolidList"/>
    <dgm:cxn modelId="{B2B423D6-4114-4A96-A718-9DB1B196033F}" type="presParOf" srcId="{51361544-28B9-41B2-9709-9B3B2B37C713}" destId="{15C89850-60BE-4728-86A5-11A3CBFD1A81}" srcOrd="0" destOrd="0" presId="urn:microsoft.com/office/officeart/2018/2/layout/IconVerticalSolidList"/>
    <dgm:cxn modelId="{45741B4C-487E-45DA-862A-565B43444B47}" type="presParOf" srcId="{51361544-28B9-41B2-9709-9B3B2B37C713}" destId="{D82207BF-C0A6-41A9-A2A0-18509E9AE9C2}" srcOrd="1" destOrd="0" presId="urn:microsoft.com/office/officeart/2018/2/layout/IconVerticalSolidList"/>
    <dgm:cxn modelId="{C9A5F558-A110-49C1-9A9A-BDD5E963767B}" type="presParOf" srcId="{51361544-28B9-41B2-9709-9B3B2B37C713}" destId="{B87B1A21-8F89-41E8-AFA7-D751133A26AF}" srcOrd="2" destOrd="0" presId="urn:microsoft.com/office/officeart/2018/2/layout/IconVerticalSolidList"/>
    <dgm:cxn modelId="{B9B06FC3-7DB8-4776-A7E3-669EC529AE10}" type="presParOf" srcId="{51361544-28B9-41B2-9709-9B3B2B37C713}" destId="{67BBBDC7-DB58-45EA-9E8A-F087EC050FFA}" srcOrd="3" destOrd="0" presId="urn:microsoft.com/office/officeart/2018/2/layout/IconVerticalSolidList"/>
    <dgm:cxn modelId="{87A1CF3D-8D00-4F9C-BA8E-5C792B412F68}" type="presParOf" srcId="{51361544-28B9-41B2-9709-9B3B2B37C713}" destId="{7ACBA7B8-0177-43BE-B25E-4F3E131F227C}" srcOrd="4" destOrd="0" presId="urn:microsoft.com/office/officeart/2018/2/layout/IconVerticalSolidList"/>
    <dgm:cxn modelId="{3EAC89E5-B45C-40C2-9747-C724F57A78C2}" type="presParOf" srcId="{FDCDA355-5525-4E3E-9A71-D0B50FA0FE63}" destId="{A9058F4D-6EEE-46A3-A88C-DBF3A93BCB10}" srcOrd="3" destOrd="0" presId="urn:microsoft.com/office/officeart/2018/2/layout/IconVerticalSolidList"/>
    <dgm:cxn modelId="{FE3DCD35-605E-48A6-8613-F20963F69992}" type="presParOf" srcId="{FDCDA355-5525-4E3E-9A71-D0B50FA0FE63}" destId="{4CC4BC2D-9560-4CBB-BCB8-6BA2F6349BCE}" srcOrd="4" destOrd="0" presId="urn:microsoft.com/office/officeart/2018/2/layout/IconVerticalSolidList"/>
    <dgm:cxn modelId="{E2F432F2-F46E-4BFC-AD36-D39470A1ED8E}" type="presParOf" srcId="{4CC4BC2D-9560-4CBB-BCB8-6BA2F6349BCE}" destId="{8FC68E12-6D85-43C6-94B1-B60209BDF445}" srcOrd="0" destOrd="0" presId="urn:microsoft.com/office/officeart/2018/2/layout/IconVerticalSolidList"/>
    <dgm:cxn modelId="{18B31BE1-6EB3-4377-956B-2B976E22B6D5}" type="presParOf" srcId="{4CC4BC2D-9560-4CBB-BCB8-6BA2F6349BCE}" destId="{B8908FD4-49C8-4EEA-B429-494765C68D04}" srcOrd="1" destOrd="0" presId="urn:microsoft.com/office/officeart/2018/2/layout/IconVerticalSolidList"/>
    <dgm:cxn modelId="{FECCFA63-5BC6-4AAC-A10E-A54E34DFF1A6}" type="presParOf" srcId="{4CC4BC2D-9560-4CBB-BCB8-6BA2F6349BCE}" destId="{2EF1943F-6EF6-4649-8C24-76A254E1934B}" srcOrd="2" destOrd="0" presId="urn:microsoft.com/office/officeart/2018/2/layout/IconVerticalSolidList"/>
    <dgm:cxn modelId="{71D5B74B-47FA-4BD6-8F88-BDA9EF90FC2D}" type="presParOf" srcId="{4CC4BC2D-9560-4CBB-BCB8-6BA2F6349BCE}" destId="{1609541C-6EA2-4640-96D7-EEFA4E387C2D}" srcOrd="3" destOrd="0" presId="urn:microsoft.com/office/officeart/2018/2/layout/IconVerticalSolidList"/>
    <dgm:cxn modelId="{2212E516-E55A-4902-8FA2-33594B79B23A}" type="presParOf" srcId="{4CC4BC2D-9560-4CBB-BCB8-6BA2F6349BCE}" destId="{9C0CE98C-8B7B-47EB-AD3B-9A5A72752462}" srcOrd="4" destOrd="0" presId="urn:microsoft.com/office/officeart/2018/2/layout/IconVerticalSolidList"/>
    <dgm:cxn modelId="{715B3066-31A2-4B0F-ACEB-28000A060BE0}" type="presParOf" srcId="{FDCDA355-5525-4E3E-9A71-D0B50FA0FE63}" destId="{85C0B7C5-5363-4888-8514-2237AABC29C2}" srcOrd="5" destOrd="0" presId="urn:microsoft.com/office/officeart/2018/2/layout/IconVerticalSolidList"/>
    <dgm:cxn modelId="{A78C7156-0CA8-41EF-BB70-0A88D0E0B679}" type="presParOf" srcId="{FDCDA355-5525-4E3E-9A71-D0B50FA0FE63}" destId="{7AEE4EE5-3178-469C-BE93-9FB7C1C316BB}" srcOrd="6" destOrd="0" presId="urn:microsoft.com/office/officeart/2018/2/layout/IconVerticalSolidList"/>
    <dgm:cxn modelId="{3AC644AB-E60C-4676-A841-A801873DFF61}" type="presParOf" srcId="{7AEE4EE5-3178-469C-BE93-9FB7C1C316BB}" destId="{0A2729AF-B1D5-4BE5-B614-11E391B24E53}" srcOrd="0" destOrd="0" presId="urn:microsoft.com/office/officeart/2018/2/layout/IconVerticalSolidList"/>
    <dgm:cxn modelId="{D7A10912-ED2C-49F3-BD52-BE7E1963E2A0}" type="presParOf" srcId="{7AEE4EE5-3178-469C-BE93-9FB7C1C316BB}" destId="{9EC74A2B-2E3A-4BEF-8D37-024EE8BB5728}" srcOrd="1" destOrd="0" presId="urn:microsoft.com/office/officeart/2018/2/layout/IconVerticalSolidList"/>
    <dgm:cxn modelId="{1FABA5BB-AD14-41A9-BB38-13266216D08C}" type="presParOf" srcId="{7AEE4EE5-3178-469C-BE93-9FB7C1C316BB}" destId="{24337536-D3FD-444E-99E1-ECCEBCC42C62}" srcOrd="2" destOrd="0" presId="urn:microsoft.com/office/officeart/2018/2/layout/IconVerticalSolidList"/>
    <dgm:cxn modelId="{1F23D246-0D16-4E2F-8446-7F082DC2219A}" type="presParOf" srcId="{7AEE4EE5-3178-469C-BE93-9FB7C1C316BB}" destId="{117C8698-DC2D-46C9-A593-F46497A0B7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0C02-3085-4A5A-A2D2-34D87FACD0B2}">
      <dsp:nvSpPr>
        <dsp:cNvPr id="0" name=""/>
        <dsp:cNvSpPr/>
      </dsp:nvSpPr>
      <dsp:spPr>
        <a:xfrm>
          <a:off x="84253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9888-36DC-42AA-BA13-A409EAB33D70}">
      <dsp:nvSpPr>
        <dsp:cNvPr id="0" name=""/>
        <dsp:cNvSpPr/>
      </dsp:nvSpPr>
      <dsp:spPr>
        <a:xfrm>
          <a:off x="8777" y="1862082"/>
          <a:ext cx="2324678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Performance =&gt; Effizienz</a:t>
          </a:r>
          <a:endParaRPr lang="en-US" sz="1400" kern="1200" dirty="0"/>
        </a:p>
      </dsp:txBody>
      <dsp:txXfrm>
        <a:off x="8777" y="1862082"/>
        <a:ext cx="2324678" cy="281917"/>
      </dsp:txXfrm>
    </dsp:sp>
    <dsp:sp modelId="{23594428-3A90-4A26-B6BB-94A500999F97}">
      <dsp:nvSpPr>
        <dsp:cNvPr id="0" name=""/>
        <dsp:cNvSpPr/>
      </dsp:nvSpPr>
      <dsp:spPr>
        <a:xfrm>
          <a:off x="23230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Zeit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Speicher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Skalierbarkeit</a:t>
          </a:r>
          <a:endParaRPr lang="en-US" sz="1100" kern="1200"/>
        </a:p>
      </dsp:txBody>
      <dsp:txXfrm>
        <a:off x="232307" y="2180841"/>
        <a:ext cx="1877617" cy="786932"/>
      </dsp:txXfrm>
    </dsp:sp>
    <dsp:sp modelId="{83944E56-2A63-48E4-B70C-7C31B8FAEA01}">
      <dsp:nvSpPr>
        <dsp:cNvPr id="0" name=""/>
        <dsp:cNvSpPr/>
      </dsp:nvSpPr>
      <dsp:spPr>
        <a:xfrm>
          <a:off x="360091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4F65B-A8A2-4C6F-BF81-491806ECA044}">
      <dsp:nvSpPr>
        <dsp:cNvPr id="0" name=""/>
        <dsp:cNvSpPr/>
      </dsp:nvSpPr>
      <dsp:spPr>
        <a:xfrm>
          <a:off x="2662038" y="1862082"/>
          <a:ext cx="2534915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Verzögerungen =? Kritisch</a:t>
          </a:r>
          <a:endParaRPr lang="en-US" sz="1400" kern="1200" dirty="0"/>
        </a:p>
      </dsp:txBody>
      <dsp:txXfrm>
        <a:off x="2662038" y="1862082"/>
        <a:ext cx="2534915" cy="281917"/>
      </dsp:txXfrm>
    </dsp:sp>
    <dsp:sp modelId="{711FD247-A293-4BA7-86D3-425DC521700B}">
      <dsp:nvSpPr>
        <dsp:cNvPr id="0" name=""/>
        <dsp:cNvSpPr/>
      </dsp:nvSpPr>
      <dsp:spPr>
        <a:xfrm>
          <a:off x="299068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228C2-05C1-4492-BFFC-EB280D4466A0}">
      <dsp:nvSpPr>
        <dsp:cNvPr id="0" name=""/>
        <dsp:cNvSpPr/>
      </dsp:nvSpPr>
      <dsp:spPr>
        <a:xfrm>
          <a:off x="613576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B4EB0-FB61-45ED-BFF4-616D752F5127}">
      <dsp:nvSpPr>
        <dsp:cNvPr id="0" name=""/>
        <dsp:cNvSpPr/>
      </dsp:nvSpPr>
      <dsp:spPr>
        <a:xfrm>
          <a:off x="5525537" y="1862082"/>
          <a:ext cx="1877617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Größe =? Kritisch</a:t>
          </a:r>
          <a:endParaRPr lang="en-US" sz="1400" kern="1200"/>
        </a:p>
      </dsp:txBody>
      <dsp:txXfrm>
        <a:off x="5525537" y="1862082"/>
        <a:ext cx="1877617" cy="281917"/>
      </dsp:txXfrm>
    </dsp:sp>
    <dsp:sp modelId="{D588DF4F-40AB-483D-90C5-CC0CBEF282E1}">
      <dsp:nvSpPr>
        <dsp:cNvPr id="0" name=""/>
        <dsp:cNvSpPr/>
      </dsp:nvSpPr>
      <dsp:spPr>
        <a:xfrm>
          <a:off x="552553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7ACEF-04D5-4482-9212-FBFA91016BFF}">
      <dsp:nvSpPr>
        <dsp:cNvPr id="0" name=""/>
        <dsp:cNvSpPr/>
      </dsp:nvSpPr>
      <dsp:spPr>
        <a:xfrm>
          <a:off x="834196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C8F38-5591-42F8-8892-7F86E239FD24}">
      <dsp:nvSpPr>
        <dsp:cNvPr id="0" name=""/>
        <dsp:cNvSpPr/>
      </dsp:nvSpPr>
      <dsp:spPr>
        <a:xfrm>
          <a:off x="7731738" y="1862082"/>
          <a:ext cx="1877617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UX =? Wichtig</a:t>
          </a:r>
          <a:endParaRPr lang="en-US" sz="1400" kern="1200"/>
        </a:p>
      </dsp:txBody>
      <dsp:txXfrm>
        <a:off x="7731738" y="1862082"/>
        <a:ext cx="1877617" cy="281917"/>
      </dsp:txXfrm>
    </dsp:sp>
    <dsp:sp modelId="{9A68E7F4-F9E7-4703-A0AC-1094D27E359A}">
      <dsp:nvSpPr>
        <dsp:cNvPr id="0" name=""/>
        <dsp:cNvSpPr/>
      </dsp:nvSpPr>
      <dsp:spPr>
        <a:xfrm>
          <a:off x="7731738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9D01-C354-49E5-9755-E4944878ACD4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Laufzeit</a:t>
          </a:r>
          <a:endParaRPr lang="en-US" sz="3300" kern="1200"/>
        </a:p>
      </dsp:txBody>
      <dsp:txXfrm>
        <a:off x="1505181" y="1478"/>
        <a:ext cx="3146557" cy="1887934"/>
      </dsp:txXfrm>
    </dsp:sp>
    <dsp:sp modelId="{3A1E8D3D-9E01-4876-9807-78332B19892A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Speicherbedarf</a:t>
          </a:r>
          <a:endParaRPr lang="en-US" sz="3300" kern="1200"/>
        </a:p>
      </dsp:txBody>
      <dsp:txXfrm>
        <a:off x="4966394" y="1478"/>
        <a:ext cx="3146557" cy="1887934"/>
      </dsp:txXfrm>
    </dsp:sp>
    <dsp:sp modelId="{7DBA2C5D-F927-435D-8D82-103C8CDC622E}">
      <dsp:nvSpPr>
        <dsp:cNvPr id="0" name=""/>
        <dsp:cNvSpPr/>
      </dsp:nvSpPr>
      <dsp:spPr>
        <a:xfrm>
          <a:off x="3235787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Benchmarking &amp; Profiling</a:t>
          </a:r>
          <a:endParaRPr lang="en-US" sz="3300" kern="1200"/>
        </a:p>
      </dsp:txBody>
      <dsp:txXfrm>
        <a:off x="3235787" y="2204068"/>
        <a:ext cx="3146557" cy="188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909A6-C646-40BC-BE22-275E98BADF3E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B860F-189A-40B6-A4B9-1AA83EDE4336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Große Datenmenge =! Probleme</a:t>
          </a:r>
          <a:endParaRPr lang="en-US" sz="2700" kern="1200"/>
        </a:p>
      </dsp:txBody>
      <dsp:txXfrm>
        <a:off x="111066" y="2893916"/>
        <a:ext cx="4320000" cy="720000"/>
      </dsp:txXfrm>
    </dsp:sp>
    <dsp:sp modelId="{EB8F8518-520C-43C9-95EA-2659BAFC1707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0A17-CE29-45F9-8A6E-34DC1DD994EA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Effizienter = Performant auf allen Geräten</a:t>
          </a:r>
          <a:endParaRPr lang="en-US" sz="2700" kern="1200"/>
        </a:p>
      </dsp:txBody>
      <dsp:txXfrm>
        <a:off x="5187066" y="289391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10E4E-17E1-4E65-B75A-92C7980F6867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EC670-4279-4E1A-8689-6A65E2A24F29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C8BB0-2E12-4DB2-A5AA-27909841EFBC}">
      <dsp:nvSpPr>
        <dsp:cNvPr id="0" name=""/>
        <dsp:cNvSpPr/>
      </dsp:nvSpPr>
      <dsp:spPr>
        <a:xfrm>
          <a:off x="994536" y="1698"/>
          <a:ext cx="4328159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Fokussieren auf Laufzeit &amp; Speicherverbrauch</a:t>
          </a:r>
          <a:endParaRPr lang="en-US" sz="2200" kern="1200"/>
        </a:p>
      </dsp:txBody>
      <dsp:txXfrm>
        <a:off x="994536" y="1698"/>
        <a:ext cx="4328159" cy="861070"/>
      </dsp:txXfrm>
    </dsp:sp>
    <dsp:sp modelId="{BDB8D363-7692-4299-BDEC-28A47B4326BD}">
      <dsp:nvSpPr>
        <dsp:cNvPr id="0" name=""/>
        <dsp:cNvSpPr/>
      </dsp:nvSpPr>
      <dsp:spPr>
        <a:xfrm>
          <a:off x="5322696" y="1698"/>
          <a:ext cx="429543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Divide-and-Conquer</a:t>
          </a:r>
          <a:endParaRPr lang="en-US" sz="1800" kern="1200"/>
        </a:p>
      </dsp:txBody>
      <dsp:txXfrm>
        <a:off x="5322696" y="1698"/>
        <a:ext cx="4295436" cy="861070"/>
      </dsp:txXfrm>
    </dsp:sp>
    <dsp:sp modelId="{15C89850-60BE-4728-86A5-11A3CBFD1A81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207BF-C0A6-41A9-A2A0-18509E9AE9C2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BBDC7-DB58-45EA-9E8A-F087EC050FFA}">
      <dsp:nvSpPr>
        <dsp:cNvPr id="0" name=""/>
        <dsp:cNvSpPr/>
      </dsp:nvSpPr>
      <dsp:spPr>
        <a:xfrm>
          <a:off x="994536" y="1078036"/>
          <a:ext cx="4328159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Optimieren von Datenstrukturen</a:t>
          </a:r>
          <a:endParaRPr lang="en-US" sz="2200" kern="1200"/>
        </a:p>
      </dsp:txBody>
      <dsp:txXfrm>
        <a:off x="994536" y="1078036"/>
        <a:ext cx="4328159" cy="861070"/>
      </dsp:txXfrm>
    </dsp:sp>
    <dsp:sp modelId="{7ACBA7B8-0177-43BE-B25E-4F3E131F227C}">
      <dsp:nvSpPr>
        <dsp:cNvPr id="0" name=""/>
        <dsp:cNvSpPr/>
      </dsp:nvSpPr>
      <dsp:spPr>
        <a:xfrm>
          <a:off x="5322696" y="1078036"/>
          <a:ext cx="429543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bspw. ArrayList vs. LinkedList</a:t>
          </a:r>
          <a:endParaRPr lang="en-US" sz="1800" kern="1200"/>
        </a:p>
      </dsp:txBody>
      <dsp:txXfrm>
        <a:off x="5322696" y="1078036"/>
        <a:ext cx="4295436" cy="861070"/>
      </dsp:txXfrm>
    </dsp:sp>
    <dsp:sp modelId="{8FC68E12-6D85-43C6-94B1-B60209BDF445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08FD4-49C8-4EEA-B429-494765C68D04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541C-6EA2-4640-96D7-EEFA4E387C2D}">
      <dsp:nvSpPr>
        <dsp:cNvPr id="0" name=""/>
        <dsp:cNvSpPr/>
      </dsp:nvSpPr>
      <dsp:spPr>
        <a:xfrm>
          <a:off x="994536" y="2154374"/>
          <a:ext cx="4328159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Parallelisierung / Multithreading</a:t>
          </a:r>
          <a:endParaRPr lang="en-US" sz="2200" kern="1200"/>
        </a:p>
      </dsp:txBody>
      <dsp:txXfrm>
        <a:off x="994536" y="2154374"/>
        <a:ext cx="4328159" cy="861070"/>
      </dsp:txXfrm>
    </dsp:sp>
    <dsp:sp modelId="{9C0CE98C-8B7B-47EB-AD3B-9A5A72752462}">
      <dsp:nvSpPr>
        <dsp:cNvPr id="0" name=""/>
        <dsp:cNvSpPr/>
      </dsp:nvSpPr>
      <dsp:spPr>
        <a:xfrm>
          <a:off x="5322696" y="2154374"/>
          <a:ext cx="429543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Aufteilen von Aufgaben</a:t>
          </a:r>
          <a:endParaRPr lang="en-US" sz="1800" kern="1200"/>
        </a:p>
      </dsp:txBody>
      <dsp:txXfrm>
        <a:off x="5322696" y="2154374"/>
        <a:ext cx="4295436" cy="861070"/>
      </dsp:txXfrm>
    </dsp:sp>
    <dsp:sp modelId="{0A2729AF-B1D5-4BE5-B614-11E391B24E53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74A2B-2E3A-4BEF-8D37-024EE8BB5728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C8698-DC2D-46C9-A593-F46497A0B7D1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Trade-Offs: Performance vs. Lesbarkeit/Wartbarkeit</a:t>
          </a:r>
          <a:endParaRPr lang="en-US" sz="2200" kern="1200"/>
        </a:p>
      </dsp:txBody>
      <dsp:txXfrm>
        <a:off x="994536" y="3230712"/>
        <a:ext cx="8623596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3576-A3AB-4AC6-A0EF-19EF60BE603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A6A0-9D48-480D-9177-EF597B3035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9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AB29-D785-4D4B-B829-AEEC7C1E78D0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8E8-5731-4C70-B7E3-A31C7D2C4F96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7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D2C7-6951-433A-B6C0-8145980A24A4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51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9D66-4EC6-45A9-A919-CC37D4BBB387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094F-F621-4546-AEA1-0313576E4FC4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1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2E5-FF6B-46DD-9A3A-4C9F6661F9B1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49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F575-E65E-4D6A-BA9E-C2298C6E1A58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09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12E-9522-44CE-BDCA-D026A8385B5D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3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0373-83EE-481B-89AB-786909B0CD62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338C-4CA6-41E0-9F78-0D3427B5F196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814-9B3D-44E0-B61C-E8C6BB2D3FDB}" type="datetime1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CEF2-B8E8-4248-A22E-04432473FB24}" type="datetime1">
              <a:rPr lang="de-DE" smtClean="0"/>
              <a:t>18.11.2024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1705-D8B4-417F-A997-5B5F0AB05A9F}" type="datetime1">
              <a:rPr lang="de-DE" smtClean="0"/>
              <a:t>18.11.2024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8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6C-2A71-4C2D-AF64-4B7E32B834F6}" type="datetime1">
              <a:rPr lang="de-DE" smtClean="0"/>
              <a:t>18.11.2024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7C3-7898-469C-912C-8269F3EADCB1}" type="datetime1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3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FE92-E7C7-4F03-BA64-64B292B5AE39}" type="datetime1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EF0A-E8D9-4E2D-9465-0E630D357D48}" type="datetime1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ages/intellij-idea-profiler/" TargetMode="External"/><Relationship Id="rId2" Type="http://schemas.openxmlformats.org/officeDocument/2006/relationships/hyperlink" Target="https://de.wikipedia.org/wiki/Teile-und-herrsche-Verfah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de.wikipedia.org/wiki/Effizienz_(Informatik)" TargetMode="External"/><Relationship Id="rId4" Type="http://schemas.openxmlformats.org/officeDocument/2006/relationships/hyperlink" Target="https://www.bosch-sensortec.com/software/bme/docs/process-steps/evaluate-algorithm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DD6D5-3FBF-AAC9-4D21-2A4DFC83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kann ich bewerten, ob mein Algorithmus performant ist?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3B9665-02B8-304D-1B25-A5617E456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Rogerio Da Silva Chilro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01B228-887C-F935-A20A-3AAD34A0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7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F9371-E169-2390-B875-2E1934ED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849DC-9EA2-88E0-0E4E-63C6CD01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10</a:t>
            </a:fld>
            <a:endParaRPr lang="de-DE"/>
          </a:p>
        </p:txBody>
      </p:sp>
      <p:pic>
        <p:nvPicPr>
          <p:cNvPr id="2050" name="Picture 2" descr="upload.wikimedia.org/wikipedia/commons/thumb/4/47/...">
            <a:extLst>
              <a:ext uri="{FF2B5EF4-FFF2-40B4-BE49-F238E27FC236}">
                <a16:creationId xmlns:a16="http://schemas.microsoft.com/office/drawing/2014/main" id="{EA2D20D4-65CA-2123-04D7-FD5C3D4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97" y="2254999"/>
            <a:ext cx="2943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ord Server: Einrichtung, Verwaltung, Datenschutz und Kosten im  Überblick • tvfindr">
            <a:extLst>
              <a:ext uri="{FF2B5EF4-FFF2-40B4-BE49-F238E27FC236}">
                <a16:creationId xmlns:a16="http://schemas.microsoft.com/office/drawing/2014/main" id="{D74E55F4-94E1-F0B1-D019-22BF4B46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87" y="3572780"/>
            <a:ext cx="841620" cy="6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4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C7A70D-7416-CA01-14C5-F3837C3B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/>
              <a:t>Optimierungen</a:t>
            </a:r>
            <a:endParaRPr lang="de-DE" dirty="0"/>
          </a:p>
        </p:txBody>
      </p:sp>
      <p:sp>
        <p:nvSpPr>
          <p:cNvPr id="26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4854FA-4CFB-6036-86D4-E5E3E58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8BB2EE17-F633-1035-03E9-49A82C3FD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82772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05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B8069-A960-7B33-C8DC-9C8FC3AD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C9DC6-53AB-BEDA-F7DB-99D9FC9C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 perfekt</a:t>
            </a:r>
          </a:p>
          <a:p>
            <a:r>
              <a:rPr lang="de-DE" dirty="0"/>
              <a:t>vom Anwendungsfall abhängig</a:t>
            </a:r>
          </a:p>
          <a:p>
            <a:r>
              <a:rPr lang="de-DE" dirty="0"/>
              <a:t>ein iterativer Prozess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28988-B0D2-E992-064E-AD2A7A5A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7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2D216F-60C1-9E5D-B0C8-5ED2A136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de-DE"/>
              <a:t>Noch Fragen?</a:t>
            </a:r>
            <a:endParaRPr lang="de-DE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96A9-D726-D117-EB77-3A06D4A4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/>
              <a:t>Quellen</a:t>
            </a:r>
            <a:endParaRPr lang="de-DE">
              <a:hlinkClick r:id="rId2"/>
            </a:endParaRPr>
          </a:p>
          <a:p>
            <a:r>
              <a:rPr lang="de-DE">
                <a:hlinkClick r:id="rId2"/>
              </a:rPr>
              <a:t>https://de.wikipedia.org/wiki/Teile-und-herrsche-Verfahren</a:t>
            </a:r>
            <a:endParaRPr lang="de-DE"/>
          </a:p>
          <a:p>
            <a:r>
              <a:rPr lang="de-DE">
                <a:hlinkClick r:id="rId3"/>
              </a:rPr>
              <a:t>https://www.jetbrains.com/pages/intellij-idea-profiler/</a:t>
            </a:r>
            <a:endParaRPr lang="de-DE"/>
          </a:p>
          <a:p>
            <a:r>
              <a:rPr lang="de-DE">
                <a:hlinkClick r:id="rId4"/>
              </a:rPr>
              <a:t>https://www.bosch-sensortec.com/software/bme/docs/process-steps/evaluate-algorithms.html</a:t>
            </a:r>
            <a:endParaRPr lang="de-DE"/>
          </a:p>
          <a:p>
            <a:r>
              <a:rPr lang="de-DE">
                <a:hlinkClick r:id="rId5"/>
              </a:rPr>
              <a:t>https://de.wikipedia.org/wiki/Effizienz_(Informatik)</a:t>
            </a:r>
            <a:endParaRPr lang="de-DE"/>
          </a:p>
          <a:p>
            <a:r>
              <a:rPr lang="de-DE"/>
              <a:t>Struktur: </a:t>
            </a:r>
            <a:r>
              <a:rPr lang="de-DE">
                <a:hlinkClick r:id="rId6"/>
              </a:rPr>
              <a:t>https://chatgpt.com/</a:t>
            </a:r>
            <a:endParaRPr lang="de-DE"/>
          </a:p>
          <a:p>
            <a:r>
              <a:rPr lang="de-DE"/>
              <a:t>Self-Experience</a:t>
            </a:r>
            <a:endParaRPr lang="de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50EF0-12B9-7831-508E-A10F0929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68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B7C7D-1DFE-30AD-3B06-1D064D01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90E13-DE6D-F89B-2A3F-B81EC0E6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Messkriterien für die Performance</a:t>
            </a:r>
          </a:p>
          <a:p>
            <a:r>
              <a:rPr lang="de-DE" dirty="0"/>
              <a:t>Praktische Methoden zur Bewertung</a:t>
            </a:r>
          </a:p>
          <a:p>
            <a:r>
              <a:rPr lang="de-DE" dirty="0"/>
              <a:t>Anwendungsbeispiel</a:t>
            </a:r>
          </a:p>
          <a:p>
            <a:r>
              <a:rPr lang="de-DE" dirty="0"/>
              <a:t>Optimierungen</a:t>
            </a:r>
          </a:p>
          <a:p>
            <a:r>
              <a:rPr lang="de-DE" dirty="0"/>
              <a:t>Schlusswort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74A37-D5B5-6874-2B04-9D47AAD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A003C2-A32E-57B5-09C3-BA351B4D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Einführung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68AB68-79D6-A248-4B05-E244D7A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098A0365-3CEF-DBEA-0B16-799511EE0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4282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7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Reihe,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1A29D08D-D61D-FF7B-1277-A00BED47B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83" y="1106876"/>
            <a:ext cx="6282780" cy="464424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EACF73-7400-3B09-F83A-F13BAD3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0DC45-F98A-8073-481E-A2B6C074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Messkriterien für die Performance</a:t>
            </a:r>
            <a:br>
              <a:rPr lang="de-DE"/>
            </a:br>
            <a:endParaRPr lang="de-DE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AFF41-AE1F-064E-E20E-4A1C578F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870BD3B6-6741-98A1-86BF-66E78DC97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9344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6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8AE14-AA71-C25E-FCA9-E7437246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A45DA-1043-D5E5-59C8-55B204CA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Big-O-Notation =&gt; Beschreibt die Laufzeit</a:t>
            </a:r>
          </a:p>
          <a:p>
            <a:pPr lvl="1"/>
            <a:r>
              <a:rPr lang="de-DE" dirty="0"/>
              <a:t>Konstant = bspw. Array</a:t>
            </a:r>
          </a:p>
          <a:p>
            <a:pPr lvl="1"/>
            <a:r>
              <a:rPr lang="de-DE" dirty="0"/>
              <a:t>Lineare Zeit = Größe</a:t>
            </a:r>
          </a:p>
          <a:p>
            <a:pPr lvl="1"/>
            <a:r>
              <a:rPr lang="de-DE" dirty="0"/>
              <a:t>Quadratische Zeit = Explodiert (1:10)</a:t>
            </a:r>
          </a:p>
          <a:p>
            <a:pPr lvl="1"/>
            <a:r>
              <a:rPr lang="de-DE" dirty="0"/>
              <a:t>Logarithmische Zeit = steigt langsam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FA534A-38BB-4390-C86E-A98F6DD6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0D06B841-41F1-E533-EB6A-8B11A2AA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10" y="722376"/>
            <a:ext cx="3645997" cy="2453961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576390B-47EE-E0BF-83E0-D31D5158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9606"/>
              </p:ext>
            </p:extLst>
          </p:nvPr>
        </p:nvGraphicFramePr>
        <p:xfrm>
          <a:off x="677334" y="42309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1435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9562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7995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2456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0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Eingabegröße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0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10.000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0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1.000.000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7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8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97C6D-1408-2E95-F910-15F7CF25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Speicherbedarf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E44B0-287D-6BBF-D337-6027E20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E01F58D-86A6-6601-9FD6-A34526910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1489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9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5D574-795E-D412-3102-28B20487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&amp; </a:t>
            </a:r>
            <a:r>
              <a:rPr lang="de-DE" dirty="0" err="1"/>
              <a:t>Profiling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04DC2-8FDA-441C-C53A-3025D54C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Benchmarking</a:t>
            </a:r>
          </a:p>
          <a:p>
            <a:pPr lvl="1"/>
            <a:r>
              <a:rPr lang="de-DE" dirty="0"/>
              <a:t>Laufzeit in </a:t>
            </a:r>
            <a:r>
              <a:rPr lang="de-DE" dirty="0" err="1"/>
              <a:t>realtime</a:t>
            </a:r>
            <a:r>
              <a:rPr lang="de-DE" dirty="0"/>
              <a:t> messen</a:t>
            </a:r>
          </a:p>
          <a:p>
            <a:pPr lvl="1"/>
            <a:r>
              <a:rPr lang="de-DE" dirty="0"/>
              <a:t>Wie gut ist der Algorithmus?</a:t>
            </a:r>
          </a:p>
          <a:p>
            <a:endParaRPr lang="de-DE" dirty="0"/>
          </a:p>
          <a:p>
            <a:r>
              <a:rPr lang="de-DE" dirty="0" err="1"/>
              <a:t>Profiling</a:t>
            </a:r>
            <a:endParaRPr lang="de-DE" dirty="0"/>
          </a:p>
          <a:p>
            <a:pPr lvl="1"/>
            <a:r>
              <a:rPr lang="de-DE" dirty="0"/>
              <a:t>Wie lang dauern bestimmte Teile?</a:t>
            </a:r>
          </a:p>
          <a:p>
            <a:pPr lvl="1"/>
            <a:r>
              <a:rPr lang="de-DE" dirty="0"/>
              <a:t>Wie viel Speicher brauchen die Teile?</a:t>
            </a:r>
          </a:p>
          <a:p>
            <a:pPr lvl="1"/>
            <a:r>
              <a:rPr lang="de-DE" dirty="0"/>
              <a:t>Schwachstellen zu finden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F0AA31-EE07-45BD-5986-74AB7D1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0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A140D-A6CF-5669-F983-A888E47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Methoden zur 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412A8-2414-D39A-3CC1-5839ECEB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  <a:p>
            <a:r>
              <a:rPr lang="de-DE" dirty="0"/>
              <a:t>Edge Cases (Groß vs. Klein)</a:t>
            </a:r>
          </a:p>
          <a:p>
            <a:r>
              <a:rPr lang="de-DE" dirty="0"/>
              <a:t>Simulation Realer Szenarien</a:t>
            </a:r>
          </a:p>
          <a:p>
            <a:r>
              <a:rPr lang="de-DE" dirty="0"/>
              <a:t>Analyse Tools</a:t>
            </a:r>
          </a:p>
          <a:p>
            <a:pPr lvl="1"/>
            <a:r>
              <a:rPr lang="de-DE" dirty="0" err="1"/>
              <a:t>timeit</a:t>
            </a:r>
            <a:r>
              <a:rPr lang="de-DE" dirty="0"/>
              <a:t> (</a:t>
            </a:r>
            <a:r>
              <a:rPr lang="de-DE" dirty="0" err="1"/>
              <a:t>python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Java (JMH)</a:t>
            </a:r>
          </a:p>
          <a:p>
            <a:pPr lvl="1"/>
            <a:r>
              <a:rPr lang="de-DE" dirty="0"/>
              <a:t>IDE Profilers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1FE2B-7EAF-7D41-F6EE-E671906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5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318</Words>
  <Application>Microsoft Office PowerPoint</Application>
  <PresentationFormat>Breitbild</PresentationFormat>
  <Paragraphs>101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Facette</vt:lpstr>
      <vt:lpstr>Wie kann ich bewerten, ob mein Algorithmus performant ist?</vt:lpstr>
      <vt:lpstr>Inhalt</vt:lpstr>
      <vt:lpstr>Einführung</vt:lpstr>
      <vt:lpstr>PowerPoint-Präsentation</vt:lpstr>
      <vt:lpstr>Messkriterien für die Performance </vt:lpstr>
      <vt:lpstr>Laufzeit</vt:lpstr>
      <vt:lpstr>Speicherbedarf</vt:lpstr>
      <vt:lpstr>Benchmarking &amp; Profiling</vt:lpstr>
      <vt:lpstr>Praktische Methoden zur Bewertung</vt:lpstr>
      <vt:lpstr>Anwendungsbeispiel</vt:lpstr>
      <vt:lpstr>Optimierungen</vt:lpstr>
      <vt:lpstr>Schlusswort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Da Silva Chilro</dc:creator>
  <cp:lastModifiedBy>Rogerio Da Silva Chilro</cp:lastModifiedBy>
  <cp:revision>4</cp:revision>
  <dcterms:created xsi:type="dcterms:W3CDTF">2024-11-16T09:14:27Z</dcterms:created>
  <dcterms:modified xsi:type="dcterms:W3CDTF">2024-11-18T09:28:34Z</dcterms:modified>
</cp:coreProperties>
</file>