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8926-E0FF-4F37-A54A-F378AA5B6DD1}" v="4" dt="2024-04-29T07:56:28.268"/>
    <p1510:client id="{1D968057-BEDF-402E-A205-E34EEFD74C90}" v="591" dt="2024-04-29T08:35:09.647"/>
    <p1510:client id="{2B46C4B2-FA30-47A8-2D83-B26789FE08D4}" v="1319" dt="2024-04-29T08:40:56.859"/>
    <p1510:client id="{40A6350D-F75B-48DA-9D4E-A09B0DD6B807}" v="92" dt="2024-04-29T08:40:31.208"/>
    <p1510:client id="{7B1462B2-E776-EB2B-87FB-139C64360035}" v="645" dt="2024-04-29T08:42:56.716"/>
    <p1510:client id="{D0D87255-85E6-EB7F-8F6D-EF1A743CEAE2}" v="255" dt="2024-04-29T08:42:14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96338c1d1c37404c24e28b720cb89886974e43dff3d0bea2161675983e555552::" providerId="AD" clId="Web-{7B1462B2-E776-EB2B-87FB-139C64360035}"/>
    <pc:docChg chg="modSld">
      <pc:chgData name="Gastbenutzer" userId="S::urn:spo:anon#96338c1d1c37404c24e28b720cb89886974e43dff3d0bea2161675983e555552::" providerId="AD" clId="Web-{7B1462B2-E776-EB2B-87FB-139C64360035}" dt="2024-04-29T08:42:56.716" v="441" actId="1076"/>
      <pc:docMkLst>
        <pc:docMk/>
      </pc:docMkLst>
      <pc:sldChg chg="addSp delSp modSp">
        <pc:chgData name="Gastbenutzer" userId="S::urn:spo:anon#96338c1d1c37404c24e28b720cb89886974e43dff3d0bea2161675983e555552::" providerId="AD" clId="Web-{7B1462B2-E776-EB2B-87FB-139C64360035}" dt="2024-04-29T08:42:56.716" v="441" actId="1076"/>
        <pc:sldMkLst>
          <pc:docMk/>
          <pc:sldMk cId="285222929" sldId="256"/>
        </pc:sldMkLst>
        <pc:spChg chg="add mod">
          <ac:chgData name="Gastbenutzer" userId="S::urn:spo:anon#96338c1d1c37404c24e28b720cb89886974e43dff3d0bea2161675983e555552::" providerId="AD" clId="Web-{7B1462B2-E776-EB2B-87FB-139C64360035}" dt="2024-04-29T08:38:00.946" v="370" actId="1076"/>
          <ac:spMkLst>
            <pc:docMk/>
            <pc:sldMk cId="285222929" sldId="256"/>
            <ac:spMk id="2" creationId="{DE1CBA3B-F1F2-CCAE-827B-6ECE5EFAACDD}"/>
          </ac:spMkLst>
        </pc:spChg>
        <pc:spChg chg="mod">
          <ac:chgData name="Gastbenutzer" userId="S::urn:spo:anon#96338c1d1c37404c24e28b720cb89886974e43dff3d0bea2161675983e555552::" providerId="AD" clId="Web-{7B1462B2-E776-EB2B-87FB-139C64360035}" dt="2024-04-29T08:42:43.419" v="433" actId="1076"/>
          <ac:spMkLst>
            <pc:docMk/>
            <pc:sldMk cId="285222929" sldId="256"/>
            <ac:spMk id="3" creationId="{4DBAF88B-D50C-68ED-0B2B-02057A06DDA4}"/>
          </ac:spMkLst>
        </pc:spChg>
        <pc:spChg chg="del mod">
          <ac:chgData name="Gastbenutzer" userId="S::urn:spo:anon#96338c1d1c37404c24e28b720cb89886974e43dff3d0bea2161675983e555552::" providerId="AD" clId="Web-{7B1462B2-E776-EB2B-87FB-139C64360035}" dt="2024-04-29T08:34:37.084" v="325"/>
          <ac:spMkLst>
            <pc:docMk/>
            <pc:sldMk cId="285222929" sldId="256"/>
            <ac:spMk id="4" creationId="{B3989768-E5FA-1E50-B1BC-D4FED5EBE8A8}"/>
          </ac:spMkLst>
        </pc:spChg>
        <pc:spChg chg="mod">
          <ac:chgData name="Gastbenutzer" userId="S::urn:spo:anon#96338c1d1c37404c24e28b720cb89886974e43dff3d0bea2161675983e555552::" providerId="AD" clId="Web-{7B1462B2-E776-EB2B-87FB-139C64360035}" dt="2024-04-29T08:40:21.432" v="404" actId="1076"/>
          <ac:spMkLst>
            <pc:docMk/>
            <pc:sldMk cId="285222929" sldId="256"/>
            <ac:spMk id="5" creationId="{70FA4835-7480-0694-3051-013A5D0AA5F6}"/>
          </ac:spMkLst>
        </pc:spChg>
        <pc:spChg chg="mod">
          <ac:chgData name="Gastbenutzer" userId="S::urn:spo:anon#96338c1d1c37404c24e28b720cb89886974e43dff3d0bea2161675983e555552::" providerId="AD" clId="Web-{7B1462B2-E776-EB2B-87FB-139C64360035}" dt="2024-04-29T08:42:15.528" v="413" actId="1076"/>
          <ac:spMkLst>
            <pc:docMk/>
            <pc:sldMk cId="285222929" sldId="256"/>
            <ac:spMk id="6" creationId="{08F9FE2A-A19D-ABAE-FC7A-1689AD96C470}"/>
          </ac:spMkLst>
        </pc:spChg>
        <pc:spChg chg="del mod">
          <ac:chgData name="Gastbenutzer" userId="S::urn:spo:anon#96338c1d1c37404c24e28b720cb89886974e43dff3d0bea2161675983e555552::" providerId="AD" clId="Web-{7B1462B2-E776-EB2B-87FB-139C64360035}" dt="2024-04-29T08:10:24.673" v="101"/>
          <ac:spMkLst>
            <pc:docMk/>
            <pc:sldMk cId="285222929" sldId="256"/>
            <ac:spMk id="7" creationId="{126D2033-C0B4-EF05-5B16-6109950EA671}"/>
          </ac:spMkLst>
        </pc:spChg>
        <pc:spChg chg="del">
          <ac:chgData name="Gastbenutzer" userId="S::urn:spo:anon#96338c1d1c37404c24e28b720cb89886974e43dff3d0bea2161675983e555552::" providerId="AD" clId="Web-{7B1462B2-E776-EB2B-87FB-139C64360035}" dt="2024-04-29T08:23:11.496" v="281"/>
          <ac:spMkLst>
            <pc:docMk/>
            <pc:sldMk cId="285222929" sldId="256"/>
            <ac:spMk id="7" creationId="{3AB65A17-46EB-FDC5-1187-C41EBFEB7EF8}"/>
          </ac:spMkLst>
        </pc:spChg>
        <pc:spChg chg="mod">
          <ac:chgData name="Gastbenutzer" userId="S::urn:spo:anon#96338c1d1c37404c24e28b720cb89886974e43dff3d0bea2161675983e555552::" providerId="AD" clId="Web-{7B1462B2-E776-EB2B-87FB-139C64360035}" dt="2024-04-29T08:42:56.716" v="441" actId="1076"/>
          <ac:spMkLst>
            <pc:docMk/>
            <pc:sldMk cId="285222929" sldId="256"/>
            <ac:spMk id="8" creationId="{C4C23427-A0CE-0A4E-36DC-0DEBD5A85EEB}"/>
          </ac:spMkLst>
        </pc:spChg>
        <pc:spChg chg="del">
          <ac:chgData name="Gastbenutzer" userId="S::urn:spo:anon#96338c1d1c37404c24e28b720cb89886974e43dff3d0bea2161675983e555552::" providerId="AD" clId="Web-{7B1462B2-E776-EB2B-87FB-139C64360035}" dt="2024-04-29T08:10:56.579" v="118"/>
          <ac:spMkLst>
            <pc:docMk/>
            <pc:sldMk cId="285222929" sldId="256"/>
            <ac:spMk id="9" creationId="{E5A0755A-4362-58C6-9E14-E141781B76A9}"/>
          </ac:spMkLst>
        </pc:spChg>
        <pc:spChg chg="del">
          <ac:chgData name="Gastbenutzer" userId="S::urn:spo:anon#96338c1d1c37404c24e28b720cb89886974e43dff3d0bea2161675983e555552::" providerId="AD" clId="Web-{7B1462B2-E776-EB2B-87FB-139C64360035}" dt="2024-04-29T08:10:53.611" v="117"/>
          <ac:spMkLst>
            <pc:docMk/>
            <pc:sldMk cId="285222929" sldId="256"/>
            <ac:spMk id="11" creationId="{237EB35F-F316-02CC-1BCF-910189D29524}"/>
          </ac:spMkLst>
        </pc:spChg>
        <pc:spChg chg="mod">
          <ac:chgData name="Gastbenutzer" userId="S::urn:spo:anon#96338c1d1c37404c24e28b720cb89886974e43dff3d0bea2161675983e555552::" providerId="AD" clId="Web-{7B1462B2-E776-EB2B-87FB-139C64360035}" dt="2024-04-29T08:41:26.496" v="411" actId="1076"/>
          <ac:spMkLst>
            <pc:docMk/>
            <pc:sldMk cId="285222929" sldId="256"/>
            <ac:spMk id="14" creationId="{DD2973B6-C309-B9AA-25C0-FFD1012AE663}"/>
          </ac:spMkLst>
        </pc:spChg>
        <pc:picChg chg="mod ord">
          <ac:chgData name="Gastbenutzer" userId="S::urn:spo:anon#96338c1d1c37404c24e28b720cb89886974e43dff3d0bea2161675983e555552::" providerId="AD" clId="Web-{7B1462B2-E776-EB2B-87FB-139C64360035}" dt="2024-04-29T08:40:19.713" v="403" actId="14100"/>
          <ac:picMkLst>
            <pc:docMk/>
            <pc:sldMk cId="285222929" sldId="256"/>
            <ac:picMk id="7" creationId="{2603F6A9-291C-709D-9828-FFD5A0F2151F}"/>
          </ac:picMkLst>
        </pc:picChg>
        <pc:picChg chg="del mod ord">
          <ac:chgData name="Gastbenutzer" userId="S::urn:spo:anon#96338c1d1c37404c24e28b720cb89886974e43dff3d0bea2161675983e555552::" providerId="AD" clId="Web-{7B1462B2-E776-EB2B-87FB-139C64360035}" dt="2024-04-29T08:34:38.615" v="326"/>
          <ac:picMkLst>
            <pc:docMk/>
            <pc:sldMk cId="285222929" sldId="256"/>
            <ac:picMk id="9" creationId="{5DF8F4CA-3568-0F34-06D9-5E0BD34642CE}"/>
          </ac:picMkLst>
        </pc:picChg>
        <pc:picChg chg="mod">
          <ac:chgData name="Gastbenutzer" userId="S::urn:spo:anon#96338c1d1c37404c24e28b720cb89886974e43dff3d0bea2161675983e555552::" providerId="AD" clId="Web-{7B1462B2-E776-EB2B-87FB-139C64360035}" dt="2024-04-29T08:26:05.233" v="312" actId="1076"/>
          <ac:picMkLst>
            <pc:docMk/>
            <pc:sldMk cId="285222929" sldId="256"/>
            <ac:picMk id="10" creationId="{C91FD84B-AE00-3319-9B97-CD4E36685077}"/>
          </ac:picMkLst>
        </pc:picChg>
        <pc:picChg chg="mod">
          <ac:chgData name="Gastbenutzer" userId="S::urn:spo:anon#96338c1d1c37404c24e28b720cb89886974e43dff3d0bea2161675983e555552::" providerId="AD" clId="Web-{7B1462B2-E776-EB2B-87FB-139C64360035}" dt="2024-04-29T08:19:21.774" v="231" actId="1076"/>
          <ac:picMkLst>
            <pc:docMk/>
            <pc:sldMk cId="285222929" sldId="256"/>
            <ac:picMk id="11" creationId="{7999C584-46A0-6C55-27E5-CD3EF1FD40B6}"/>
          </ac:picMkLst>
        </pc:picChg>
        <pc:picChg chg="mod ord">
          <ac:chgData name="Gastbenutzer" userId="S::urn:spo:anon#96338c1d1c37404c24e28b720cb89886974e43dff3d0bea2161675983e555552::" providerId="AD" clId="Web-{7B1462B2-E776-EB2B-87FB-139C64360035}" dt="2024-04-29T08:25:06.763" v="297" actId="14100"/>
          <ac:picMkLst>
            <pc:docMk/>
            <pc:sldMk cId="285222929" sldId="256"/>
            <ac:picMk id="12" creationId="{AAC2FB97-232A-C050-0016-5D74A15FBD82}"/>
          </ac:picMkLst>
        </pc:picChg>
        <pc:picChg chg="add mod ord">
          <ac:chgData name="Gastbenutzer" userId="S::urn:spo:anon#96338c1d1c37404c24e28b720cb89886974e43dff3d0bea2161675983e555552::" providerId="AD" clId="Web-{7B1462B2-E776-EB2B-87FB-139C64360035}" dt="2024-04-29T08:42:06.684" v="412" actId="1076"/>
          <ac:picMkLst>
            <pc:docMk/>
            <pc:sldMk cId="285222929" sldId="256"/>
            <ac:picMk id="13" creationId="{0FEA7B1B-FEBA-2B53-9AFE-B2D03EE9389A}"/>
          </ac:picMkLst>
        </pc:picChg>
        <pc:inkChg chg="del">
          <ac:chgData name="Gastbenutzer" userId="S::urn:spo:anon#96338c1d1c37404c24e28b720cb89886974e43dff3d0bea2161675983e555552::" providerId="AD" clId="Web-{7B1462B2-E776-EB2B-87FB-139C64360035}" dt="2024-04-29T08:18:28.461" v="228"/>
          <ac:inkMkLst>
            <pc:docMk/>
            <pc:sldMk cId="285222929" sldId="256"/>
            <ac:inkMk id="9" creationId="{D56679DD-AD87-8E0F-375A-295D068C88EE}"/>
          </ac:inkMkLst>
        </pc:inkChg>
        <pc:inkChg chg="del">
          <ac:chgData name="Gastbenutzer" userId="S::urn:spo:anon#96338c1d1c37404c24e28b720cb89886974e43dff3d0bea2161675983e555552::" providerId="AD" clId="Web-{7B1462B2-E776-EB2B-87FB-139C64360035}" dt="2024-04-29T08:12:37.331" v="154"/>
          <ac:inkMkLst>
            <pc:docMk/>
            <pc:sldMk cId="285222929" sldId="256"/>
            <ac:inkMk id="12" creationId="{381923A1-E124-4F5F-5428-42CAB00F9CB9}"/>
          </ac:inkMkLst>
        </pc:inkChg>
        <pc:inkChg chg="del">
          <ac:chgData name="Gastbenutzer" userId="S::urn:spo:anon#96338c1d1c37404c24e28b720cb89886974e43dff3d0bea2161675983e555552::" providerId="AD" clId="Web-{7B1462B2-E776-EB2B-87FB-139C64360035}" dt="2024-04-29T08:12:38.800" v="155"/>
          <ac:inkMkLst>
            <pc:docMk/>
            <pc:sldMk cId="285222929" sldId="256"/>
            <ac:inkMk id="13" creationId="{9A60E3AF-3972-114A-41C4-5E885968CB70}"/>
          </ac:inkMkLst>
        </pc:inkChg>
      </pc:sldChg>
    </pc:docChg>
  </pc:docChgLst>
  <pc:docChgLst>
    <pc:chgData name="Luca Roth" userId="S::luca.r37@gso.schule.koeln::507f2df2-efae-4a27-a609-a338a1ef31eb" providerId="AD" clId="Web-{40A6350D-F75B-48DA-9D4E-A09B0DD6B807}"/>
    <pc:docChg chg="modSld">
      <pc:chgData name="Luca Roth" userId="S::luca.r37@gso.schule.koeln::507f2df2-efae-4a27-a609-a338a1ef31eb" providerId="AD" clId="Web-{40A6350D-F75B-48DA-9D4E-A09B0DD6B807}" dt="2024-04-29T08:40:30.333" v="51" actId="20577"/>
      <pc:docMkLst>
        <pc:docMk/>
      </pc:docMkLst>
      <pc:sldChg chg="modSp">
        <pc:chgData name="Luca Roth" userId="S::luca.r37@gso.schule.koeln::507f2df2-efae-4a27-a609-a338a1ef31eb" providerId="AD" clId="Web-{40A6350D-F75B-48DA-9D4E-A09B0DD6B807}" dt="2024-04-29T08:40:30.333" v="51" actId="20577"/>
        <pc:sldMkLst>
          <pc:docMk/>
          <pc:sldMk cId="285222929" sldId="256"/>
        </pc:sldMkLst>
        <pc:spChg chg="mod">
          <ac:chgData name="Luca Roth" userId="S::luca.r37@gso.schule.koeln::507f2df2-efae-4a27-a609-a338a1ef31eb" providerId="AD" clId="Web-{40A6350D-F75B-48DA-9D4E-A09B0DD6B807}" dt="2024-04-29T08:40:30.333" v="51" actId="20577"/>
          <ac:spMkLst>
            <pc:docMk/>
            <pc:sldMk cId="285222929" sldId="256"/>
            <ac:spMk id="3" creationId="{4DBAF88B-D50C-68ED-0B2B-02057A06DDA4}"/>
          </ac:spMkLst>
        </pc:spChg>
        <pc:spChg chg="mod">
          <ac:chgData name="Luca Roth" userId="S::luca.r37@gso.schule.koeln::507f2df2-efae-4a27-a609-a338a1ef31eb" providerId="AD" clId="Web-{40A6350D-F75B-48DA-9D4E-A09B0DD6B807}" dt="2024-04-29T08:39:35.130" v="49" actId="20577"/>
          <ac:spMkLst>
            <pc:docMk/>
            <pc:sldMk cId="285222929" sldId="256"/>
            <ac:spMk id="14" creationId="{DD2973B6-C309-B9AA-25C0-FFD1012AE663}"/>
          </ac:spMkLst>
        </pc:spChg>
      </pc:sldChg>
    </pc:docChg>
  </pc:docChgLst>
  <pc:docChgLst>
    <pc:chgData name="Rogerio Da Silva Chilro" userId="S::rogerio.d@gso.schule.koeln::8b741123-3f5f-4794-872d-be1f50adc7e1" providerId="AD" clId="Web-{007F8926-E0FF-4F37-A54A-F378AA5B6DD1}"/>
    <pc:docChg chg="mod modSld modMainMaster setSldSz">
      <pc:chgData name="Rogerio Da Silva Chilro" userId="S::rogerio.d@gso.schule.koeln::8b741123-3f5f-4794-872d-be1f50adc7e1" providerId="AD" clId="Web-{007F8926-E0FF-4F37-A54A-F378AA5B6DD1}" dt="2024-04-29T07:56:28.268" v="3"/>
      <pc:docMkLst>
        <pc:docMk/>
      </pc:docMkLst>
      <pc:sldChg chg="addSp delSp modSp">
        <pc:chgData name="Rogerio Da Silva Chilro" userId="S::rogerio.d@gso.schule.koeln::8b741123-3f5f-4794-872d-be1f50adc7e1" providerId="AD" clId="Web-{007F8926-E0FF-4F37-A54A-F378AA5B6DD1}" dt="2024-04-29T07:56:28.268" v="3"/>
        <pc:sldMkLst>
          <pc:docMk/>
          <pc:sldMk cId="285222929" sldId="256"/>
        </pc:sldMkLst>
        <pc:spChg chg="del mod">
          <ac:chgData name="Rogerio Da Silva Chilro" userId="S::rogerio.d@gso.schule.koeln::8b741123-3f5f-4794-872d-be1f50adc7e1" providerId="AD" clId="Web-{007F8926-E0FF-4F37-A54A-F378AA5B6DD1}" dt="2024-04-29T07:56:20.705" v="1"/>
          <ac:spMkLst>
            <pc:docMk/>
            <pc:sldMk cId="285222929" sldId="256"/>
            <ac:spMk id="2" creationId="{45920C10-D064-9F05-CC59-36C6B61A213B}"/>
          </ac:spMkLst>
        </pc:spChg>
        <pc:spChg chg="del mod">
          <ac:chgData name="Rogerio Da Silva Chilro" userId="S::rogerio.d@gso.schule.koeln::8b741123-3f5f-4794-872d-be1f50adc7e1" providerId="AD" clId="Web-{007F8926-E0FF-4F37-A54A-F378AA5B6DD1}" dt="2024-04-29T07:56:23.987" v="2"/>
          <ac:spMkLst>
            <pc:docMk/>
            <pc:sldMk cId="285222929" sldId="256"/>
            <ac:spMk id="3" creationId="{22DB586E-2AB1-356C-7EE6-2C38719CDB28}"/>
          </ac:spMkLst>
        </pc:spChg>
        <pc:spChg chg="add">
          <ac:chgData name="Rogerio Da Silva Chilro" userId="S::rogerio.d@gso.schule.koeln::8b741123-3f5f-4794-872d-be1f50adc7e1" providerId="AD" clId="Web-{007F8926-E0FF-4F37-A54A-F378AA5B6DD1}" dt="2024-04-29T07:56:28.268" v="3"/>
          <ac:spMkLst>
            <pc:docMk/>
            <pc:sldMk cId="285222929" sldId="256"/>
            <ac:spMk id="4" creationId="{D0FC1657-FE5F-466F-3E1F-6958F70B9215}"/>
          </ac:spMkLst>
        </pc:spChg>
      </pc:sldChg>
      <pc:sldMasterChg chg="modSp modSldLayout">
        <pc:chgData name="Rogerio Da Silva Chilro" userId="S::rogerio.d@gso.schule.koeln::8b741123-3f5f-4794-872d-be1f50adc7e1" providerId="AD" clId="Web-{007F8926-E0FF-4F37-A54A-F378AA5B6DD1}" dt="2024-04-29T07:56:07.596" v="0"/>
        <pc:sldMasterMkLst>
          <pc:docMk/>
          <pc:sldMasterMk cId="25418929" sldId="2147483648"/>
        </pc:sldMasterMkLst>
        <pc:spChg chg="mod">
          <ac:chgData name="Rogerio Da Silva Chilro" userId="S::rogerio.d@gso.schule.koeln::8b741123-3f5f-4794-872d-be1f50adc7e1" providerId="AD" clId="Web-{007F8926-E0FF-4F37-A54A-F378AA5B6DD1}" dt="2024-04-29T07:56:07.596" v="0"/>
          <ac:spMkLst>
            <pc:docMk/>
            <pc:sldMasterMk cId="25418929" sldId="2147483648"/>
            <ac:spMk id="2" creationId="{2D156F70-F579-1669-1104-412811E245AC}"/>
          </ac:spMkLst>
        </pc:spChg>
        <pc:spChg chg="mod">
          <ac:chgData name="Rogerio Da Silva Chilro" userId="S::rogerio.d@gso.schule.koeln::8b741123-3f5f-4794-872d-be1f50adc7e1" providerId="AD" clId="Web-{007F8926-E0FF-4F37-A54A-F378AA5B6DD1}" dt="2024-04-29T07:56:07.596" v="0"/>
          <ac:spMkLst>
            <pc:docMk/>
            <pc:sldMasterMk cId="25418929" sldId="2147483648"/>
            <ac:spMk id="3" creationId="{FA17AA58-7340-950D-AA60-4E38D0DD6E42}"/>
          </ac:spMkLst>
        </pc:spChg>
        <pc:spChg chg="mod">
          <ac:chgData name="Rogerio Da Silva Chilro" userId="S::rogerio.d@gso.schule.koeln::8b741123-3f5f-4794-872d-be1f50adc7e1" providerId="AD" clId="Web-{007F8926-E0FF-4F37-A54A-F378AA5B6DD1}" dt="2024-04-29T07:56:07.596" v="0"/>
          <ac:spMkLst>
            <pc:docMk/>
            <pc:sldMasterMk cId="25418929" sldId="2147483648"/>
            <ac:spMk id="4" creationId="{102868CB-78D0-8DED-0051-01FFCB7F0B4C}"/>
          </ac:spMkLst>
        </pc:spChg>
        <pc:spChg chg="mod">
          <ac:chgData name="Rogerio Da Silva Chilro" userId="S::rogerio.d@gso.schule.koeln::8b741123-3f5f-4794-872d-be1f50adc7e1" providerId="AD" clId="Web-{007F8926-E0FF-4F37-A54A-F378AA5B6DD1}" dt="2024-04-29T07:56:07.596" v="0"/>
          <ac:spMkLst>
            <pc:docMk/>
            <pc:sldMasterMk cId="25418929" sldId="2147483648"/>
            <ac:spMk id="5" creationId="{1EC0D19B-DE89-F04D-107D-529907245EF7}"/>
          </ac:spMkLst>
        </pc:spChg>
        <pc:spChg chg="mod">
          <ac:chgData name="Rogerio Da Silva Chilro" userId="S::rogerio.d@gso.schule.koeln::8b741123-3f5f-4794-872d-be1f50adc7e1" providerId="AD" clId="Web-{007F8926-E0FF-4F37-A54A-F378AA5B6DD1}" dt="2024-04-29T07:56:07.596" v="0"/>
          <ac:spMkLst>
            <pc:docMk/>
            <pc:sldMasterMk cId="25418929" sldId="2147483648"/>
            <ac:spMk id="6" creationId="{1888C49D-5B2F-98E1-CBE6-CCE1DD3ADE43}"/>
          </ac:spMkLst>
        </pc:sp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1967512969" sldId="2147483649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967512969" sldId="2147483649"/>
              <ac:spMk id="2" creationId="{8AD88BDF-E5B1-1D90-19FE-858CEF8F3C97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967512969" sldId="2147483649"/>
              <ac:spMk id="3" creationId="{697A3EF8-4B7A-9835-9C5D-5751C2AB94AC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3754300051" sldId="2147483651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3754300051" sldId="2147483651"/>
              <ac:spMk id="2" creationId="{4A690390-646A-3873-76FD-004D8223D446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3754300051" sldId="2147483651"/>
              <ac:spMk id="3" creationId="{F13CF9F1-381C-C1EC-0CA4-689B7415C841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1067912470" sldId="2147483652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067912470" sldId="2147483652"/>
              <ac:spMk id="3" creationId="{90CCA01D-5C7F-2260-E248-ACC264231866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067912470" sldId="2147483652"/>
              <ac:spMk id="4" creationId="{4AC18B0B-C26E-9279-86CA-5D0403922460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297330699" sldId="2147483653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297330699" sldId="2147483653"/>
              <ac:spMk id="2" creationId="{A518E251-53A2-2A76-8218-ED75FC6200A5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297330699" sldId="2147483653"/>
              <ac:spMk id="3" creationId="{484D2347-7EEC-18E3-A576-21028CBFC261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297330699" sldId="2147483653"/>
              <ac:spMk id="4" creationId="{8EB80E91-3187-9A1C-1ECC-27BDBE136C21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297330699" sldId="2147483653"/>
              <ac:spMk id="5" creationId="{77ED39BD-15A9-EA17-EF09-EC39D19B6FE7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297330699" sldId="2147483653"/>
              <ac:spMk id="6" creationId="{FD49CD40-524F-BF66-FAB7-23C144815BBE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1155575642" sldId="2147483656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155575642" sldId="2147483656"/>
              <ac:spMk id="2" creationId="{A1B0D31B-0D1C-488C-60CB-93CF2FFFB873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155575642" sldId="2147483656"/>
              <ac:spMk id="3" creationId="{203A0934-9F9F-613F-5F22-F3F0AE4971FD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1155575642" sldId="2147483656"/>
              <ac:spMk id="4" creationId="{07FA29A7-BFC5-A796-7000-16B2B8337E85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721061644" sldId="2147483657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721061644" sldId="2147483657"/>
              <ac:spMk id="2" creationId="{4EB51DCD-1E88-F1D2-DAF3-1B54634B5EFD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721061644" sldId="2147483657"/>
              <ac:spMk id="3" creationId="{CBE0B42A-D177-24D6-B5DB-6E48CEDBEF8F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721061644" sldId="2147483657"/>
              <ac:spMk id="4" creationId="{1DED118C-DE02-4E03-6BF6-DB43A5930BB3}"/>
            </ac:spMkLst>
          </pc:spChg>
        </pc:sldLayoutChg>
        <pc:sldLayoutChg chg="modSp">
          <pc:chgData name="Rogerio Da Silva Chilro" userId="S::rogerio.d@gso.schule.koeln::8b741123-3f5f-4794-872d-be1f50adc7e1" providerId="AD" clId="Web-{007F8926-E0FF-4F37-A54A-F378AA5B6DD1}" dt="2024-04-29T07:56:07.596" v="0"/>
          <pc:sldLayoutMkLst>
            <pc:docMk/>
            <pc:sldMasterMk cId="25418929" sldId="2147483648"/>
            <pc:sldLayoutMk cId="389985283" sldId="2147483659"/>
          </pc:sldLayoutMkLst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389985283" sldId="2147483659"/>
              <ac:spMk id="2" creationId="{C3DD0967-28E7-8B09-511B-AB114E35B872}"/>
            </ac:spMkLst>
          </pc:spChg>
          <pc:spChg chg="mod">
            <ac:chgData name="Rogerio Da Silva Chilro" userId="S::rogerio.d@gso.schule.koeln::8b741123-3f5f-4794-872d-be1f50adc7e1" providerId="AD" clId="Web-{007F8926-E0FF-4F37-A54A-F378AA5B6DD1}" dt="2024-04-29T07:56:07.596" v="0"/>
            <ac:spMkLst>
              <pc:docMk/>
              <pc:sldMasterMk cId="25418929" sldId="2147483648"/>
              <pc:sldLayoutMk cId="389985283" sldId="2147483659"/>
              <ac:spMk id="3" creationId="{6E109E25-6435-B7B4-DADF-3B0DF8BB703D}"/>
            </ac:spMkLst>
          </pc:spChg>
        </pc:sldLayoutChg>
      </pc:sldMasterChg>
    </pc:docChg>
  </pc:docChgLst>
  <pc:docChgLst>
    <pc:chgData name="Guest User" userId="S::urn:spo:anon#96338c1d1c37404c24e28b720cb89886974e43dff3d0bea2161675983e555552::" providerId="AD" clId="Web-{D0D87255-85E6-EB7F-8F6D-EF1A743CEAE2}"/>
    <pc:docChg chg="modSld">
      <pc:chgData name="Guest User" userId="S::urn:spo:anon#96338c1d1c37404c24e28b720cb89886974e43dff3d0bea2161675983e555552::" providerId="AD" clId="Web-{D0D87255-85E6-EB7F-8F6D-EF1A743CEAE2}" dt="2024-04-29T08:42:14.097" v="158" actId="1076"/>
      <pc:docMkLst>
        <pc:docMk/>
      </pc:docMkLst>
      <pc:sldChg chg="addSp delSp modSp mod setBg">
        <pc:chgData name="Guest User" userId="S::urn:spo:anon#96338c1d1c37404c24e28b720cb89886974e43dff3d0bea2161675983e555552::" providerId="AD" clId="Web-{D0D87255-85E6-EB7F-8F6D-EF1A743CEAE2}" dt="2024-04-29T08:42:14.097" v="158" actId="1076"/>
        <pc:sldMkLst>
          <pc:docMk/>
          <pc:sldMk cId="285222929" sldId="256"/>
        </pc:sldMkLst>
        <pc:spChg chg="add mod">
          <ac:chgData name="Guest User" userId="S::urn:spo:anon#96338c1d1c37404c24e28b720cb89886974e43dff3d0bea2161675983e555552::" providerId="AD" clId="Web-{D0D87255-85E6-EB7F-8F6D-EF1A743CEAE2}" dt="2024-04-29T08:23:39.958" v="137" actId="20577"/>
          <ac:spMkLst>
            <pc:docMk/>
            <pc:sldMk cId="285222929" sldId="256"/>
            <ac:spMk id="4" creationId="{B3989768-E5FA-1E50-B1BC-D4FED5EBE8A8}"/>
          </ac:spMkLst>
        </pc:spChg>
        <pc:spChg chg="add mod">
          <ac:chgData name="Guest User" userId="S::urn:spo:anon#96338c1d1c37404c24e28b720cb89886974e43dff3d0bea2161675983e555552::" providerId="AD" clId="Web-{D0D87255-85E6-EB7F-8F6D-EF1A743CEAE2}" dt="2024-04-29T08:42:09.362" v="157" actId="1076"/>
          <ac:spMkLst>
            <pc:docMk/>
            <pc:sldMk cId="285222929" sldId="256"/>
            <ac:spMk id="5" creationId="{70FA4835-7480-0694-3051-013A5D0AA5F6}"/>
          </ac:spMkLst>
        </pc:spChg>
        <pc:spChg chg="add mod">
          <ac:chgData name="Guest User" userId="S::urn:spo:anon#96338c1d1c37404c24e28b720cb89886974e43dff3d0bea2161675983e555552::" providerId="AD" clId="Web-{D0D87255-85E6-EB7F-8F6D-EF1A743CEAE2}" dt="2024-04-29T08:18:21.536" v="94" actId="20577"/>
          <ac:spMkLst>
            <pc:docMk/>
            <pc:sldMk cId="285222929" sldId="256"/>
            <ac:spMk id="6" creationId="{08F9FE2A-A19D-ABAE-FC7A-1689AD96C470}"/>
          </ac:spMkLst>
        </pc:spChg>
        <pc:spChg chg="add mod">
          <ac:chgData name="Guest User" userId="S::urn:spo:anon#96338c1d1c37404c24e28b720cb89886974e43dff3d0bea2161675983e555552::" providerId="AD" clId="Web-{D0D87255-85E6-EB7F-8F6D-EF1A743CEAE2}" dt="2024-04-29T08:22:49.552" v="124" actId="20577"/>
          <ac:spMkLst>
            <pc:docMk/>
            <pc:sldMk cId="285222929" sldId="256"/>
            <ac:spMk id="7" creationId="{3AB65A17-46EB-FDC5-1187-C41EBFEB7EF8}"/>
          </ac:spMkLst>
        </pc:spChg>
        <pc:spChg chg="mod">
          <ac:chgData name="Guest User" userId="S::urn:spo:anon#96338c1d1c37404c24e28b720cb89886974e43dff3d0bea2161675983e555552::" providerId="AD" clId="Web-{D0D87255-85E6-EB7F-8F6D-EF1A743CEAE2}" dt="2024-04-29T08:14:18.017" v="60" actId="1076"/>
          <ac:spMkLst>
            <pc:docMk/>
            <pc:sldMk cId="285222929" sldId="256"/>
            <ac:spMk id="8" creationId="{C4C23427-A0CE-0A4E-36DC-0DEBD5A85EEB}"/>
          </ac:spMkLst>
        </pc:spChg>
        <pc:spChg chg="add mod">
          <ac:chgData name="Guest User" userId="S::urn:spo:anon#96338c1d1c37404c24e28b720cb89886974e43dff3d0bea2161675983e555552::" providerId="AD" clId="Web-{D0D87255-85E6-EB7F-8F6D-EF1A743CEAE2}" dt="2024-04-29T08:42:14.097" v="158" actId="1076"/>
          <ac:spMkLst>
            <pc:docMk/>
            <pc:sldMk cId="285222929" sldId="256"/>
            <ac:spMk id="14" creationId="{DD2973B6-C309-B9AA-25C0-FFD1012AE663}"/>
          </ac:spMkLst>
        </pc:spChg>
        <pc:picChg chg="add del mod">
          <ac:chgData name="Guest User" userId="S::urn:spo:anon#96338c1d1c37404c24e28b720cb89886974e43dff3d0bea2161675983e555552::" providerId="AD" clId="Web-{D0D87255-85E6-EB7F-8F6D-EF1A743CEAE2}" dt="2024-04-29T08:38:06.437" v="156" actId="14100"/>
          <ac:picMkLst>
            <pc:docMk/>
            <pc:sldMk cId="285222929" sldId="256"/>
            <ac:picMk id="7" creationId="{2603F6A9-291C-709D-9828-FFD5A0F2151F}"/>
          </ac:picMkLst>
        </pc:picChg>
        <pc:picChg chg="add mod">
          <ac:chgData name="Guest User" userId="S::urn:spo:anon#96338c1d1c37404c24e28b720cb89886974e43dff3d0bea2161675983e555552::" providerId="AD" clId="Web-{D0D87255-85E6-EB7F-8F6D-EF1A743CEAE2}" dt="2024-04-29T08:24:59.866" v="145" actId="1076"/>
          <ac:picMkLst>
            <pc:docMk/>
            <pc:sldMk cId="285222929" sldId="256"/>
            <ac:picMk id="9" creationId="{5DF8F4CA-3568-0F34-06D9-5E0BD34642CE}"/>
          </ac:picMkLst>
        </pc:picChg>
        <pc:picChg chg="add del mod">
          <ac:chgData name="Guest User" userId="S::urn:spo:anon#96338c1d1c37404c24e28b720cb89886974e43dff3d0bea2161675983e555552::" providerId="AD" clId="Web-{D0D87255-85E6-EB7F-8F6D-EF1A743CEAE2}" dt="2024-04-29T08:31:04.620" v="150"/>
          <ac:picMkLst>
            <pc:docMk/>
            <pc:sldMk cId="285222929" sldId="256"/>
            <ac:picMk id="10" creationId="{C91FD84B-AE00-3319-9B97-CD4E36685077}"/>
          </ac:picMkLst>
        </pc:picChg>
        <pc:picChg chg="mod">
          <ac:chgData name="Guest User" userId="S::urn:spo:anon#96338c1d1c37404c24e28b720cb89886974e43dff3d0bea2161675983e555552::" providerId="AD" clId="Web-{D0D87255-85E6-EB7F-8F6D-EF1A743CEAE2}" dt="2024-04-29T08:24:26.037" v="141" actId="1076"/>
          <ac:picMkLst>
            <pc:docMk/>
            <pc:sldMk cId="285222929" sldId="256"/>
            <ac:picMk id="11" creationId="{7999C584-46A0-6C55-27E5-CD3EF1FD40B6}"/>
          </ac:picMkLst>
        </pc:picChg>
        <pc:picChg chg="add del mod">
          <ac:chgData name="Guest User" userId="S::urn:spo:anon#96338c1d1c37404c24e28b720cb89886974e43dff3d0bea2161675983e555552::" providerId="AD" clId="Web-{D0D87255-85E6-EB7F-8F6D-EF1A743CEAE2}" dt="2024-04-29T08:20:03.099" v="98"/>
          <ac:picMkLst>
            <pc:docMk/>
            <pc:sldMk cId="285222929" sldId="256"/>
            <ac:picMk id="17" creationId="{D32128FF-ADCE-A44B-E3A1-4C8AA3CF0502}"/>
          </ac:picMkLst>
        </pc:picChg>
      </pc:sldChg>
    </pc:docChg>
  </pc:docChgLst>
  <pc:docChgLst>
    <pc:chgData name="Luca Roth" userId="S::luca.r37@gso.schule.koeln::507f2df2-efae-4a27-a609-a338a1ef31eb" providerId="AD" clId="Web-{1D968057-BEDF-402E-A205-E34EEFD74C90}"/>
    <pc:docChg chg="modSld">
      <pc:chgData name="Luca Roth" userId="S::luca.r37@gso.schule.koeln::507f2df2-efae-4a27-a609-a338a1ef31eb" providerId="AD" clId="Web-{1D968057-BEDF-402E-A205-E34EEFD74C90}" dt="2024-04-29T08:35:09.647" v="321" actId="20577"/>
      <pc:docMkLst>
        <pc:docMk/>
      </pc:docMkLst>
      <pc:sldChg chg="addSp delSp modSp">
        <pc:chgData name="Luca Roth" userId="S::luca.r37@gso.schule.koeln::507f2df2-efae-4a27-a609-a338a1ef31eb" providerId="AD" clId="Web-{1D968057-BEDF-402E-A205-E34EEFD74C90}" dt="2024-04-29T08:35:09.647" v="321" actId="20577"/>
        <pc:sldMkLst>
          <pc:docMk/>
          <pc:sldMk cId="285222929" sldId="256"/>
        </pc:sldMkLst>
        <pc:spChg chg="mod">
          <ac:chgData name="Luca Roth" userId="S::luca.r37@gso.schule.koeln::507f2df2-efae-4a27-a609-a338a1ef31eb" providerId="AD" clId="Web-{1D968057-BEDF-402E-A205-E34EEFD74C90}" dt="2024-04-29T08:35:02.741" v="319" actId="20577"/>
          <ac:spMkLst>
            <pc:docMk/>
            <pc:sldMk cId="285222929" sldId="256"/>
            <ac:spMk id="2" creationId="{DE1CBA3B-F1F2-CCAE-827B-6ECE5EFAACDD}"/>
          </ac:spMkLst>
        </pc:spChg>
        <pc:spChg chg="add mod">
          <ac:chgData name="Luca Roth" userId="S::luca.r37@gso.schule.koeln::507f2df2-efae-4a27-a609-a338a1ef31eb" providerId="AD" clId="Web-{1D968057-BEDF-402E-A205-E34EEFD74C90}" dt="2024-04-29T08:27:39.911" v="313" actId="20577"/>
          <ac:spMkLst>
            <pc:docMk/>
            <pc:sldMk cId="285222929" sldId="256"/>
            <ac:spMk id="3" creationId="{4DBAF88B-D50C-68ED-0B2B-02057A06DDA4}"/>
          </ac:spMkLst>
        </pc:spChg>
        <pc:spChg chg="mod">
          <ac:chgData name="Luca Roth" userId="S::luca.r37@gso.schule.koeln::507f2df2-efae-4a27-a609-a338a1ef31eb" providerId="AD" clId="Web-{1D968057-BEDF-402E-A205-E34EEFD74C90}" dt="2024-04-29T08:15:12.237" v="261" actId="1076"/>
          <ac:spMkLst>
            <pc:docMk/>
            <pc:sldMk cId="285222929" sldId="256"/>
            <ac:spMk id="5" creationId="{70FA4835-7480-0694-3051-013A5D0AA5F6}"/>
          </ac:spMkLst>
        </pc:spChg>
        <pc:spChg chg="mod">
          <ac:chgData name="Luca Roth" userId="S::luca.r37@gso.schule.koeln::507f2df2-efae-4a27-a609-a338a1ef31eb" providerId="AD" clId="Web-{1D968057-BEDF-402E-A205-E34EEFD74C90}" dt="2024-04-29T08:15:07.206" v="260" actId="1076"/>
          <ac:spMkLst>
            <pc:docMk/>
            <pc:sldMk cId="285222929" sldId="256"/>
            <ac:spMk id="6" creationId="{08F9FE2A-A19D-ABAE-FC7A-1689AD96C470}"/>
          </ac:spMkLst>
        </pc:spChg>
        <pc:spChg chg="add mod">
          <ac:chgData name="Luca Roth" userId="S::luca.r37@gso.schule.koeln::507f2df2-efae-4a27-a609-a338a1ef31eb" providerId="AD" clId="Web-{1D968057-BEDF-402E-A205-E34EEFD74C90}" dt="2024-04-29T08:06:27.782" v="135" actId="1076"/>
          <ac:spMkLst>
            <pc:docMk/>
            <pc:sldMk cId="285222929" sldId="256"/>
            <ac:spMk id="7" creationId="{126D2033-C0B4-EF05-5B16-6109950EA671}"/>
          </ac:spMkLst>
        </pc:spChg>
        <pc:spChg chg="mod">
          <ac:chgData name="Luca Roth" userId="S::luca.r37@gso.schule.koeln::507f2df2-efae-4a27-a609-a338a1ef31eb" providerId="AD" clId="Web-{1D968057-BEDF-402E-A205-E34EEFD74C90}" dt="2024-04-29T08:15:35.534" v="265" actId="1076"/>
          <ac:spMkLst>
            <pc:docMk/>
            <pc:sldMk cId="285222929" sldId="256"/>
            <ac:spMk id="8" creationId="{C4C23427-A0CE-0A4E-36DC-0DEBD5A85EEB}"/>
          </ac:spMkLst>
        </pc:spChg>
        <pc:spChg chg="add mod">
          <ac:chgData name="Luca Roth" userId="S::luca.r37@gso.schule.koeln::507f2df2-efae-4a27-a609-a338a1ef31eb" providerId="AD" clId="Web-{1D968057-BEDF-402E-A205-E34EEFD74C90}" dt="2024-04-29T08:09:20.314" v="223" actId="20577"/>
          <ac:spMkLst>
            <pc:docMk/>
            <pc:sldMk cId="285222929" sldId="256"/>
            <ac:spMk id="9" creationId="{E5A0755A-4362-58C6-9E14-E141781B76A9}"/>
          </ac:spMkLst>
        </pc:spChg>
        <pc:spChg chg="add mod">
          <ac:chgData name="Luca Roth" userId="S::luca.r37@gso.schule.koeln::507f2df2-efae-4a27-a609-a338a1ef31eb" providerId="AD" clId="Web-{1D968057-BEDF-402E-A205-E34EEFD74C90}" dt="2024-04-29T08:08:50.580" v="217" actId="20577"/>
          <ac:spMkLst>
            <pc:docMk/>
            <pc:sldMk cId="285222929" sldId="256"/>
            <ac:spMk id="11" creationId="{237EB35F-F316-02CC-1BCF-910189D29524}"/>
          </ac:spMkLst>
        </pc:spChg>
        <pc:spChg chg="mod">
          <ac:chgData name="Luca Roth" userId="S::luca.r37@gso.schule.koeln::507f2df2-efae-4a27-a609-a338a1ef31eb" providerId="AD" clId="Web-{1D968057-BEDF-402E-A205-E34EEFD74C90}" dt="2024-04-29T08:35:09.647" v="321" actId="20577"/>
          <ac:spMkLst>
            <pc:docMk/>
            <pc:sldMk cId="285222929" sldId="256"/>
            <ac:spMk id="14" creationId="{DD2973B6-C309-B9AA-25C0-FFD1012AE663}"/>
          </ac:spMkLst>
        </pc:spChg>
        <pc:picChg chg="mod">
          <ac:chgData name="Luca Roth" userId="S::luca.r37@gso.schule.koeln::507f2df2-efae-4a27-a609-a338a1ef31eb" providerId="AD" clId="Web-{1D968057-BEDF-402E-A205-E34EEFD74C90}" dt="2024-04-29T08:15:46.206" v="269" actId="1076"/>
          <ac:picMkLst>
            <pc:docMk/>
            <pc:sldMk cId="285222929" sldId="256"/>
            <ac:picMk id="10" creationId="{C91FD84B-AE00-3319-9B97-CD4E36685077}"/>
          </ac:picMkLst>
        </pc:picChg>
        <pc:picChg chg="add del mod">
          <ac:chgData name="Luca Roth" userId="S::luca.r37@gso.schule.koeln::507f2df2-efae-4a27-a609-a338a1ef31eb" providerId="AD" clId="Web-{1D968057-BEDF-402E-A205-E34EEFD74C90}" dt="2024-04-29T08:24:31.208" v="308"/>
          <ac:picMkLst>
            <pc:docMk/>
            <pc:sldMk cId="285222929" sldId="256"/>
            <ac:picMk id="11" creationId="{7999C584-46A0-6C55-27E5-CD3EF1FD40B6}"/>
          </ac:picMkLst>
        </pc:picChg>
        <pc:picChg chg="add mod">
          <ac:chgData name="Luca Roth" userId="S::luca.r37@gso.schule.koeln::507f2df2-efae-4a27-a609-a338a1ef31eb" providerId="AD" clId="Web-{1D968057-BEDF-402E-A205-E34EEFD74C90}" dt="2024-04-29T08:24:51.833" v="312" actId="1076"/>
          <ac:picMkLst>
            <pc:docMk/>
            <pc:sldMk cId="285222929" sldId="256"/>
            <ac:picMk id="12" creationId="{AAC2FB97-232A-C050-0016-5D74A15FBD82}"/>
          </ac:picMkLst>
        </pc:picChg>
        <pc:inkChg chg="add del">
          <ac:chgData name="Luca Roth" userId="S::luca.r37@gso.schule.koeln::507f2df2-efae-4a27-a609-a338a1ef31eb" providerId="AD" clId="Web-{1D968057-BEDF-402E-A205-E34EEFD74C90}" dt="2024-04-29T08:12:59.408" v="248"/>
          <ac:inkMkLst>
            <pc:docMk/>
            <pc:sldMk cId="285222929" sldId="256"/>
            <ac:inkMk id="7" creationId="{E7871F71-3FDF-1ED6-E93A-F437384F6424}"/>
          </ac:inkMkLst>
        </pc:inkChg>
        <pc:inkChg chg="add">
          <ac:chgData name="Luca Roth" userId="S::luca.r37@gso.schule.koeln::507f2df2-efae-4a27-a609-a338a1ef31eb" providerId="AD" clId="Web-{1D968057-BEDF-402E-A205-E34EEFD74C90}" dt="2024-04-29T08:14:12.409" v="249"/>
          <ac:inkMkLst>
            <pc:docMk/>
            <pc:sldMk cId="285222929" sldId="256"/>
            <ac:inkMk id="9" creationId="{D56679DD-AD87-8E0F-375A-295D068C88EE}"/>
          </ac:inkMkLst>
        </pc:inkChg>
        <pc:inkChg chg="add">
          <ac:chgData name="Luca Roth" userId="S::luca.r37@gso.schule.koeln::507f2df2-efae-4a27-a609-a338a1ef31eb" providerId="AD" clId="Web-{1D968057-BEDF-402E-A205-E34EEFD74C90}" dt="2024-04-29T08:12:04.861" v="245"/>
          <ac:inkMkLst>
            <pc:docMk/>
            <pc:sldMk cId="285222929" sldId="256"/>
            <ac:inkMk id="12" creationId="{381923A1-E124-4F5F-5428-42CAB00F9CB9}"/>
          </ac:inkMkLst>
        </pc:inkChg>
        <pc:inkChg chg="add">
          <ac:chgData name="Luca Roth" userId="S::luca.r37@gso.schule.koeln::507f2df2-efae-4a27-a609-a338a1ef31eb" providerId="AD" clId="Web-{1D968057-BEDF-402E-A205-E34EEFD74C90}" dt="2024-04-29T08:12:07.408" v="246"/>
          <ac:inkMkLst>
            <pc:docMk/>
            <pc:sldMk cId="285222929" sldId="256"/>
            <ac:inkMk id="13" creationId="{9A60E3AF-3972-114A-41C4-5E885968CB70}"/>
          </ac:inkMkLst>
        </pc:inkChg>
        <pc:inkChg chg="add del">
          <ac:chgData name="Luca Roth" userId="S::luca.r37@gso.schule.koeln::507f2df2-efae-4a27-a609-a338a1ef31eb" providerId="AD" clId="Web-{1D968057-BEDF-402E-A205-E34EEFD74C90}" dt="2024-04-29T08:14:25.721" v="252"/>
          <ac:inkMkLst>
            <pc:docMk/>
            <pc:sldMk cId="285222929" sldId="256"/>
            <ac:inkMk id="15" creationId="{0F241345-96D0-9BD3-9DD8-EFC2DCFDA2B6}"/>
          </ac:inkMkLst>
        </pc:inkChg>
        <pc:inkChg chg="add del">
          <ac:chgData name="Luca Roth" userId="S::luca.r37@gso.schule.koeln::507f2df2-efae-4a27-a609-a338a1ef31eb" providerId="AD" clId="Web-{1D968057-BEDF-402E-A205-E34EEFD74C90}" dt="2024-04-29T08:14:33.643" v="254"/>
          <ac:inkMkLst>
            <pc:docMk/>
            <pc:sldMk cId="285222929" sldId="256"/>
            <ac:inkMk id="16" creationId="{E0B09E55-5DFA-0706-9FB5-D91221EC10AB}"/>
          </ac:inkMkLst>
        </pc:inkChg>
      </pc:sldChg>
    </pc:docChg>
  </pc:docChgLst>
  <pc:docChgLst>
    <pc:chgData name="Luca Roth" userId="S::luca.r37@gso.schule.koeln::507f2df2-efae-4a27-a609-a338a1ef31eb" providerId="AD" clId="Web-{9231F19E-9FB1-4F51-AD8A-52CAD5CF5C1F}"/>
    <pc:docChg chg="mod modSld modMainMaster setSldSz">
      <pc:chgData name="Luca Roth" userId="S::luca.r37@gso.schule.koeln::507f2df2-efae-4a27-a609-a338a1ef31eb" providerId="AD" clId="Web-{9231F19E-9FB1-4F51-AD8A-52CAD5CF5C1F}" dt="2024-04-22T12:37:53.164" v="2"/>
      <pc:docMkLst>
        <pc:docMk/>
      </pc:docMkLst>
      <pc:sldChg chg="modSp">
        <pc:chgData name="Luca Roth" userId="S::luca.r37@gso.schule.koeln::507f2df2-efae-4a27-a609-a338a1ef31eb" providerId="AD" clId="Web-{9231F19E-9FB1-4F51-AD8A-52CAD5CF5C1F}" dt="2024-04-22T12:33:41.319" v="0"/>
        <pc:sldMkLst>
          <pc:docMk/>
          <pc:sldMk cId="285222929" sldId="256"/>
        </pc:sldMkLst>
        <pc:spChg chg="mod">
          <ac:chgData name="Luca Roth" userId="S::luca.r37@gso.schule.koeln::507f2df2-efae-4a27-a609-a338a1ef31eb" providerId="AD" clId="Web-{9231F19E-9FB1-4F51-AD8A-52CAD5CF5C1F}" dt="2024-04-22T12:33:41.319" v="0"/>
          <ac:spMkLst>
            <pc:docMk/>
            <pc:sldMk cId="285222929" sldId="256"/>
            <ac:spMk id="2" creationId="{45920C10-D064-9F05-CC59-36C6B61A213B}"/>
          </ac:spMkLst>
        </pc:spChg>
        <pc:spChg chg="mod">
          <ac:chgData name="Luca Roth" userId="S::luca.r37@gso.schule.koeln::507f2df2-efae-4a27-a609-a338a1ef31eb" providerId="AD" clId="Web-{9231F19E-9FB1-4F51-AD8A-52CAD5CF5C1F}" dt="2024-04-22T12:33:41.319" v="0"/>
          <ac:spMkLst>
            <pc:docMk/>
            <pc:sldMk cId="285222929" sldId="256"/>
            <ac:spMk id="3" creationId="{22DB586E-2AB1-356C-7EE6-2C38719CDB28}"/>
          </ac:spMkLst>
        </pc:spChg>
      </pc:sldChg>
      <pc:sldMasterChg chg="modSp modSldLayout">
        <pc:chgData name="Luca Roth" userId="S::luca.r37@gso.schule.koeln::507f2df2-efae-4a27-a609-a338a1ef31eb" providerId="AD" clId="Web-{9231F19E-9FB1-4F51-AD8A-52CAD5CF5C1F}" dt="2024-04-22T12:37:53.164" v="2"/>
        <pc:sldMasterMkLst>
          <pc:docMk/>
          <pc:sldMasterMk cId="25418929" sldId="2147483648"/>
        </pc:sldMasterMkLst>
        <pc:spChg chg="mod">
          <ac:chgData name="Luca Roth" userId="S::luca.r37@gso.schule.koeln::507f2df2-efae-4a27-a609-a338a1ef31eb" providerId="AD" clId="Web-{9231F19E-9FB1-4F51-AD8A-52CAD5CF5C1F}" dt="2024-04-22T12:37:53.164" v="2"/>
          <ac:spMkLst>
            <pc:docMk/>
            <pc:sldMasterMk cId="25418929" sldId="2147483648"/>
            <ac:spMk id="2" creationId="{2D156F70-F579-1669-1104-412811E245AC}"/>
          </ac:spMkLst>
        </pc:spChg>
        <pc:spChg chg="mod">
          <ac:chgData name="Luca Roth" userId="S::luca.r37@gso.schule.koeln::507f2df2-efae-4a27-a609-a338a1ef31eb" providerId="AD" clId="Web-{9231F19E-9FB1-4F51-AD8A-52CAD5CF5C1F}" dt="2024-04-22T12:37:53.164" v="2"/>
          <ac:spMkLst>
            <pc:docMk/>
            <pc:sldMasterMk cId="25418929" sldId="2147483648"/>
            <ac:spMk id="3" creationId="{FA17AA58-7340-950D-AA60-4E38D0DD6E42}"/>
          </ac:spMkLst>
        </pc:spChg>
        <pc:spChg chg="mod">
          <ac:chgData name="Luca Roth" userId="S::luca.r37@gso.schule.koeln::507f2df2-efae-4a27-a609-a338a1ef31eb" providerId="AD" clId="Web-{9231F19E-9FB1-4F51-AD8A-52CAD5CF5C1F}" dt="2024-04-22T12:37:53.164" v="2"/>
          <ac:spMkLst>
            <pc:docMk/>
            <pc:sldMasterMk cId="25418929" sldId="2147483648"/>
            <ac:spMk id="4" creationId="{102868CB-78D0-8DED-0051-01FFCB7F0B4C}"/>
          </ac:spMkLst>
        </pc:spChg>
        <pc:spChg chg="mod">
          <ac:chgData name="Luca Roth" userId="S::luca.r37@gso.schule.koeln::507f2df2-efae-4a27-a609-a338a1ef31eb" providerId="AD" clId="Web-{9231F19E-9FB1-4F51-AD8A-52CAD5CF5C1F}" dt="2024-04-22T12:37:53.164" v="2"/>
          <ac:spMkLst>
            <pc:docMk/>
            <pc:sldMasterMk cId="25418929" sldId="2147483648"/>
            <ac:spMk id="5" creationId="{1EC0D19B-DE89-F04D-107D-529907245EF7}"/>
          </ac:spMkLst>
        </pc:spChg>
        <pc:spChg chg="mod">
          <ac:chgData name="Luca Roth" userId="S::luca.r37@gso.schule.koeln::507f2df2-efae-4a27-a609-a338a1ef31eb" providerId="AD" clId="Web-{9231F19E-9FB1-4F51-AD8A-52CAD5CF5C1F}" dt="2024-04-22T12:37:53.164" v="2"/>
          <ac:spMkLst>
            <pc:docMk/>
            <pc:sldMasterMk cId="25418929" sldId="2147483648"/>
            <ac:spMk id="6" creationId="{1888C49D-5B2F-98E1-CBE6-CCE1DD3ADE43}"/>
          </ac:spMkLst>
        </pc:sp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1967512969" sldId="2147483649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967512969" sldId="2147483649"/>
              <ac:spMk id="2" creationId="{8AD88BDF-E5B1-1D90-19FE-858CEF8F3C97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967512969" sldId="2147483649"/>
              <ac:spMk id="3" creationId="{697A3EF8-4B7A-9835-9C5D-5751C2AB94AC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3754300051" sldId="2147483651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3754300051" sldId="2147483651"/>
              <ac:spMk id="2" creationId="{4A690390-646A-3873-76FD-004D8223D446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3754300051" sldId="2147483651"/>
              <ac:spMk id="3" creationId="{F13CF9F1-381C-C1EC-0CA4-689B7415C841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1067912470" sldId="2147483652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067912470" sldId="2147483652"/>
              <ac:spMk id="3" creationId="{90CCA01D-5C7F-2260-E248-ACC264231866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067912470" sldId="2147483652"/>
              <ac:spMk id="4" creationId="{4AC18B0B-C26E-9279-86CA-5D0403922460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297330699" sldId="2147483653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297330699" sldId="2147483653"/>
              <ac:spMk id="2" creationId="{A518E251-53A2-2A76-8218-ED75FC6200A5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297330699" sldId="2147483653"/>
              <ac:spMk id="3" creationId="{484D2347-7EEC-18E3-A576-21028CBFC261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297330699" sldId="2147483653"/>
              <ac:spMk id="4" creationId="{8EB80E91-3187-9A1C-1ECC-27BDBE136C21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297330699" sldId="2147483653"/>
              <ac:spMk id="5" creationId="{77ED39BD-15A9-EA17-EF09-EC39D19B6FE7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297330699" sldId="2147483653"/>
              <ac:spMk id="6" creationId="{FD49CD40-524F-BF66-FAB7-23C144815BBE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1155575642" sldId="2147483656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155575642" sldId="2147483656"/>
              <ac:spMk id="2" creationId="{A1B0D31B-0D1C-488C-60CB-93CF2FFFB873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155575642" sldId="2147483656"/>
              <ac:spMk id="3" creationId="{203A0934-9F9F-613F-5F22-F3F0AE4971FD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1155575642" sldId="2147483656"/>
              <ac:spMk id="4" creationId="{07FA29A7-BFC5-A796-7000-16B2B8337E85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721061644" sldId="2147483657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721061644" sldId="2147483657"/>
              <ac:spMk id="2" creationId="{4EB51DCD-1E88-F1D2-DAF3-1B54634B5EFD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721061644" sldId="2147483657"/>
              <ac:spMk id="3" creationId="{CBE0B42A-D177-24D6-B5DB-6E48CEDBEF8F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721061644" sldId="2147483657"/>
              <ac:spMk id="4" creationId="{1DED118C-DE02-4E03-6BF6-DB43A5930BB3}"/>
            </ac:spMkLst>
          </pc:spChg>
        </pc:sldLayoutChg>
        <pc:sldLayoutChg chg="modSp">
          <pc:chgData name="Luca Roth" userId="S::luca.r37@gso.schule.koeln::507f2df2-efae-4a27-a609-a338a1ef31eb" providerId="AD" clId="Web-{9231F19E-9FB1-4F51-AD8A-52CAD5CF5C1F}" dt="2024-04-22T12:37:53.164" v="2"/>
          <pc:sldLayoutMkLst>
            <pc:docMk/>
            <pc:sldMasterMk cId="25418929" sldId="2147483648"/>
            <pc:sldLayoutMk cId="389985283" sldId="2147483659"/>
          </pc:sldLayoutMkLst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389985283" sldId="2147483659"/>
              <ac:spMk id="2" creationId="{C3DD0967-28E7-8B09-511B-AB114E35B872}"/>
            </ac:spMkLst>
          </pc:spChg>
          <pc:spChg chg="mod">
            <ac:chgData name="Luca Roth" userId="S::luca.r37@gso.schule.koeln::507f2df2-efae-4a27-a609-a338a1ef31eb" providerId="AD" clId="Web-{9231F19E-9FB1-4F51-AD8A-52CAD5CF5C1F}" dt="2024-04-22T12:37:53.164" v="2"/>
            <ac:spMkLst>
              <pc:docMk/>
              <pc:sldMasterMk cId="25418929" sldId="2147483648"/>
              <pc:sldLayoutMk cId="389985283" sldId="2147483659"/>
              <ac:spMk id="3" creationId="{6E109E25-6435-B7B4-DADF-3B0DF8BB703D}"/>
            </ac:spMkLst>
          </pc:spChg>
        </pc:sldLayoutChg>
      </pc:sldMasterChg>
    </pc:docChg>
  </pc:docChgLst>
  <pc:docChgLst>
    <pc:chgData name="Gastbenutzer" userId="S::urn:spo:anon#dc71df5ea859f0965be7fbbabb13574cb5fb65899dbf46fe979956944d2d8f38::" providerId="AD" clId="Web-{2B46C4B2-FA30-47A8-2D83-B26789FE08D4}"/>
    <pc:docChg chg="modSld">
      <pc:chgData name="Gastbenutzer" userId="S::urn:spo:anon#dc71df5ea859f0965be7fbbabb13574cb5fb65899dbf46fe979956944d2d8f38::" providerId="AD" clId="Web-{2B46C4B2-FA30-47A8-2D83-B26789FE08D4}" dt="2024-04-29T08:40:56.859" v="661" actId="20577"/>
      <pc:docMkLst>
        <pc:docMk/>
      </pc:docMkLst>
      <pc:sldChg chg="addSp delSp modSp">
        <pc:chgData name="Gastbenutzer" userId="S::urn:spo:anon#dc71df5ea859f0965be7fbbabb13574cb5fb65899dbf46fe979956944d2d8f38::" providerId="AD" clId="Web-{2B46C4B2-FA30-47A8-2D83-B26789FE08D4}" dt="2024-04-29T08:40:56.859" v="661" actId="20577"/>
        <pc:sldMkLst>
          <pc:docMk/>
          <pc:sldMk cId="285222929" sldId="256"/>
        </pc:sldMkLst>
        <pc:spChg chg="mod">
          <ac:chgData name="Gastbenutzer" userId="S::urn:spo:anon#dc71df5ea859f0965be7fbbabb13574cb5fb65899dbf46fe979956944d2d8f38::" providerId="AD" clId="Web-{2B46C4B2-FA30-47A8-2D83-B26789FE08D4}" dt="2024-04-29T08:37:09.088" v="644" actId="20577"/>
          <ac:spMkLst>
            <pc:docMk/>
            <pc:sldMk cId="285222929" sldId="256"/>
            <ac:spMk id="2" creationId="{DE1CBA3B-F1F2-CCAE-827B-6ECE5EFAACDD}"/>
          </ac:spMkLst>
        </pc:spChg>
        <pc:spChg chg="mod">
          <ac:chgData name="Gastbenutzer" userId="S::urn:spo:anon#dc71df5ea859f0965be7fbbabb13574cb5fb65899dbf46fe979956944d2d8f38::" providerId="AD" clId="Web-{2B46C4B2-FA30-47A8-2D83-B26789FE08D4}" dt="2024-04-29T08:38:16.121" v="649" actId="14100"/>
          <ac:spMkLst>
            <pc:docMk/>
            <pc:sldMk cId="285222929" sldId="256"/>
            <ac:spMk id="3" creationId="{4DBAF88B-D50C-68ED-0B2B-02057A06DDA4}"/>
          </ac:spMkLst>
        </pc:spChg>
        <pc:spChg chg="del">
          <ac:chgData name="Gastbenutzer" userId="S::urn:spo:anon#dc71df5ea859f0965be7fbbabb13574cb5fb65899dbf46fe979956944d2d8f38::" providerId="AD" clId="Web-{2B46C4B2-FA30-47A8-2D83-B26789FE08D4}" dt="2024-04-29T08:05:24.497" v="5"/>
          <ac:spMkLst>
            <pc:docMk/>
            <pc:sldMk cId="285222929" sldId="256"/>
            <ac:spMk id="4" creationId="{D0FC1657-FE5F-466F-3E1F-6958F70B9215}"/>
          </ac:spMkLst>
        </pc:spChg>
        <pc:spChg chg="mod">
          <ac:chgData name="Gastbenutzer" userId="S::urn:spo:anon#dc71df5ea859f0965be7fbbabb13574cb5fb65899dbf46fe979956944d2d8f38::" providerId="AD" clId="Web-{2B46C4B2-FA30-47A8-2D83-B26789FE08D4}" dt="2024-04-29T08:40:41.077" v="656" actId="20577"/>
          <ac:spMkLst>
            <pc:docMk/>
            <pc:sldMk cId="285222929" sldId="256"/>
            <ac:spMk id="5" creationId="{70FA4835-7480-0694-3051-013A5D0AA5F6}"/>
          </ac:spMkLst>
        </pc:spChg>
        <pc:spChg chg="mod">
          <ac:chgData name="Gastbenutzer" userId="S::urn:spo:anon#dc71df5ea859f0965be7fbbabb13574cb5fb65899dbf46fe979956944d2d8f38::" providerId="AD" clId="Web-{2B46C4B2-FA30-47A8-2D83-B26789FE08D4}" dt="2024-04-29T08:40:56.859" v="661" actId="20577"/>
          <ac:spMkLst>
            <pc:docMk/>
            <pc:sldMk cId="285222929" sldId="256"/>
            <ac:spMk id="6" creationId="{08F9FE2A-A19D-ABAE-FC7A-1689AD96C470}"/>
          </ac:spMkLst>
        </pc:spChg>
        <pc:spChg chg="add mod ord">
          <ac:chgData name="Gastbenutzer" userId="S::urn:spo:anon#dc71df5ea859f0965be7fbbabb13574cb5fb65899dbf46fe979956944d2d8f38::" providerId="AD" clId="Web-{2B46C4B2-FA30-47A8-2D83-B26789FE08D4}" dt="2024-04-29T08:40:47.140" v="658" actId="20577"/>
          <ac:spMkLst>
            <pc:docMk/>
            <pc:sldMk cId="285222929" sldId="256"/>
            <ac:spMk id="8" creationId="{C4C23427-A0CE-0A4E-36DC-0DEBD5A85EEB}"/>
          </ac:spMkLst>
        </pc:spChg>
        <pc:spChg chg="mod">
          <ac:chgData name="Gastbenutzer" userId="S::urn:spo:anon#dc71df5ea859f0965be7fbbabb13574cb5fb65899dbf46fe979956944d2d8f38::" providerId="AD" clId="Web-{2B46C4B2-FA30-47A8-2D83-B26789FE08D4}" dt="2024-04-29T08:40:17.249" v="652" actId="20577"/>
          <ac:spMkLst>
            <pc:docMk/>
            <pc:sldMk cId="285222929" sldId="256"/>
            <ac:spMk id="14" creationId="{DD2973B6-C309-B9AA-25C0-FFD1012AE663}"/>
          </ac:spMkLst>
        </pc:spChg>
        <pc:picChg chg="mod">
          <ac:chgData name="Gastbenutzer" userId="S::urn:spo:anon#dc71df5ea859f0965be7fbbabb13574cb5fb65899dbf46fe979956944d2d8f38::" providerId="AD" clId="Web-{2B46C4B2-FA30-47A8-2D83-B26789FE08D4}" dt="2024-04-29T08:29:08.763" v="477" actId="1076"/>
          <ac:picMkLst>
            <pc:docMk/>
            <pc:sldMk cId="285222929" sldId="256"/>
            <ac:picMk id="12" creationId="{AAC2FB97-232A-C050-0016-5D74A15FBD82}"/>
          </ac:picMkLst>
        </pc:picChg>
        <pc:picChg chg="mod">
          <ac:chgData name="Gastbenutzer" userId="S::urn:spo:anon#dc71df5ea859f0965be7fbbabb13574cb5fb65899dbf46fe979956944d2d8f38::" providerId="AD" clId="Web-{2B46C4B2-FA30-47A8-2D83-B26789FE08D4}" dt="2024-04-29T08:38:35.527" v="650" actId="1076"/>
          <ac:picMkLst>
            <pc:docMk/>
            <pc:sldMk cId="285222929" sldId="256"/>
            <ac:picMk id="13" creationId="{0FEA7B1B-FEBA-2B53-9AFE-B2D03EE938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88BDF-E5B1-1D90-19FE-858CEF8F3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13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7A3EF8-4B7A-9835-9C5D-5751C2AB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541"/>
            </a:lvl1pPr>
            <a:lvl2pPr marL="102981" indent="0" algn="ctr">
              <a:buNone/>
              <a:defRPr sz="451"/>
            </a:lvl2pPr>
            <a:lvl3pPr marL="205962" indent="0" algn="ctr">
              <a:buNone/>
              <a:defRPr sz="405"/>
            </a:lvl3pPr>
            <a:lvl4pPr marL="308942" indent="0" algn="ctr">
              <a:buNone/>
              <a:defRPr sz="360"/>
            </a:lvl4pPr>
            <a:lvl5pPr marL="411923" indent="0" algn="ctr">
              <a:buNone/>
              <a:defRPr sz="360"/>
            </a:lvl5pPr>
            <a:lvl6pPr marL="514904" indent="0" algn="ctr">
              <a:buNone/>
              <a:defRPr sz="360"/>
            </a:lvl6pPr>
            <a:lvl7pPr marL="617885" indent="0" algn="ctr">
              <a:buNone/>
              <a:defRPr sz="360"/>
            </a:lvl7pPr>
            <a:lvl8pPr marL="720865" indent="0" algn="ctr">
              <a:buNone/>
              <a:defRPr sz="360"/>
            </a:lvl8pPr>
            <a:lvl9pPr marL="823846" indent="0" algn="ctr">
              <a:buNone/>
              <a:defRPr sz="36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98894-A444-C987-CB2B-E560485A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5F688-744F-8AA3-BCEB-31C24EAE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6DD3B-9A6D-4A93-D4E2-CFC7195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5D78A-2AA0-BE06-F5B8-6F174E15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499115-6377-F439-7DCE-2E093A03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D6F3F-012C-EC0D-C39A-0226F65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EF1FE-7D5D-BA1A-9D8D-567FD8D9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D2A8-B433-E6F8-5315-09C03DD8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DD0967-28E7-8B09-511B-AB114E35B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109E25-6435-B7B4-DADF-3B0DF8BB7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C12D5-2E70-BAE8-740A-5A439D10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BFF09-9CD4-7CD2-A435-4ED8A3D3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0B186-3C74-0BD7-B69E-15FEE37E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8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8FB2-4319-3961-ADBA-D8C15A7C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F0A8F-7240-8A36-CD6F-19F2877E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E9291-15E1-497C-8C0B-6E3687D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673152-C0BA-3A13-11D3-26D16071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D6D1A-A1C0-8ACF-4A01-26C1D64E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90390-646A-3873-76FD-004D8223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CF9F1-381C-C1EC-0CA4-689B7415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1pPr>
            <a:lvl2pPr marL="102981" indent="0">
              <a:buNone/>
              <a:defRPr sz="451">
                <a:solidFill>
                  <a:schemeClr val="tx1">
                    <a:tint val="75000"/>
                  </a:schemeClr>
                </a:solidFill>
              </a:defRPr>
            </a:lvl2pPr>
            <a:lvl3pPr marL="205962" indent="0">
              <a:buNone/>
              <a:defRPr sz="405">
                <a:solidFill>
                  <a:schemeClr val="tx1">
                    <a:tint val="75000"/>
                  </a:schemeClr>
                </a:solidFill>
              </a:defRPr>
            </a:lvl3pPr>
            <a:lvl4pPr marL="308942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4pPr>
            <a:lvl5pPr marL="411923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5pPr>
            <a:lvl6pPr marL="514904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6pPr>
            <a:lvl7pPr marL="617885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7pPr>
            <a:lvl8pPr marL="720865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8pPr>
            <a:lvl9pPr marL="823846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5B3C-410F-CB7D-6A94-558F6F41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6B129-C3D1-E6B0-5B44-BFFC45D9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6DDFA-7217-77B9-53CF-B7C3503F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DE29E-589C-C916-081B-8D8816EB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CA01D-5C7F-2260-E248-ACC26423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18B0B-C26E-9279-86CA-5D0403922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1CB1D6-0A61-61EA-0BE9-444AFAD2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3FA52-62B8-F9A8-E452-6D6A0825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B66F9B-1503-5D5C-D494-4BA45856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9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E251-53A2-2A76-8218-ED75FC62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2347-7EEC-18E3-A576-21028CBF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541" b="1"/>
            </a:lvl1pPr>
            <a:lvl2pPr marL="102981" indent="0">
              <a:buNone/>
              <a:defRPr sz="451" b="1"/>
            </a:lvl2pPr>
            <a:lvl3pPr marL="205962" indent="0">
              <a:buNone/>
              <a:defRPr sz="405" b="1"/>
            </a:lvl3pPr>
            <a:lvl4pPr marL="308942" indent="0">
              <a:buNone/>
              <a:defRPr sz="360" b="1"/>
            </a:lvl4pPr>
            <a:lvl5pPr marL="411923" indent="0">
              <a:buNone/>
              <a:defRPr sz="360" b="1"/>
            </a:lvl5pPr>
            <a:lvl6pPr marL="514904" indent="0">
              <a:buNone/>
              <a:defRPr sz="360" b="1"/>
            </a:lvl6pPr>
            <a:lvl7pPr marL="617885" indent="0">
              <a:buNone/>
              <a:defRPr sz="360" b="1"/>
            </a:lvl7pPr>
            <a:lvl8pPr marL="720865" indent="0">
              <a:buNone/>
              <a:defRPr sz="360" b="1"/>
            </a:lvl8pPr>
            <a:lvl9pPr marL="823846" indent="0">
              <a:buNone/>
              <a:defRPr sz="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B80E91-3187-9A1C-1ECC-27BDBE13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D39BD-15A9-EA17-EF09-EC39D19B6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541" b="1"/>
            </a:lvl1pPr>
            <a:lvl2pPr marL="102981" indent="0">
              <a:buNone/>
              <a:defRPr sz="451" b="1"/>
            </a:lvl2pPr>
            <a:lvl3pPr marL="205962" indent="0">
              <a:buNone/>
              <a:defRPr sz="405" b="1"/>
            </a:lvl3pPr>
            <a:lvl4pPr marL="308942" indent="0">
              <a:buNone/>
              <a:defRPr sz="360" b="1"/>
            </a:lvl4pPr>
            <a:lvl5pPr marL="411923" indent="0">
              <a:buNone/>
              <a:defRPr sz="360" b="1"/>
            </a:lvl5pPr>
            <a:lvl6pPr marL="514904" indent="0">
              <a:buNone/>
              <a:defRPr sz="360" b="1"/>
            </a:lvl6pPr>
            <a:lvl7pPr marL="617885" indent="0">
              <a:buNone/>
              <a:defRPr sz="360" b="1"/>
            </a:lvl7pPr>
            <a:lvl8pPr marL="720865" indent="0">
              <a:buNone/>
              <a:defRPr sz="360" b="1"/>
            </a:lvl8pPr>
            <a:lvl9pPr marL="823846" indent="0">
              <a:buNone/>
              <a:defRPr sz="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9CD40-524F-BF66-FAB7-23C14481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9AC988-2558-CE0C-484E-7F12B52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A52BF0-B5D0-AEAB-480E-031DCA4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9885F7-44A9-99AE-48C8-5898A7D7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3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B8C2-F9D9-2467-8E70-F9590353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A5B1CC-668C-C593-DFC6-D56E0D23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3AB4D3-4A5A-89C3-7118-332572C1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345AA4-685B-D68B-FC4B-762D2553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9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33D736-000E-114A-7D02-F1B51977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0B7D8E-6887-B8DE-9B55-0FB039B7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F4F6E-0F69-70E5-1BE8-7996EAA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0D31B-0D1C-488C-60CB-93CF2FFF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72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A0934-9F9F-613F-5F22-F3F0AE49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721"/>
            </a:lvl1pPr>
            <a:lvl2pPr>
              <a:defRPr sz="631"/>
            </a:lvl2pPr>
            <a:lvl3pPr>
              <a:defRPr sz="541"/>
            </a:lvl3pPr>
            <a:lvl4pPr>
              <a:defRPr sz="451"/>
            </a:lvl4pPr>
            <a:lvl5pPr>
              <a:defRPr sz="451"/>
            </a:lvl5pPr>
            <a:lvl6pPr>
              <a:defRPr sz="451"/>
            </a:lvl6pPr>
            <a:lvl7pPr>
              <a:defRPr sz="451"/>
            </a:lvl7pPr>
            <a:lvl8pPr>
              <a:defRPr sz="451"/>
            </a:lvl8pPr>
            <a:lvl9pPr>
              <a:defRPr sz="45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FA29A7-BFC5-A796-7000-16B2B833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360"/>
            </a:lvl1pPr>
            <a:lvl2pPr marL="102981" indent="0">
              <a:buNone/>
              <a:defRPr sz="315"/>
            </a:lvl2pPr>
            <a:lvl3pPr marL="205962" indent="0">
              <a:buNone/>
              <a:defRPr sz="270"/>
            </a:lvl3pPr>
            <a:lvl4pPr marL="308942" indent="0">
              <a:buNone/>
              <a:defRPr sz="225"/>
            </a:lvl4pPr>
            <a:lvl5pPr marL="411923" indent="0">
              <a:buNone/>
              <a:defRPr sz="225"/>
            </a:lvl5pPr>
            <a:lvl6pPr marL="514904" indent="0">
              <a:buNone/>
              <a:defRPr sz="225"/>
            </a:lvl6pPr>
            <a:lvl7pPr marL="617885" indent="0">
              <a:buNone/>
              <a:defRPr sz="225"/>
            </a:lvl7pPr>
            <a:lvl8pPr marL="720865" indent="0">
              <a:buNone/>
              <a:defRPr sz="225"/>
            </a:lvl8pPr>
            <a:lvl9pPr marL="823846" indent="0">
              <a:buNone/>
              <a:defRPr sz="2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790BC6-3ACC-EF0B-24EC-C590C3E1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368F6-7930-D59E-F74F-D1B1DDD1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4CB389-CD6F-9859-CA9B-5CC65B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5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51DCD-1E88-F1D2-DAF3-1B54634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72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E0B42A-D177-24D6-B5DB-6E48CEDB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721"/>
            </a:lvl1pPr>
            <a:lvl2pPr marL="102981" indent="0">
              <a:buNone/>
              <a:defRPr sz="631"/>
            </a:lvl2pPr>
            <a:lvl3pPr marL="205962" indent="0">
              <a:buNone/>
              <a:defRPr sz="541"/>
            </a:lvl3pPr>
            <a:lvl4pPr marL="308942" indent="0">
              <a:buNone/>
              <a:defRPr sz="451"/>
            </a:lvl4pPr>
            <a:lvl5pPr marL="411923" indent="0">
              <a:buNone/>
              <a:defRPr sz="451"/>
            </a:lvl5pPr>
            <a:lvl6pPr marL="514904" indent="0">
              <a:buNone/>
              <a:defRPr sz="451"/>
            </a:lvl6pPr>
            <a:lvl7pPr marL="617885" indent="0">
              <a:buNone/>
              <a:defRPr sz="451"/>
            </a:lvl7pPr>
            <a:lvl8pPr marL="720865" indent="0">
              <a:buNone/>
              <a:defRPr sz="451"/>
            </a:lvl8pPr>
            <a:lvl9pPr marL="823846" indent="0">
              <a:buNone/>
              <a:defRPr sz="451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ED118C-DE02-4E03-6BF6-DB43A593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360"/>
            </a:lvl1pPr>
            <a:lvl2pPr marL="102981" indent="0">
              <a:buNone/>
              <a:defRPr sz="315"/>
            </a:lvl2pPr>
            <a:lvl3pPr marL="205962" indent="0">
              <a:buNone/>
              <a:defRPr sz="270"/>
            </a:lvl3pPr>
            <a:lvl4pPr marL="308942" indent="0">
              <a:buNone/>
              <a:defRPr sz="225"/>
            </a:lvl4pPr>
            <a:lvl5pPr marL="411923" indent="0">
              <a:buNone/>
              <a:defRPr sz="225"/>
            </a:lvl5pPr>
            <a:lvl6pPr marL="514904" indent="0">
              <a:buNone/>
              <a:defRPr sz="225"/>
            </a:lvl6pPr>
            <a:lvl7pPr marL="617885" indent="0">
              <a:buNone/>
              <a:defRPr sz="225"/>
            </a:lvl7pPr>
            <a:lvl8pPr marL="720865" indent="0">
              <a:buNone/>
              <a:defRPr sz="225"/>
            </a:lvl8pPr>
            <a:lvl9pPr marL="823846" indent="0">
              <a:buNone/>
              <a:defRPr sz="2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3C3B96-5A07-8AA3-0B61-E19F759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2A33D-5AEC-4F71-BA57-D28560E4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6935C-5014-20B1-CFDA-F43764A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0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6F70-F579-1669-1104-412811E2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7AA58-7340-950D-AA60-4E38D0DD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868CB-78D0-8DED-0051-01FFCB7F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C89C-ABAE-4761-8A76-E03B9E28B048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0D19B-DE89-F04D-107D-529907245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88C49D-5B2F-98E1-CBE6-CCE1DD3AD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1B1B-3759-4033-B52D-E445350561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hrift, Logo, Design enthält.&#10;&#10;Beschreibung automatisch generiert.">
            <a:extLst>
              <a:ext uri="{FF2B5EF4-FFF2-40B4-BE49-F238E27FC236}">
                <a16:creationId xmlns:a16="http://schemas.microsoft.com/office/drawing/2014/main" id="{0FEA7B1B-FEBA-2B53-9AFE-B2D03EE9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68" y="1372764"/>
            <a:ext cx="3710216" cy="1892450"/>
          </a:xfrm>
          <a:prstGeom prst="rect">
            <a:avLst/>
          </a:prstGeom>
        </p:spPr>
      </p:pic>
      <p:pic>
        <p:nvPicPr>
          <p:cNvPr id="7" name="Grafik 6" descr="Ein Bild, das Text, Screenshot, Diagramm, Farbigkeit enthält.&#10;&#10;Beschreibung automatisch generiert.">
            <a:extLst>
              <a:ext uri="{FF2B5EF4-FFF2-40B4-BE49-F238E27FC236}">
                <a16:creationId xmlns:a16="http://schemas.microsoft.com/office/drawing/2014/main" id="{2603F6A9-291C-709D-9828-FFD5A0F2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30" y="-4355"/>
            <a:ext cx="4208701" cy="2902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AC2FB97-232A-C050-0016-5D74A1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72" y="3657615"/>
            <a:ext cx="4237454" cy="32050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C23427-A0CE-0A4E-36DC-0DEBD5A85EEB}"/>
              </a:ext>
            </a:extLst>
          </p:cNvPr>
          <p:cNvSpPr txBox="1"/>
          <p:nvPr/>
        </p:nvSpPr>
        <p:spPr>
          <a:xfrm>
            <a:off x="4286678" y="4013623"/>
            <a:ext cx="3714088" cy="2262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rgbClr val="00B050"/>
                </a:solidFill>
                <a:latin typeface="Montserrat Black"/>
                <a:ea typeface="+mn-lt"/>
                <a:cs typeface="+mn-lt"/>
              </a:rPr>
              <a:t>Was ist ein Cachespeicher?</a:t>
            </a:r>
            <a:endParaRPr lang="de-DE" sz="1100">
              <a:solidFill>
                <a:srgbClr val="00B050"/>
              </a:solidFill>
              <a:latin typeface="Montserrat Black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CPU integrierter, schneller Zwischenspeicher.</a:t>
            </a:r>
          </a:p>
          <a:p>
            <a:pPr marL="285750" indent="-285750">
              <a:buFont typeface="Arial"/>
              <a:buChar char="•"/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Seine Aufgabe ist es, häufig benötigte Befehle aus dem langsameren Arbeitsspeicher (RAM) zu speichern, um den Zugriff zu beschleunigen.</a:t>
            </a:r>
          </a:p>
          <a:p>
            <a:r>
              <a:rPr lang="de-DE" sz="1000">
                <a:solidFill>
                  <a:srgbClr val="00B050"/>
                </a:solidFill>
                <a:latin typeface="Montserrat Black"/>
                <a:ea typeface="+mn-lt"/>
                <a:cs typeface="+mn-lt"/>
              </a:rPr>
              <a:t>Wie funktioniert der Cachespeicher?</a:t>
            </a:r>
            <a:endParaRPr lang="de-DE" sz="1000">
              <a:solidFill>
                <a:srgbClr val="00B050"/>
              </a:solidFill>
              <a:latin typeface="Montserrat Black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Mehrere Cache-Ebenen, L1 , L2 und je nach Prozessor sogar L3.</a:t>
            </a:r>
          </a:p>
          <a:p>
            <a:pPr marL="285750" indent="-285750">
              <a:buFont typeface="Arial"/>
              <a:buChar char="•"/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L1 ist der schnellste, aber auch kleinste Cache, während L3 der größte, aber auch langsamste ist.</a:t>
            </a:r>
          </a:p>
          <a:p>
            <a:pPr marL="285750" indent="-285750">
              <a:buFont typeface="Arial"/>
              <a:buChar char="•"/>
            </a:pPr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CPU greift zuerst auf den L1-Cache zu, wenn die benötigten Befehle nicht gefunden werden, sucht sie im L2- und dann im L3-Cache. Danach greift er auf den Arbeitsspeicher zu.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1CBA3B-F1F2-CCAE-827B-6ECE5EFAACDD}"/>
              </a:ext>
            </a:extLst>
          </p:cNvPr>
          <p:cNvSpPr txBox="1"/>
          <p:nvPr/>
        </p:nvSpPr>
        <p:spPr>
          <a:xfrm>
            <a:off x="278004" y="408848"/>
            <a:ext cx="4011807" cy="2262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B050"/>
                </a:solidFill>
                <a:latin typeface="Montserrat Black"/>
              </a:rPr>
              <a:t>Arithmetic Logic Unit - </a:t>
            </a:r>
            <a:r>
              <a:rPr lang="en-US" sz="1100" err="1">
                <a:solidFill>
                  <a:srgbClr val="00B050"/>
                </a:solidFill>
                <a:latin typeface="Montserrat Black"/>
              </a:rPr>
              <a:t>Rechenwerk</a:t>
            </a:r>
            <a:br>
              <a:rPr lang="en-US" sz="800">
                <a:latin typeface="Montserrat Black"/>
              </a:rPr>
            </a:br>
            <a:r>
              <a:rPr lang="en-US" sz="1000">
                <a:solidFill>
                  <a:srgbClr val="404040"/>
                </a:solidFill>
                <a:latin typeface="Montserrat"/>
              </a:rPr>
              <a:t>Die ALU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übernimmt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Rechen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- und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Logikoperationen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, die für die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Ausführung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 von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Programmen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notwendig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sind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. Sie </a:t>
            </a:r>
            <a:r>
              <a:rPr lang="en-US" sz="1000" err="1">
                <a:solidFill>
                  <a:srgbClr val="404040"/>
                </a:solidFill>
                <a:latin typeface="Montserrat"/>
              </a:rPr>
              <a:t>kann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 </a:t>
            </a:r>
            <a:r>
              <a:rPr lang="en-US" sz="1000" b="1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1000" b="1">
                <a:solidFill>
                  <a:srgbClr val="C00000"/>
                </a:solidFill>
                <a:latin typeface="Montserrat"/>
              </a:rPr>
              <a:t>-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1000" b="1">
                <a:solidFill>
                  <a:srgbClr val="C00000"/>
                </a:solidFill>
                <a:latin typeface="Montserrat SemiBold"/>
              </a:rPr>
              <a:t>*</a:t>
            </a:r>
            <a:r>
              <a:rPr lang="en-US" sz="1000">
                <a:latin typeface="Montserrat SemiBold"/>
              </a:rPr>
              <a:t> </a:t>
            </a:r>
            <a:r>
              <a:rPr lang="en-US" sz="1000">
                <a:solidFill>
                  <a:srgbClr val="404040"/>
                </a:solidFill>
                <a:latin typeface="Montserrat"/>
              </a:rPr>
              <a:t>und</a:t>
            </a:r>
            <a:r>
              <a:rPr lang="en-US" sz="1000">
                <a:solidFill>
                  <a:srgbClr val="C00000"/>
                </a:solidFill>
                <a:latin typeface="Montserrat"/>
              </a:rPr>
              <a:t> </a:t>
            </a:r>
            <a:r>
              <a:rPr lang="en-US" sz="1000" b="1">
                <a:solidFill>
                  <a:srgbClr val="C00000"/>
                </a:solidFill>
                <a:latin typeface="Montserrat SemiBold"/>
              </a:rPr>
              <a:t>/</a:t>
            </a:r>
            <a:r>
              <a:rPr lang="de-DE" sz="1000">
                <a:solidFill>
                  <a:srgbClr val="404040"/>
                </a:solidFill>
                <a:latin typeface="Montserrat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de-DE" sz="1000">
                <a:solidFill>
                  <a:srgbClr val="404040"/>
                </a:solidFill>
                <a:latin typeface="Montserrat"/>
              </a:rPr>
              <a:t>Die ALU erhält Steuersignale mit Operanden vom Steuerwerk des Prozessors.</a:t>
            </a:r>
          </a:p>
          <a:p>
            <a:pPr marL="171450" indent="-171450">
              <a:buFont typeface="Arial"/>
              <a:buChar char="•"/>
            </a:pPr>
            <a:r>
              <a:rPr lang="de-DE" sz="1000">
                <a:solidFill>
                  <a:srgbClr val="404040"/>
                </a:solidFill>
                <a:latin typeface="Montserrat"/>
              </a:rPr>
              <a:t>Die Steuersignale bestimmen, welche Operation die ALU mit den Operanden.</a:t>
            </a:r>
          </a:p>
          <a:p>
            <a:pPr marL="171450" indent="-171450">
              <a:buFont typeface="Arial"/>
              <a:buChar char="•"/>
            </a:pPr>
            <a:r>
              <a:rPr lang="de-DE" sz="1000">
                <a:solidFill>
                  <a:srgbClr val="404040"/>
                </a:solidFill>
                <a:latin typeface="Montserrat"/>
              </a:rPr>
              <a:t>Die ALU führt die Operation aus und liefert das Ergebnis an das Steuerwerk oder an andere Komponenten des Prozessors. </a:t>
            </a:r>
          </a:p>
          <a:p>
            <a:endParaRPr lang="de-DE" sz="100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de-DE" sz="1000">
                <a:solidFill>
                  <a:srgbClr val="404040"/>
                </a:solidFill>
                <a:latin typeface="Montserrat SemiBold"/>
              </a:rPr>
              <a:t>Ohne ALU keine Berechnungen und keine Logikoperationen.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DBAF88B-D50C-68ED-0B2B-02057A06DDA4}"/>
              </a:ext>
            </a:extLst>
          </p:cNvPr>
          <p:cNvSpPr txBox="1"/>
          <p:nvPr/>
        </p:nvSpPr>
        <p:spPr>
          <a:xfrm>
            <a:off x="280328" y="2931947"/>
            <a:ext cx="3501009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>
                <a:solidFill>
                  <a:srgbClr val="00B050"/>
                </a:solidFill>
                <a:latin typeface="Montserrat Black"/>
                <a:cs typeface="Calibri"/>
              </a:rPr>
              <a:t>Steuerwerk</a:t>
            </a:r>
          </a:p>
          <a:p>
            <a:r>
              <a:rPr lang="de-DE" sz="1000">
                <a:latin typeface="Montserrat"/>
                <a:cs typeface="Calibri"/>
              </a:rPr>
              <a:t>Das Steuerwerk </a:t>
            </a:r>
            <a:r>
              <a:rPr lang="de-DE" sz="1000" u="sng">
                <a:latin typeface="Montserrat"/>
                <a:cs typeface="Calibri"/>
              </a:rPr>
              <a:t>Übersetzt</a:t>
            </a:r>
            <a:r>
              <a:rPr lang="de-DE" sz="1000">
                <a:latin typeface="Montserrat"/>
                <a:cs typeface="Calibri"/>
              </a:rPr>
              <a:t> und </a:t>
            </a:r>
            <a:r>
              <a:rPr lang="de-DE" sz="1000" u="sng">
                <a:latin typeface="Montserrat"/>
                <a:cs typeface="Calibri"/>
              </a:rPr>
              <a:t>steuert</a:t>
            </a:r>
            <a:r>
              <a:rPr lang="de-DE" sz="1000">
                <a:latin typeface="Montserrat"/>
                <a:cs typeface="Calibri"/>
              </a:rPr>
              <a:t> die Ausführung von Befehlen für den CPU</a:t>
            </a:r>
          </a:p>
          <a:p>
            <a:endParaRPr lang="de-DE" sz="1000">
              <a:latin typeface="Montserrat"/>
              <a:cs typeface="Calibri"/>
            </a:endParaRPr>
          </a:p>
          <a:p>
            <a:r>
              <a:rPr lang="de-DE" sz="1000">
                <a:latin typeface="Montserrat"/>
                <a:cs typeface="Calibri"/>
              </a:rPr>
              <a:t>Aus Speicher: Maschinenbefehl -&gt; (Nutzt) </a:t>
            </a:r>
            <a:r>
              <a:rPr lang="de-DE" sz="1000" err="1">
                <a:latin typeface="Montserrat"/>
                <a:cs typeface="Calibri"/>
              </a:rPr>
              <a:t>Befehlscoder</a:t>
            </a:r>
            <a:r>
              <a:rPr lang="de-DE" sz="1000">
                <a:latin typeface="Montserrat"/>
                <a:cs typeface="Calibri"/>
              </a:rPr>
              <a:t> x86 -&gt; wird zu Microbefehle</a:t>
            </a:r>
            <a:endParaRPr lang="en-US" sz="1000">
              <a:latin typeface="Montserrat"/>
              <a:cs typeface="Calibri"/>
            </a:endParaRPr>
          </a:p>
          <a:p>
            <a:endParaRPr lang="de-DE" sz="1000">
              <a:latin typeface="Montserrat"/>
              <a:cs typeface="Calibri"/>
            </a:endParaRPr>
          </a:p>
          <a:p>
            <a:r>
              <a:rPr lang="de-DE" sz="1000">
                <a:latin typeface="Montserrat"/>
                <a:cs typeface="Segoe UI"/>
              </a:rPr>
              <a:t>(Nicht verständlich für CPU wird ZU verständlich für CPU)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FA4835-7480-0694-3051-013A5D0AA5F6}"/>
              </a:ext>
            </a:extLst>
          </p:cNvPr>
          <p:cNvSpPr txBox="1"/>
          <p:nvPr/>
        </p:nvSpPr>
        <p:spPr>
          <a:xfrm>
            <a:off x="7994853" y="2933331"/>
            <a:ext cx="4239985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>
                <a:solidFill>
                  <a:srgbClr val="00B050"/>
                </a:solidFill>
                <a:latin typeface="Montserrat Black"/>
              </a:rPr>
              <a:t>Speichercontroller</a:t>
            </a:r>
            <a:endParaRPr lang="en-US" sz="1100">
              <a:solidFill>
                <a:srgbClr val="00B050"/>
              </a:solidFill>
              <a:latin typeface="Montserrat Black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Steuert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Datenfluss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zwischen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Prozessor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und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Arbeitsspeicher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.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Lesen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und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Schreiben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von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dynamischem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Speicher (DRAM).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Früher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im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Mainboard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verbaut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.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8F9FE2A-A19D-ABAE-FC7A-1689AD96C470}"/>
              </a:ext>
            </a:extLst>
          </p:cNvPr>
          <p:cNvSpPr txBox="1"/>
          <p:nvPr/>
        </p:nvSpPr>
        <p:spPr>
          <a:xfrm>
            <a:off x="284384" y="5258019"/>
            <a:ext cx="3704772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B050"/>
                </a:solidFill>
                <a:latin typeface="Montserrat Black"/>
                <a:ea typeface="+mn-lt"/>
                <a:cs typeface="+mn-lt"/>
              </a:rPr>
              <a:t>Register</a:t>
            </a:r>
            <a:endParaRPr lang="de-DE" sz="1100">
              <a:solidFill>
                <a:srgbClr val="00B050"/>
              </a:solidFill>
              <a:latin typeface="Montserrat Black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Befehlsregisterspeicher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speichert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aktuellen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Befehl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Befehlszähler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speichert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Adresse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des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nächsten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Befehls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Statusregister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speichert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status der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aktuellen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 Operation.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Calibri"/>
              <a:cs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2973B6-C309-B9AA-25C0-FFD1012AE663}"/>
              </a:ext>
            </a:extLst>
          </p:cNvPr>
          <p:cNvSpPr txBox="1"/>
          <p:nvPr/>
        </p:nvSpPr>
        <p:spPr>
          <a:xfrm>
            <a:off x="4565468" y="411843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B050"/>
                </a:solidFill>
                <a:latin typeface="Montserrat Black"/>
              </a:rPr>
              <a:t>Kerne und </a:t>
            </a:r>
            <a:r>
              <a:rPr lang="en-US" sz="1100" err="1">
                <a:solidFill>
                  <a:srgbClr val="00B050"/>
                </a:solidFill>
                <a:latin typeface="Montserrat Black"/>
              </a:rPr>
              <a:t>Taktfrequenz</a:t>
            </a:r>
            <a:r>
              <a:rPr lang="en-US" sz="1100">
                <a:solidFill>
                  <a:srgbClr val="00B050"/>
                </a:solidFill>
              </a:rPr>
              <a:t> </a:t>
            </a:r>
            <a:endParaRPr lang="en-US" sz="110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Kerne: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Anzahl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an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lt"/>
                <a:cs typeface="+mn-lt"/>
              </a:rPr>
              <a:t>parallelen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Berechnungen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.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Calibri"/>
              <a:cs typeface="Calibri"/>
            </a:endParaRPr>
          </a:p>
          <a:p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Taktfrequenz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: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Geschwindigkeit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.</a:t>
            </a:r>
            <a:endParaRPr lang="en-US" sz="1000" err="1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2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Company>ACP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 Luca</dc:creator>
  <cp:revision>1</cp:revision>
  <dcterms:created xsi:type="dcterms:W3CDTF">2024-04-22T12:31:52Z</dcterms:created>
  <dcterms:modified xsi:type="dcterms:W3CDTF">2024-04-29T08:42:58Z</dcterms:modified>
</cp:coreProperties>
</file>