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9" r:id="rId7"/>
    <p:sldId id="307" r:id="rId8"/>
    <p:sldId id="301" r:id="rId9"/>
    <p:sldId id="300" r:id="rId10"/>
    <p:sldId id="305" r:id="rId11"/>
    <p:sldId id="306" r:id="rId12"/>
    <p:sldId id="302" r:id="rId13"/>
    <p:sldId id="292" r:id="rId14"/>
  </p:sldIdLst>
  <p:sldSz cx="12188825" cy="6858000"/>
  <p:notesSz cx="6797675" cy="9872663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BE946-2932-43AF-9EE1-CC49881F86D0}" v="2" dt="2024-10-09T10:03:37.89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4" autoAdjust="0"/>
    <p:restoredTop sz="94599" autoAdjust="0"/>
  </p:normalViewPr>
  <p:slideViewPr>
    <p:cSldViewPr>
      <p:cViewPr varScale="1">
        <p:scale>
          <a:sx n="75" d="100"/>
          <a:sy n="75" d="100"/>
        </p:scale>
        <p:origin x="27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ünter Frenz" userId="S::g.frenz@gso.schule.koeln::16ac327b-d3bf-4df6-9818-5aecd8ccc75f" providerId="AD" clId="Web-{DE2BE946-2932-43AF-9EE1-CC49881F86D0}"/>
    <pc:docChg chg="modSld">
      <pc:chgData name="Günter Frenz" userId="S::g.frenz@gso.schule.koeln::16ac327b-d3bf-4df6-9818-5aecd8ccc75f" providerId="AD" clId="Web-{DE2BE946-2932-43AF-9EE1-CC49881F86D0}" dt="2024-10-09T10:03:37.893" v="1" actId="20577"/>
      <pc:docMkLst>
        <pc:docMk/>
      </pc:docMkLst>
      <pc:sldChg chg="modSp">
        <pc:chgData name="Günter Frenz" userId="S::g.frenz@gso.schule.koeln::16ac327b-d3bf-4df6-9818-5aecd8ccc75f" providerId="AD" clId="Web-{DE2BE946-2932-43AF-9EE1-CC49881F86D0}" dt="2024-10-09T10:03:37.893" v="1" actId="20577"/>
        <pc:sldMkLst>
          <pc:docMk/>
          <pc:sldMk cId="2706400752" sldId="300"/>
        </pc:sldMkLst>
        <pc:spChg chg="mod">
          <ac:chgData name="Günter Frenz" userId="S::g.frenz@gso.schule.koeln::16ac327b-d3bf-4df6-9818-5aecd8ccc75f" providerId="AD" clId="Web-{DE2BE946-2932-43AF-9EE1-CC49881F86D0}" dt="2024-10-09T10:03:37.893" v="1" actId="20577"/>
          <ac:spMkLst>
            <pc:docMk/>
            <pc:sldMk cId="2706400752" sldId="300"/>
            <ac:spMk id="2" creationId="{5088A14D-1986-06A5-E3DF-C6726638B6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49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43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5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02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93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22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07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70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94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4" name="Linie" descr="Liniengrafik">
            <a:extLst>
              <a:ext uri="{FF2B5EF4-FFF2-40B4-BE49-F238E27FC236}">
                <a16:creationId xmlns:a16="http://schemas.microsoft.com/office/drawing/2014/main" id="{95310FE6-B182-8732-E02E-D3C1D36D0EA5}"/>
              </a:ext>
            </a:extLst>
          </p:cNvPr>
          <p:cNvGrpSpPr/>
          <p:nvPr userDrawn="1"/>
        </p:nvGrpSpPr>
        <p:grpSpPr bwMode="invGray">
          <a:xfrm>
            <a:off x="1630972" y="4782774"/>
            <a:ext cx="8927935" cy="51898"/>
            <a:chOff x="1522413" y="1514475"/>
            <a:chExt cx="10569575" cy="64008"/>
          </a:xfrm>
        </p:grpSpPr>
        <p:sp>
          <p:nvSpPr>
            <p:cNvPr id="5" name="Freihandform 10">
              <a:extLst>
                <a:ext uri="{FF2B5EF4-FFF2-40B4-BE49-F238E27FC236}">
                  <a16:creationId xmlns:a16="http://schemas.microsoft.com/office/drawing/2014/main" id="{A0FF3730-B256-AE6A-E66A-605EBD427B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" name="Freihandform 11">
              <a:extLst>
                <a:ext uri="{FF2B5EF4-FFF2-40B4-BE49-F238E27FC236}">
                  <a16:creationId xmlns:a16="http://schemas.microsoft.com/office/drawing/2014/main" id="{5394CD2C-C34A-230E-6425-73D7CD139DD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" name="Freihandform 12">
              <a:extLst>
                <a:ext uri="{FF2B5EF4-FFF2-40B4-BE49-F238E27FC236}">
                  <a16:creationId xmlns:a16="http://schemas.microsoft.com/office/drawing/2014/main" id="{FFCB0FED-07D4-279F-10EF-F476E32707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" name="Freihandform 15">
              <a:extLst>
                <a:ext uri="{FF2B5EF4-FFF2-40B4-BE49-F238E27FC236}">
                  <a16:creationId xmlns:a16="http://schemas.microsoft.com/office/drawing/2014/main" id="{CA95F806-5B2B-D49F-C332-025251979A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6">
              <a:extLst>
                <a:ext uri="{FF2B5EF4-FFF2-40B4-BE49-F238E27FC236}">
                  <a16:creationId xmlns:a16="http://schemas.microsoft.com/office/drawing/2014/main" id="{D34FAAB1-E7AA-0844-67A2-2230CEFD03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7">
              <a:extLst>
                <a:ext uri="{FF2B5EF4-FFF2-40B4-BE49-F238E27FC236}">
                  <a16:creationId xmlns:a16="http://schemas.microsoft.com/office/drawing/2014/main" id="{0CE2D267-AFF4-6D22-294F-9780B9DDC21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8">
              <a:extLst>
                <a:ext uri="{FF2B5EF4-FFF2-40B4-BE49-F238E27FC236}">
                  <a16:creationId xmlns:a16="http://schemas.microsoft.com/office/drawing/2014/main" id="{68392673-C992-FFA4-C80A-99991963275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9">
              <a:extLst>
                <a:ext uri="{FF2B5EF4-FFF2-40B4-BE49-F238E27FC236}">
                  <a16:creationId xmlns:a16="http://schemas.microsoft.com/office/drawing/2014/main" id="{32AAE1F3-1491-E966-7919-7C421E4F39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20">
              <a:extLst>
                <a:ext uri="{FF2B5EF4-FFF2-40B4-BE49-F238E27FC236}">
                  <a16:creationId xmlns:a16="http://schemas.microsoft.com/office/drawing/2014/main" id="{E6821D65-BCED-35C6-232C-5C2E82DC69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21">
              <a:extLst>
                <a:ext uri="{FF2B5EF4-FFF2-40B4-BE49-F238E27FC236}">
                  <a16:creationId xmlns:a16="http://schemas.microsoft.com/office/drawing/2014/main" id="{87DAC3B9-A87D-C9C1-A6F6-D58063D13C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22">
              <a:extLst>
                <a:ext uri="{FF2B5EF4-FFF2-40B4-BE49-F238E27FC236}">
                  <a16:creationId xmlns:a16="http://schemas.microsoft.com/office/drawing/2014/main" id="{F79311BE-AAAB-10E2-4AD9-861853FFB31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3">
              <a:extLst>
                <a:ext uri="{FF2B5EF4-FFF2-40B4-BE49-F238E27FC236}">
                  <a16:creationId xmlns:a16="http://schemas.microsoft.com/office/drawing/2014/main" id="{5B9F6E69-50AF-DE3A-E974-C7C8702645A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4">
              <a:extLst>
                <a:ext uri="{FF2B5EF4-FFF2-40B4-BE49-F238E27FC236}">
                  <a16:creationId xmlns:a16="http://schemas.microsoft.com/office/drawing/2014/main" id="{1947E255-4B36-0A38-3A10-00FBF46E2A7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5">
              <a:extLst>
                <a:ext uri="{FF2B5EF4-FFF2-40B4-BE49-F238E27FC236}">
                  <a16:creationId xmlns:a16="http://schemas.microsoft.com/office/drawing/2014/main" id="{4DFEEC1C-427F-7B4E-D789-4259FAAA580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6">
              <a:extLst>
                <a:ext uri="{FF2B5EF4-FFF2-40B4-BE49-F238E27FC236}">
                  <a16:creationId xmlns:a16="http://schemas.microsoft.com/office/drawing/2014/main" id="{9460212B-8A86-F2E6-FDB5-1BB3C0E179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7">
              <a:extLst>
                <a:ext uri="{FF2B5EF4-FFF2-40B4-BE49-F238E27FC236}">
                  <a16:creationId xmlns:a16="http://schemas.microsoft.com/office/drawing/2014/main" id="{4EF15BA8-1A03-3F0C-63E6-DE06DD9272B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8">
              <a:extLst>
                <a:ext uri="{FF2B5EF4-FFF2-40B4-BE49-F238E27FC236}">
                  <a16:creationId xmlns:a16="http://schemas.microsoft.com/office/drawing/2014/main" id="{A29811A2-3731-E45D-9D51-1FB463B03A2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9">
              <a:extLst>
                <a:ext uri="{FF2B5EF4-FFF2-40B4-BE49-F238E27FC236}">
                  <a16:creationId xmlns:a16="http://schemas.microsoft.com/office/drawing/2014/main" id="{60263A81-AA3A-C710-BFDA-A103916734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30">
              <a:extLst>
                <a:ext uri="{FF2B5EF4-FFF2-40B4-BE49-F238E27FC236}">
                  <a16:creationId xmlns:a16="http://schemas.microsoft.com/office/drawing/2014/main" id="{1D53940E-C80A-8C67-8236-87EC4F0472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31">
              <a:extLst>
                <a:ext uri="{FF2B5EF4-FFF2-40B4-BE49-F238E27FC236}">
                  <a16:creationId xmlns:a16="http://schemas.microsoft.com/office/drawing/2014/main" id="{A3B48171-A7CA-5094-A5AA-4275B60E6C9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32">
              <a:extLst>
                <a:ext uri="{FF2B5EF4-FFF2-40B4-BE49-F238E27FC236}">
                  <a16:creationId xmlns:a16="http://schemas.microsoft.com/office/drawing/2014/main" id="{6F2ACCD2-BA5D-BF51-6E34-4B664508A19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3">
              <a:extLst>
                <a:ext uri="{FF2B5EF4-FFF2-40B4-BE49-F238E27FC236}">
                  <a16:creationId xmlns:a16="http://schemas.microsoft.com/office/drawing/2014/main" id="{484E41FA-69E2-9244-9C87-F7759DAB8D2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4">
              <a:extLst>
                <a:ext uri="{FF2B5EF4-FFF2-40B4-BE49-F238E27FC236}">
                  <a16:creationId xmlns:a16="http://schemas.microsoft.com/office/drawing/2014/main" id="{DB5DD7E9-7D17-8890-5417-EC4C6D694B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5">
              <a:extLst>
                <a:ext uri="{FF2B5EF4-FFF2-40B4-BE49-F238E27FC236}">
                  <a16:creationId xmlns:a16="http://schemas.microsoft.com/office/drawing/2014/main" id="{295A3521-B2E5-74AB-A404-5FE1D31C70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6">
              <a:extLst>
                <a:ext uri="{FF2B5EF4-FFF2-40B4-BE49-F238E27FC236}">
                  <a16:creationId xmlns:a16="http://schemas.microsoft.com/office/drawing/2014/main" id="{CCDD2F0F-FF0B-E6DD-2DCE-4196A9251F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7">
              <a:extLst>
                <a:ext uri="{FF2B5EF4-FFF2-40B4-BE49-F238E27FC236}">
                  <a16:creationId xmlns:a16="http://schemas.microsoft.com/office/drawing/2014/main" id="{6464F6A3-C813-B778-3B39-BDB02166981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8">
              <a:extLst>
                <a:ext uri="{FF2B5EF4-FFF2-40B4-BE49-F238E27FC236}">
                  <a16:creationId xmlns:a16="http://schemas.microsoft.com/office/drawing/2014/main" id="{B2A67DF9-428C-7304-E684-240153369C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9">
              <a:extLst>
                <a:ext uri="{FF2B5EF4-FFF2-40B4-BE49-F238E27FC236}">
                  <a16:creationId xmlns:a16="http://schemas.microsoft.com/office/drawing/2014/main" id="{6A87401C-1F55-9FD0-6DF0-136660637F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40">
              <a:extLst>
                <a:ext uri="{FF2B5EF4-FFF2-40B4-BE49-F238E27FC236}">
                  <a16:creationId xmlns:a16="http://schemas.microsoft.com/office/drawing/2014/main" id="{DC1BE92C-7D63-7183-5110-38FA2B65DA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41">
              <a:extLst>
                <a:ext uri="{FF2B5EF4-FFF2-40B4-BE49-F238E27FC236}">
                  <a16:creationId xmlns:a16="http://schemas.microsoft.com/office/drawing/2014/main" id="{9DA59435-3A9F-F061-1B42-54B89DAF075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42">
              <a:extLst>
                <a:ext uri="{FF2B5EF4-FFF2-40B4-BE49-F238E27FC236}">
                  <a16:creationId xmlns:a16="http://schemas.microsoft.com/office/drawing/2014/main" id="{1A78AB4E-F9E7-4806-7984-3604540F13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3">
              <a:extLst>
                <a:ext uri="{FF2B5EF4-FFF2-40B4-BE49-F238E27FC236}">
                  <a16:creationId xmlns:a16="http://schemas.microsoft.com/office/drawing/2014/main" id="{602B5130-E097-E76D-68D6-1C31B60EDC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4">
              <a:extLst>
                <a:ext uri="{FF2B5EF4-FFF2-40B4-BE49-F238E27FC236}">
                  <a16:creationId xmlns:a16="http://schemas.microsoft.com/office/drawing/2014/main" id="{296E9441-6B2F-1405-56A1-6AEE64DE8AE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5">
              <a:extLst>
                <a:ext uri="{FF2B5EF4-FFF2-40B4-BE49-F238E27FC236}">
                  <a16:creationId xmlns:a16="http://schemas.microsoft.com/office/drawing/2014/main" id="{2200C034-7076-7F93-83B2-84F0BCCE23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6">
              <a:extLst>
                <a:ext uri="{FF2B5EF4-FFF2-40B4-BE49-F238E27FC236}">
                  <a16:creationId xmlns:a16="http://schemas.microsoft.com/office/drawing/2014/main" id="{70735EBE-9B3E-A1D7-CCA1-D9C1A51DDF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7">
              <a:extLst>
                <a:ext uri="{FF2B5EF4-FFF2-40B4-BE49-F238E27FC236}">
                  <a16:creationId xmlns:a16="http://schemas.microsoft.com/office/drawing/2014/main" id="{DECF4514-03BB-78C6-BBBD-9C3B249A82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8">
              <a:extLst>
                <a:ext uri="{FF2B5EF4-FFF2-40B4-BE49-F238E27FC236}">
                  <a16:creationId xmlns:a16="http://schemas.microsoft.com/office/drawing/2014/main" id="{031FE8D4-732A-5D29-1E2A-913083DE0E0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9">
              <a:extLst>
                <a:ext uri="{FF2B5EF4-FFF2-40B4-BE49-F238E27FC236}">
                  <a16:creationId xmlns:a16="http://schemas.microsoft.com/office/drawing/2014/main" id="{4229F46F-6269-6C67-DE55-59290117754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50">
              <a:extLst>
                <a:ext uri="{FF2B5EF4-FFF2-40B4-BE49-F238E27FC236}">
                  <a16:creationId xmlns:a16="http://schemas.microsoft.com/office/drawing/2014/main" id="{069E430F-AD78-F92B-4244-563EF98938D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51">
              <a:extLst>
                <a:ext uri="{FF2B5EF4-FFF2-40B4-BE49-F238E27FC236}">
                  <a16:creationId xmlns:a16="http://schemas.microsoft.com/office/drawing/2014/main" id="{A2270BC1-70AE-E772-A2F1-7A1B2BC1858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52">
              <a:extLst>
                <a:ext uri="{FF2B5EF4-FFF2-40B4-BE49-F238E27FC236}">
                  <a16:creationId xmlns:a16="http://schemas.microsoft.com/office/drawing/2014/main" id="{19560206-C5E1-BF0F-5E20-97EE1FB6CF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3">
              <a:extLst>
                <a:ext uri="{FF2B5EF4-FFF2-40B4-BE49-F238E27FC236}">
                  <a16:creationId xmlns:a16="http://schemas.microsoft.com/office/drawing/2014/main" id="{AFDAB74C-CABB-8B03-DBA1-A7224511DC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4">
              <a:extLst>
                <a:ext uri="{FF2B5EF4-FFF2-40B4-BE49-F238E27FC236}">
                  <a16:creationId xmlns:a16="http://schemas.microsoft.com/office/drawing/2014/main" id="{D74FEB99-66E1-817F-B7BD-E848B92AD0E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5">
              <a:extLst>
                <a:ext uri="{FF2B5EF4-FFF2-40B4-BE49-F238E27FC236}">
                  <a16:creationId xmlns:a16="http://schemas.microsoft.com/office/drawing/2014/main" id="{54D81B10-3869-77C5-2DD9-8B1EAA3D8C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6">
              <a:extLst>
                <a:ext uri="{FF2B5EF4-FFF2-40B4-BE49-F238E27FC236}">
                  <a16:creationId xmlns:a16="http://schemas.microsoft.com/office/drawing/2014/main" id="{862AD11C-D010-3FE7-FD62-8AE0404752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7">
              <a:extLst>
                <a:ext uri="{FF2B5EF4-FFF2-40B4-BE49-F238E27FC236}">
                  <a16:creationId xmlns:a16="http://schemas.microsoft.com/office/drawing/2014/main" id="{33377407-256C-C6A8-CA25-D30CDECB68F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8">
              <a:extLst>
                <a:ext uri="{FF2B5EF4-FFF2-40B4-BE49-F238E27FC236}">
                  <a16:creationId xmlns:a16="http://schemas.microsoft.com/office/drawing/2014/main" id="{8C25BAB4-F737-26B7-E87E-F54C2D9ABA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9">
              <a:extLst>
                <a:ext uri="{FF2B5EF4-FFF2-40B4-BE49-F238E27FC236}">
                  <a16:creationId xmlns:a16="http://schemas.microsoft.com/office/drawing/2014/main" id="{3D76330A-D3E8-7187-C73C-52566EF133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60">
              <a:extLst>
                <a:ext uri="{FF2B5EF4-FFF2-40B4-BE49-F238E27FC236}">
                  <a16:creationId xmlns:a16="http://schemas.microsoft.com/office/drawing/2014/main" id="{BA5EB85B-B624-1ECD-434B-D7532FC25C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61">
              <a:extLst>
                <a:ext uri="{FF2B5EF4-FFF2-40B4-BE49-F238E27FC236}">
                  <a16:creationId xmlns:a16="http://schemas.microsoft.com/office/drawing/2014/main" id="{853930F6-99F3-2968-0125-41CABDC3397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62">
              <a:extLst>
                <a:ext uri="{FF2B5EF4-FFF2-40B4-BE49-F238E27FC236}">
                  <a16:creationId xmlns:a16="http://schemas.microsoft.com/office/drawing/2014/main" id="{8A1A901D-726F-1C6E-9DE8-08F48C8FD7EE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rgbClr val="2EF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3">
              <a:extLst>
                <a:ext uri="{FF2B5EF4-FFF2-40B4-BE49-F238E27FC236}">
                  <a16:creationId xmlns:a16="http://schemas.microsoft.com/office/drawing/2014/main" id="{29639D10-6D56-A4CF-3DF5-952F36764F9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4">
              <a:extLst>
                <a:ext uri="{FF2B5EF4-FFF2-40B4-BE49-F238E27FC236}">
                  <a16:creationId xmlns:a16="http://schemas.microsoft.com/office/drawing/2014/main" id="{BC558795-E16A-59B3-AB42-94DC6D0530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5">
              <a:extLst>
                <a:ext uri="{FF2B5EF4-FFF2-40B4-BE49-F238E27FC236}">
                  <a16:creationId xmlns:a16="http://schemas.microsoft.com/office/drawing/2014/main" id="{9E9EFF3A-5722-38D8-7524-5ACA1BAF8F5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6">
              <a:extLst>
                <a:ext uri="{FF2B5EF4-FFF2-40B4-BE49-F238E27FC236}">
                  <a16:creationId xmlns:a16="http://schemas.microsoft.com/office/drawing/2014/main" id="{FF254941-61F1-F1E2-7E3F-0293B40912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7">
              <a:extLst>
                <a:ext uri="{FF2B5EF4-FFF2-40B4-BE49-F238E27FC236}">
                  <a16:creationId xmlns:a16="http://schemas.microsoft.com/office/drawing/2014/main" id="{B079A6DC-A6B0-5822-344A-1549898C96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8">
              <a:extLst>
                <a:ext uri="{FF2B5EF4-FFF2-40B4-BE49-F238E27FC236}">
                  <a16:creationId xmlns:a16="http://schemas.microsoft.com/office/drawing/2014/main" id="{4D4CB0CB-42BE-1BB4-9322-ACC86B5B156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9">
              <a:extLst>
                <a:ext uri="{FF2B5EF4-FFF2-40B4-BE49-F238E27FC236}">
                  <a16:creationId xmlns:a16="http://schemas.microsoft.com/office/drawing/2014/main" id="{0B482664-C574-49A5-EA78-26B101A0E2A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70">
              <a:extLst>
                <a:ext uri="{FF2B5EF4-FFF2-40B4-BE49-F238E27FC236}">
                  <a16:creationId xmlns:a16="http://schemas.microsoft.com/office/drawing/2014/main" id="{0B68F289-D2EC-CA5F-AA4E-DAAB8F4F8D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0" name="Freihandform 71">
              <a:extLst>
                <a:ext uri="{FF2B5EF4-FFF2-40B4-BE49-F238E27FC236}">
                  <a16:creationId xmlns:a16="http://schemas.microsoft.com/office/drawing/2014/main" id="{CD44389B-3847-1E29-B9DC-C0187FC4D4E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1" name="Freihandform 72">
              <a:extLst>
                <a:ext uri="{FF2B5EF4-FFF2-40B4-BE49-F238E27FC236}">
                  <a16:creationId xmlns:a16="http://schemas.microsoft.com/office/drawing/2014/main" id="{29322259-B7D1-5CBB-1F98-B175147ADD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2" name="Freihandform 73">
              <a:extLst>
                <a:ext uri="{FF2B5EF4-FFF2-40B4-BE49-F238E27FC236}">
                  <a16:creationId xmlns:a16="http://schemas.microsoft.com/office/drawing/2014/main" id="{007F1563-DF51-591E-3CCB-88DC0B006EB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3" name="Freihandform 74">
              <a:extLst>
                <a:ext uri="{FF2B5EF4-FFF2-40B4-BE49-F238E27FC236}">
                  <a16:creationId xmlns:a16="http://schemas.microsoft.com/office/drawing/2014/main" id="{90B890FA-DDF3-3D33-4008-14F380D7F34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4" name="Freihandform 75">
              <a:extLst>
                <a:ext uri="{FF2B5EF4-FFF2-40B4-BE49-F238E27FC236}">
                  <a16:creationId xmlns:a16="http://schemas.microsoft.com/office/drawing/2014/main" id="{6208126D-FFE9-E484-C4F2-F4D7EF6B4F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5" name="Freihandform 76">
              <a:extLst>
                <a:ext uri="{FF2B5EF4-FFF2-40B4-BE49-F238E27FC236}">
                  <a16:creationId xmlns:a16="http://schemas.microsoft.com/office/drawing/2014/main" id="{0022A9B1-2F35-CFA4-13BD-7F88696D26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6" name="Freihandform 77">
              <a:extLst>
                <a:ext uri="{FF2B5EF4-FFF2-40B4-BE49-F238E27FC236}">
                  <a16:creationId xmlns:a16="http://schemas.microsoft.com/office/drawing/2014/main" id="{5F03094F-80A7-8E0D-E9F7-245B52239E4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7" name="Freihandform 78">
              <a:extLst>
                <a:ext uri="{FF2B5EF4-FFF2-40B4-BE49-F238E27FC236}">
                  <a16:creationId xmlns:a16="http://schemas.microsoft.com/office/drawing/2014/main" id="{F4375E51-2352-7D1F-3D56-9236D329492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8" name="Freihandform 79">
              <a:extLst>
                <a:ext uri="{FF2B5EF4-FFF2-40B4-BE49-F238E27FC236}">
                  <a16:creationId xmlns:a16="http://schemas.microsoft.com/office/drawing/2014/main" id="{5B4A32D5-FD3E-7BC7-9D83-6C794B0EFE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9" name="Freihandform 80">
              <a:extLst>
                <a:ext uri="{FF2B5EF4-FFF2-40B4-BE49-F238E27FC236}">
                  <a16:creationId xmlns:a16="http://schemas.microsoft.com/office/drawing/2014/main" id="{357CF65C-7C5C-2A1D-27B1-BC637702CAA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0" name="Freihandform 81">
              <a:extLst>
                <a:ext uri="{FF2B5EF4-FFF2-40B4-BE49-F238E27FC236}">
                  <a16:creationId xmlns:a16="http://schemas.microsoft.com/office/drawing/2014/main" id="{4CD5C5A7-382C-B6BE-7637-2DC2D637E9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1" name="Freihandform 82">
              <a:extLst>
                <a:ext uri="{FF2B5EF4-FFF2-40B4-BE49-F238E27FC236}">
                  <a16:creationId xmlns:a16="http://schemas.microsoft.com/office/drawing/2014/main" id="{73A9749F-714B-AE1C-98AA-96572F67E0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2" name="Freihandform 83">
              <a:extLst>
                <a:ext uri="{FF2B5EF4-FFF2-40B4-BE49-F238E27FC236}">
                  <a16:creationId xmlns:a16="http://schemas.microsoft.com/office/drawing/2014/main" id="{EE2CF949-6B3D-A166-C883-D44602DE07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3" name="Freihandform 84">
              <a:extLst>
                <a:ext uri="{FF2B5EF4-FFF2-40B4-BE49-F238E27FC236}">
                  <a16:creationId xmlns:a16="http://schemas.microsoft.com/office/drawing/2014/main" id="{FB9201F0-10EF-134F-0B46-DA61850E2B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4" name="Freihandform 85">
              <a:extLst>
                <a:ext uri="{FF2B5EF4-FFF2-40B4-BE49-F238E27FC236}">
                  <a16:creationId xmlns:a16="http://schemas.microsoft.com/office/drawing/2014/main" id="{794C46B9-0D5C-6C86-27F2-51983AE7A5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9ADEA-B78F-430E-B313-53BBE336D12E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1BE6A-6189-4208-B1B4-B5EAD7475A85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619" y="126270"/>
            <a:ext cx="6843396" cy="567606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30248" y="739598"/>
            <a:ext cx="7188300" cy="97114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rgbClr val="2EF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7E186-94BE-487C-8B0A-E448B729DE89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1D12E-8D44-4FAC-8245-3DD9258BED97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BD58A-9573-4A90-A745-B03809EF5A0A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D9EC9-3B4A-49FC-9ECD-5CF9C2DE4C41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783D2-F986-40E7-B256-52961A5F5F28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C127DE-B019-4B90-AEA0-262FC2B59A3A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20B619-B4C6-45C3-BCA7-BDAB4C87A7D7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19F3E-6285-4DCB-90DE-3D19E768510B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319DDE-CF78-45AB-B885-72D96434AFE9}" type="datetime1">
              <a:rPr lang="de-DE" smtClean="0"/>
              <a:t>06.11.2024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916" y="2060848"/>
            <a:ext cx="9144000" cy="2667000"/>
          </a:xfrm>
        </p:spPr>
        <p:txBody>
          <a:bodyPr rtlCol="0"/>
          <a:lstStyle/>
          <a:p>
            <a:pPr rtl="0"/>
            <a:r>
              <a:rPr lang="de-DE" dirty="0"/>
              <a:t>LS 1 Einstieg in Linux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de-DE" dirty="0"/>
              <a:t>Testfallkatalog:  </a:t>
            </a:r>
            <a:r>
              <a:rPr lang="de-DE" dirty="0">
                <a:solidFill>
                  <a:srgbClr val="2EF000"/>
                </a:solidFill>
              </a:rPr>
              <a:t>Berechtigungen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800" dirty="0"/>
              <a:t>#3.x</a:t>
            </a:r>
          </a:p>
        </p:txBody>
      </p:sp>
      <p:sp>
        <p:nvSpPr>
          <p:cNvPr id="14" name="Inhaltsplatzhalter 13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61764" y="1196752"/>
            <a:ext cx="5760640" cy="1087236"/>
          </a:xfrm>
          <a:custGeom>
            <a:avLst/>
            <a:gdLst>
              <a:gd name="connsiteX0" fmla="*/ 0 w 5760640"/>
              <a:gd name="connsiteY0" fmla="*/ 0 h 1087236"/>
              <a:gd name="connsiteX1" fmla="*/ 755284 w 5760640"/>
              <a:gd name="connsiteY1" fmla="*/ 0 h 1087236"/>
              <a:gd name="connsiteX2" fmla="*/ 1452961 w 5760640"/>
              <a:gd name="connsiteY2" fmla="*/ 0 h 1087236"/>
              <a:gd name="connsiteX3" fmla="*/ 2093033 w 5760640"/>
              <a:gd name="connsiteY3" fmla="*/ 0 h 1087236"/>
              <a:gd name="connsiteX4" fmla="*/ 2733104 w 5760640"/>
              <a:gd name="connsiteY4" fmla="*/ 0 h 1087236"/>
              <a:gd name="connsiteX5" fmla="*/ 3488388 w 5760640"/>
              <a:gd name="connsiteY5" fmla="*/ 0 h 1087236"/>
              <a:gd name="connsiteX6" fmla="*/ 4186065 w 5760640"/>
              <a:gd name="connsiteY6" fmla="*/ 0 h 1087236"/>
              <a:gd name="connsiteX7" fmla="*/ 4653317 w 5760640"/>
              <a:gd name="connsiteY7" fmla="*/ 0 h 1087236"/>
              <a:gd name="connsiteX8" fmla="*/ 5760640 w 5760640"/>
              <a:gd name="connsiteY8" fmla="*/ 0 h 1087236"/>
              <a:gd name="connsiteX9" fmla="*/ 5760640 w 5760640"/>
              <a:gd name="connsiteY9" fmla="*/ 565363 h 1087236"/>
              <a:gd name="connsiteX10" fmla="*/ 5760640 w 5760640"/>
              <a:gd name="connsiteY10" fmla="*/ 1087236 h 1087236"/>
              <a:gd name="connsiteX11" fmla="*/ 5235782 w 5760640"/>
              <a:gd name="connsiteY11" fmla="*/ 1087236 h 1087236"/>
              <a:gd name="connsiteX12" fmla="*/ 4480498 w 5760640"/>
              <a:gd name="connsiteY12" fmla="*/ 1087236 h 1087236"/>
              <a:gd name="connsiteX13" fmla="*/ 3898033 w 5760640"/>
              <a:gd name="connsiteY13" fmla="*/ 1087236 h 1087236"/>
              <a:gd name="connsiteX14" fmla="*/ 3142749 w 5760640"/>
              <a:gd name="connsiteY14" fmla="*/ 1087236 h 1087236"/>
              <a:gd name="connsiteX15" fmla="*/ 2617891 w 5760640"/>
              <a:gd name="connsiteY15" fmla="*/ 1087236 h 1087236"/>
              <a:gd name="connsiteX16" fmla="*/ 2150639 w 5760640"/>
              <a:gd name="connsiteY16" fmla="*/ 1087236 h 1087236"/>
              <a:gd name="connsiteX17" fmla="*/ 1683387 w 5760640"/>
              <a:gd name="connsiteY17" fmla="*/ 1087236 h 1087236"/>
              <a:gd name="connsiteX18" fmla="*/ 985710 w 5760640"/>
              <a:gd name="connsiteY18" fmla="*/ 1087236 h 1087236"/>
              <a:gd name="connsiteX19" fmla="*/ 0 w 5760640"/>
              <a:gd name="connsiteY19" fmla="*/ 1087236 h 1087236"/>
              <a:gd name="connsiteX20" fmla="*/ 0 w 5760640"/>
              <a:gd name="connsiteY20" fmla="*/ 543618 h 1087236"/>
              <a:gd name="connsiteX21" fmla="*/ 0 w 5760640"/>
              <a:gd name="connsiteY21" fmla="*/ 0 h 10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60640" h="1087236" fill="none" extrusionOk="0">
                <a:moveTo>
                  <a:pt x="0" y="0"/>
                </a:moveTo>
                <a:cubicBezTo>
                  <a:pt x="199641" y="-4275"/>
                  <a:pt x="543884" y="-18413"/>
                  <a:pt x="755284" y="0"/>
                </a:cubicBezTo>
                <a:cubicBezTo>
                  <a:pt x="966684" y="18413"/>
                  <a:pt x="1277855" y="28797"/>
                  <a:pt x="1452961" y="0"/>
                </a:cubicBezTo>
                <a:cubicBezTo>
                  <a:pt x="1628067" y="-28797"/>
                  <a:pt x="1816015" y="23426"/>
                  <a:pt x="2093033" y="0"/>
                </a:cubicBezTo>
                <a:cubicBezTo>
                  <a:pt x="2370051" y="-23426"/>
                  <a:pt x="2453560" y="-9229"/>
                  <a:pt x="2733104" y="0"/>
                </a:cubicBezTo>
                <a:cubicBezTo>
                  <a:pt x="3012648" y="9229"/>
                  <a:pt x="3223093" y="-29306"/>
                  <a:pt x="3488388" y="0"/>
                </a:cubicBezTo>
                <a:cubicBezTo>
                  <a:pt x="3753683" y="29306"/>
                  <a:pt x="4041751" y="-26497"/>
                  <a:pt x="4186065" y="0"/>
                </a:cubicBezTo>
                <a:cubicBezTo>
                  <a:pt x="4330379" y="26497"/>
                  <a:pt x="4509151" y="-16900"/>
                  <a:pt x="4653317" y="0"/>
                </a:cubicBezTo>
                <a:cubicBezTo>
                  <a:pt x="4797483" y="16900"/>
                  <a:pt x="5362851" y="22580"/>
                  <a:pt x="5760640" y="0"/>
                </a:cubicBezTo>
                <a:cubicBezTo>
                  <a:pt x="5735844" y="230370"/>
                  <a:pt x="5774169" y="340151"/>
                  <a:pt x="5760640" y="565363"/>
                </a:cubicBezTo>
                <a:cubicBezTo>
                  <a:pt x="5747111" y="790575"/>
                  <a:pt x="5752266" y="828036"/>
                  <a:pt x="5760640" y="1087236"/>
                </a:cubicBezTo>
                <a:cubicBezTo>
                  <a:pt x="5646470" y="1103297"/>
                  <a:pt x="5348332" y="1098851"/>
                  <a:pt x="5235782" y="1087236"/>
                </a:cubicBezTo>
                <a:cubicBezTo>
                  <a:pt x="5123232" y="1075621"/>
                  <a:pt x="4808223" y="1111216"/>
                  <a:pt x="4480498" y="1087236"/>
                </a:cubicBezTo>
                <a:cubicBezTo>
                  <a:pt x="4152773" y="1063256"/>
                  <a:pt x="4098182" y="1093005"/>
                  <a:pt x="3898033" y="1087236"/>
                </a:cubicBezTo>
                <a:cubicBezTo>
                  <a:pt x="3697885" y="1081467"/>
                  <a:pt x="3448981" y="1104335"/>
                  <a:pt x="3142749" y="1087236"/>
                </a:cubicBezTo>
                <a:cubicBezTo>
                  <a:pt x="2836517" y="1070137"/>
                  <a:pt x="2743708" y="1111622"/>
                  <a:pt x="2617891" y="1087236"/>
                </a:cubicBezTo>
                <a:cubicBezTo>
                  <a:pt x="2492074" y="1062850"/>
                  <a:pt x="2279045" y="1067518"/>
                  <a:pt x="2150639" y="1087236"/>
                </a:cubicBezTo>
                <a:cubicBezTo>
                  <a:pt x="2022233" y="1106954"/>
                  <a:pt x="1909949" y="1097446"/>
                  <a:pt x="1683387" y="1087236"/>
                </a:cubicBezTo>
                <a:cubicBezTo>
                  <a:pt x="1456825" y="1077026"/>
                  <a:pt x="1271049" y="1055843"/>
                  <a:pt x="985710" y="1087236"/>
                </a:cubicBezTo>
                <a:cubicBezTo>
                  <a:pt x="700371" y="1118629"/>
                  <a:pt x="353464" y="1125128"/>
                  <a:pt x="0" y="1087236"/>
                </a:cubicBezTo>
                <a:cubicBezTo>
                  <a:pt x="-5739" y="918744"/>
                  <a:pt x="13532" y="806071"/>
                  <a:pt x="0" y="543618"/>
                </a:cubicBezTo>
                <a:cubicBezTo>
                  <a:pt x="-13532" y="281165"/>
                  <a:pt x="15207" y="110173"/>
                  <a:pt x="0" y="0"/>
                </a:cubicBezTo>
                <a:close/>
              </a:path>
              <a:path w="5760640" h="1087236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38679" y="139056"/>
                  <a:pt x="5743259" y="420474"/>
                  <a:pt x="5760640" y="543618"/>
                </a:cubicBezTo>
                <a:cubicBezTo>
                  <a:pt x="5778021" y="666762"/>
                  <a:pt x="5734506" y="893623"/>
                  <a:pt x="5760640" y="1087236"/>
                </a:cubicBezTo>
                <a:cubicBezTo>
                  <a:pt x="5416569" y="1099931"/>
                  <a:pt x="5258375" y="1116404"/>
                  <a:pt x="5062962" y="1087236"/>
                </a:cubicBezTo>
                <a:cubicBezTo>
                  <a:pt x="4867549" y="1058068"/>
                  <a:pt x="4592025" y="1099772"/>
                  <a:pt x="4307679" y="1087236"/>
                </a:cubicBezTo>
                <a:cubicBezTo>
                  <a:pt x="4023333" y="1074700"/>
                  <a:pt x="3926545" y="1096878"/>
                  <a:pt x="3552395" y="1087236"/>
                </a:cubicBezTo>
                <a:cubicBezTo>
                  <a:pt x="3178245" y="1077594"/>
                  <a:pt x="3170136" y="1075008"/>
                  <a:pt x="3027536" y="1087236"/>
                </a:cubicBezTo>
                <a:cubicBezTo>
                  <a:pt x="2884936" y="1099464"/>
                  <a:pt x="2585597" y="1088493"/>
                  <a:pt x="2387465" y="1087236"/>
                </a:cubicBezTo>
                <a:cubicBezTo>
                  <a:pt x="2189333" y="1085979"/>
                  <a:pt x="1811324" y="1053399"/>
                  <a:pt x="1632181" y="1087236"/>
                </a:cubicBezTo>
                <a:cubicBezTo>
                  <a:pt x="1453038" y="1121073"/>
                  <a:pt x="1167624" y="1108767"/>
                  <a:pt x="992110" y="1087236"/>
                </a:cubicBezTo>
                <a:cubicBezTo>
                  <a:pt x="816596" y="1065705"/>
                  <a:pt x="435959" y="1119771"/>
                  <a:pt x="0" y="1087236"/>
                </a:cubicBezTo>
                <a:cubicBezTo>
                  <a:pt x="6719" y="926289"/>
                  <a:pt x="-25051" y="749415"/>
                  <a:pt x="0" y="565363"/>
                </a:cubicBezTo>
                <a:cubicBezTo>
                  <a:pt x="25051" y="381311"/>
                  <a:pt x="20378" y="244325"/>
                  <a:pt x="0" y="0"/>
                </a:cubicBezTo>
                <a:close/>
              </a:path>
            </a:pathLst>
          </a:custGeom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de-DE" sz="1600" b="1" dirty="0"/>
              <a:t>Beschreibung</a:t>
            </a:r>
            <a:r>
              <a:rPr lang="de-DE" sz="1600" dirty="0"/>
              <a:t>:</a:t>
            </a:r>
          </a:p>
          <a:p>
            <a:pPr rtl="0"/>
            <a:endParaRPr lang="de-DE" sz="1600" dirty="0"/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5088A14D-1986-06A5-E3DF-C6726638B6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5609949"/>
            <a:ext cx="11743443" cy="1131419"/>
          </a:xfrm>
          <a:custGeom>
            <a:avLst/>
            <a:gdLst>
              <a:gd name="connsiteX0" fmla="*/ 0 w 11743443"/>
              <a:gd name="connsiteY0" fmla="*/ 0 h 1131419"/>
              <a:gd name="connsiteX1" fmla="*/ 808225 w 11743443"/>
              <a:gd name="connsiteY1" fmla="*/ 0 h 1131419"/>
              <a:gd name="connsiteX2" fmla="*/ 1146713 w 11743443"/>
              <a:gd name="connsiteY2" fmla="*/ 0 h 1131419"/>
              <a:gd name="connsiteX3" fmla="*/ 2072372 w 11743443"/>
              <a:gd name="connsiteY3" fmla="*/ 0 h 1131419"/>
              <a:gd name="connsiteX4" fmla="*/ 2763163 w 11743443"/>
              <a:gd name="connsiteY4" fmla="*/ 0 h 1131419"/>
              <a:gd name="connsiteX5" fmla="*/ 3101651 w 11743443"/>
              <a:gd name="connsiteY5" fmla="*/ 0 h 1131419"/>
              <a:gd name="connsiteX6" fmla="*/ 3792441 w 11743443"/>
              <a:gd name="connsiteY6" fmla="*/ 0 h 1131419"/>
              <a:gd name="connsiteX7" fmla="*/ 4718101 w 11743443"/>
              <a:gd name="connsiteY7" fmla="*/ 0 h 1131419"/>
              <a:gd name="connsiteX8" fmla="*/ 5291457 w 11743443"/>
              <a:gd name="connsiteY8" fmla="*/ 0 h 1131419"/>
              <a:gd name="connsiteX9" fmla="*/ 5864814 w 11743443"/>
              <a:gd name="connsiteY9" fmla="*/ 0 h 1131419"/>
              <a:gd name="connsiteX10" fmla="*/ 6555604 w 11743443"/>
              <a:gd name="connsiteY10" fmla="*/ 0 h 1131419"/>
              <a:gd name="connsiteX11" fmla="*/ 7363830 w 11743443"/>
              <a:gd name="connsiteY11" fmla="*/ 0 h 1131419"/>
              <a:gd name="connsiteX12" fmla="*/ 8172055 w 11743443"/>
              <a:gd name="connsiteY12" fmla="*/ 0 h 1131419"/>
              <a:gd name="connsiteX13" fmla="*/ 8980280 w 11743443"/>
              <a:gd name="connsiteY13" fmla="*/ 0 h 1131419"/>
              <a:gd name="connsiteX14" fmla="*/ 9905940 w 11743443"/>
              <a:gd name="connsiteY14" fmla="*/ 0 h 1131419"/>
              <a:gd name="connsiteX15" fmla="*/ 10596730 w 11743443"/>
              <a:gd name="connsiteY15" fmla="*/ 0 h 1131419"/>
              <a:gd name="connsiteX16" fmla="*/ 11743443 w 11743443"/>
              <a:gd name="connsiteY16" fmla="*/ 0 h 1131419"/>
              <a:gd name="connsiteX17" fmla="*/ 11743443 w 11743443"/>
              <a:gd name="connsiteY17" fmla="*/ 565710 h 1131419"/>
              <a:gd name="connsiteX18" fmla="*/ 11743443 w 11743443"/>
              <a:gd name="connsiteY18" fmla="*/ 1131419 h 1131419"/>
              <a:gd name="connsiteX19" fmla="*/ 10935218 w 11743443"/>
              <a:gd name="connsiteY19" fmla="*/ 1131419 h 1131419"/>
              <a:gd name="connsiteX20" fmla="*/ 10361861 w 11743443"/>
              <a:gd name="connsiteY20" fmla="*/ 1131419 h 1131419"/>
              <a:gd name="connsiteX21" fmla="*/ 9788505 w 11743443"/>
              <a:gd name="connsiteY21" fmla="*/ 1131419 h 1131419"/>
              <a:gd name="connsiteX22" fmla="*/ 9215149 w 11743443"/>
              <a:gd name="connsiteY22" fmla="*/ 1131419 h 1131419"/>
              <a:gd name="connsiteX23" fmla="*/ 8641792 w 11743443"/>
              <a:gd name="connsiteY23" fmla="*/ 1131419 h 1131419"/>
              <a:gd name="connsiteX24" fmla="*/ 7833567 w 11743443"/>
              <a:gd name="connsiteY24" fmla="*/ 1131419 h 1131419"/>
              <a:gd name="connsiteX25" fmla="*/ 7142777 w 11743443"/>
              <a:gd name="connsiteY25" fmla="*/ 1131419 h 1131419"/>
              <a:gd name="connsiteX26" fmla="*/ 6804289 w 11743443"/>
              <a:gd name="connsiteY26" fmla="*/ 1131419 h 1131419"/>
              <a:gd name="connsiteX27" fmla="*/ 6230933 w 11743443"/>
              <a:gd name="connsiteY27" fmla="*/ 1131419 h 1131419"/>
              <a:gd name="connsiteX28" fmla="*/ 5422708 w 11743443"/>
              <a:gd name="connsiteY28" fmla="*/ 1131419 h 1131419"/>
              <a:gd name="connsiteX29" fmla="*/ 4966786 w 11743443"/>
              <a:gd name="connsiteY29" fmla="*/ 1131419 h 1131419"/>
              <a:gd name="connsiteX30" fmla="*/ 4041126 w 11743443"/>
              <a:gd name="connsiteY30" fmla="*/ 1131419 h 1131419"/>
              <a:gd name="connsiteX31" fmla="*/ 3115466 w 11743443"/>
              <a:gd name="connsiteY31" fmla="*/ 1131419 h 1131419"/>
              <a:gd name="connsiteX32" fmla="*/ 2424676 w 11743443"/>
              <a:gd name="connsiteY32" fmla="*/ 1131419 h 1131419"/>
              <a:gd name="connsiteX33" fmla="*/ 1499016 w 11743443"/>
              <a:gd name="connsiteY33" fmla="*/ 1131419 h 1131419"/>
              <a:gd name="connsiteX34" fmla="*/ 808225 w 11743443"/>
              <a:gd name="connsiteY34" fmla="*/ 1131419 h 1131419"/>
              <a:gd name="connsiteX35" fmla="*/ 0 w 11743443"/>
              <a:gd name="connsiteY35" fmla="*/ 1131419 h 1131419"/>
              <a:gd name="connsiteX36" fmla="*/ 0 w 11743443"/>
              <a:gd name="connsiteY36" fmla="*/ 599652 h 1131419"/>
              <a:gd name="connsiteX37" fmla="*/ 0 w 11743443"/>
              <a:gd name="connsiteY37" fmla="*/ 0 h 11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43443" h="1131419" fill="none" extrusionOk="0">
                <a:moveTo>
                  <a:pt x="0" y="0"/>
                </a:moveTo>
                <a:cubicBezTo>
                  <a:pt x="366556" y="-27311"/>
                  <a:pt x="419191" y="-26413"/>
                  <a:pt x="808225" y="0"/>
                </a:cubicBezTo>
                <a:cubicBezTo>
                  <a:pt x="1197260" y="26413"/>
                  <a:pt x="1053509" y="-783"/>
                  <a:pt x="1146713" y="0"/>
                </a:cubicBezTo>
                <a:cubicBezTo>
                  <a:pt x="1239917" y="783"/>
                  <a:pt x="1885105" y="41926"/>
                  <a:pt x="2072372" y="0"/>
                </a:cubicBezTo>
                <a:cubicBezTo>
                  <a:pt x="2259639" y="-41926"/>
                  <a:pt x="2620320" y="-20176"/>
                  <a:pt x="2763163" y="0"/>
                </a:cubicBezTo>
                <a:cubicBezTo>
                  <a:pt x="2906006" y="20176"/>
                  <a:pt x="2988603" y="-11154"/>
                  <a:pt x="3101651" y="0"/>
                </a:cubicBezTo>
                <a:cubicBezTo>
                  <a:pt x="3214699" y="11154"/>
                  <a:pt x="3532049" y="22778"/>
                  <a:pt x="3792441" y="0"/>
                </a:cubicBezTo>
                <a:cubicBezTo>
                  <a:pt x="4052833" y="-22778"/>
                  <a:pt x="4464460" y="-44619"/>
                  <a:pt x="4718101" y="0"/>
                </a:cubicBezTo>
                <a:cubicBezTo>
                  <a:pt x="4971742" y="44619"/>
                  <a:pt x="5050299" y="-21697"/>
                  <a:pt x="5291457" y="0"/>
                </a:cubicBezTo>
                <a:cubicBezTo>
                  <a:pt x="5532615" y="21697"/>
                  <a:pt x="5642688" y="14228"/>
                  <a:pt x="5864814" y="0"/>
                </a:cubicBezTo>
                <a:cubicBezTo>
                  <a:pt x="6086940" y="-14228"/>
                  <a:pt x="6294708" y="10337"/>
                  <a:pt x="6555604" y="0"/>
                </a:cubicBezTo>
                <a:cubicBezTo>
                  <a:pt x="6816500" y="-10337"/>
                  <a:pt x="7197493" y="-24425"/>
                  <a:pt x="7363830" y="0"/>
                </a:cubicBezTo>
                <a:cubicBezTo>
                  <a:pt x="7530167" y="24425"/>
                  <a:pt x="7945257" y="-12396"/>
                  <a:pt x="8172055" y="0"/>
                </a:cubicBezTo>
                <a:cubicBezTo>
                  <a:pt x="8398854" y="12396"/>
                  <a:pt x="8631672" y="1736"/>
                  <a:pt x="8980280" y="0"/>
                </a:cubicBezTo>
                <a:cubicBezTo>
                  <a:pt x="9328888" y="-1736"/>
                  <a:pt x="9627313" y="-37627"/>
                  <a:pt x="9905940" y="0"/>
                </a:cubicBezTo>
                <a:cubicBezTo>
                  <a:pt x="10184567" y="37627"/>
                  <a:pt x="10439695" y="23271"/>
                  <a:pt x="10596730" y="0"/>
                </a:cubicBezTo>
                <a:cubicBezTo>
                  <a:pt x="10753765" y="-23271"/>
                  <a:pt x="11283278" y="-1184"/>
                  <a:pt x="11743443" y="0"/>
                </a:cubicBezTo>
                <a:cubicBezTo>
                  <a:pt x="11765953" y="246691"/>
                  <a:pt x="11765504" y="321392"/>
                  <a:pt x="11743443" y="565710"/>
                </a:cubicBezTo>
                <a:cubicBezTo>
                  <a:pt x="11721383" y="810028"/>
                  <a:pt x="11769760" y="939793"/>
                  <a:pt x="11743443" y="1131419"/>
                </a:cubicBezTo>
                <a:cubicBezTo>
                  <a:pt x="11561506" y="1144973"/>
                  <a:pt x="11150921" y="1115543"/>
                  <a:pt x="10935218" y="1131419"/>
                </a:cubicBezTo>
                <a:cubicBezTo>
                  <a:pt x="10719516" y="1147295"/>
                  <a:pt x="10570285" y="1128032"/>
                  <a:pt x="10361861" y="1131419"/>
                </a:cubicBezTo>
                <a:cubicBezTo>
                  <a:pt x="10153437" y="1134806"/>
                  <a:pt x="10041317" y="1130238"/>
                  <a:pt x="9788505" y="1131419"/>
                </a:cubicBezTo>
                <a:cubicBezTo>
                  <a:pt x="9535693" y="1132600"/>
                  <a:pt x="9383634" y="1151301"/>
                  <a:pt x="9215149" y="1131419"/>
                </a:cubicBezTo>
                <a:cubicBezTo>
                  <a:pt x="9046664" y="1111537"/>
                  <a:pt x="8836827" y="1108223"/>
                  <a:pt x="8641792" y="1131419"/>
                </a:cubicBezTo>
                <a:cubicBezTo>
                  <a:pt x="8446757" y="1154615"/>
                  <a:pt x="8213568" y="1132086"/>
                  <a:pt x="7833567" y="1131419"/>
                </a:cubicBezTo>
                <a:cubicBezTo>
                  <a:pt x="7453566" y="1130752"/>
                  <a:pt x="7396352" y="1154885"/>
                  <a:pt x="7142777" y="1131419"/>
                </a:cubicBezTo>
                <a:cubicBezTo>
                  <a:pt x="6889202" y="1107954"/>
                  <a:pt x="6962600" y="1120052"/>
                  <a:pt x="6804289" y="1131419"/>
                </a:cubicBezTo>
                <a:cubicBezTo>
                  <a:pt x="6645978" y="1142786"/>
                  <a:pt x="6368210" y="1136690"/>
                  <a:pt x="6230933" y="1131419"/>
                </a:cubicBezTo>
                <a:cubicBezTo>
                  <a:pt x="6093656" y="1126148"/>
                  <a:pt x="5670066" y="1166893"/>
                  <a:pt x="5422708" y="1131419"/>
                </a:cubicBezTo>
                <a:cubicBezTo>
                  <a:pt x="5175351" y="1095945"/>
                  <a:pt x="5173734" y="1144540"/>
                  <a:pt x="4966786" y="1131419"/>
                </a:cubicBezTo>
                <a:cubicBezTo>
                  <a:pt x="4759838" y="1118298"/>
                  <a:pt x="4322774" y="1102980"/>
                  <a:pt x="4041126" y="1131419"/>
                </a:cubicBezTo>
                <a:cubicBezTo>
                  <a:pt x="3759478" y="1159858"/>
                  <a:pt x="3470505" y="1125540"/>
                  <a:pt x="3115466" y="1131419"/>
                </a:cubicBezTo>
                <a:cubicBezTo>
                  <a:pt x="2760427" y="1137298"/>
                  <a:pt x="2592602" y="1108965"/>
                  <a:pt x="2424676" y="1131419"/>
                </a:cubicBezTo>
                <a:cubicBezTo>
                  <a:pt x="2256750" y="1153874"/>
                  <a:pt x="1783600" y="1139660"/>
                  <a:pt x="1499016" y="1131419"/>
                </a:cubicBezTo>
                <a:cubicBezTo>
                  <a:pt x="1214432" y="1123178"/>
                  <a:pt x="974873" y="1163238"/>
                  <a:pt x="808225" y="1131419"/>
                </a:cubicBezTo>
                <a:cubicBezTo>
                  <a:pt x="641577" y="1099600"/>
                  <a:pt x="197626" y="1149606"/>
                  <a:pt x="0" y="1131419"/>
                </a:cubicBezTo>
                <a:cubicBezTo>
                  <a:pt x="-1555" y="927448"/>
                  <a:pt x="-20394" y="713382"/>
                  <a:pt x="0" y="599652"/>
                </a:cubicBezTo>
                <a:cubicBezTo>
                  <a:pt x="20394" y="485922"/>
                  <a:pt x="9584" y="136976"/>
                  <a:pt x="0" y="0"/>
                </a:cubicBezTo>
                <a:close/>
              </a:path>
              <a:path w="11743443" h="1131419" stroke="0" extrusionOk="0">
                <a:moveTo>
                  <a:pt x="0" y="0"/>
                </a:moveTo>
                <a:cubicBezTo>
                  <a:pt x="118735" y="-16612"/>
                  <a:pt x="383308" y="-5924"/>
                  <a:pt x="573356" y="0"/>
                </a:cubicBezTo>
                <a:cubicBezTo>
                  <a:pt x="763404" y="5924"/>
                  <a:pt x="832095" y="-6751"/>
                  <a:pt x="911844" y="0"/>
                </a:cubicBezTo>
                <a:cubicBezTo>
                  <a:pt x="991593" y="6751"/>
                  <a:pt x="1414839" y="-32810"/>
                  <a:pt x="1837503" y="0"/>
                </a:cubicBezTo>
                <a:cubicBezTo>
                  <a:pt x="2260167" y="32810"/>
                  <a:pt x="2227580" y="-3295"/>
                  <a:pt x="2410860" y="0"/>
                </a:cubicBezTo>
                <a:cubicBezTo>
                  <a:pt x="2594140" y="3295"/>
                  <a:pt x="2864749" y="22222"/>
                  <a:pt x="2984216" y="0"/>
                </a:cubicBezTo>
                <a:cubicBezTo>
                  <a:pt x="3103683" y="-22222"/>
                  <a:pt x="3559656" y="16592"/>
                  <a:pt x="3909876" y="0"/>
                </a:cubicBezTo>
                <a:cubicBezTo>
                  <a:pt x="4260096" y="-16592"/>
                  <a:pt x="4161264" y="-467"/>
                  <a:pt x="4365798" y="0"/>
                </a:cubicBezTo>
                <a:cubicBezTo>
                  <a:pt x="4570332" y="467"/>
                  <a:pt x="5011264" y="20456"/>
                  <a:pt x="5291457" y="0"/>
                </a:cubicBezTo>
                <a:cubicBezTo>
                  <a:pt x="5571650" y="-20456"/>
                  <a:pt x="5839669" y="-10074"/>
                  <a:pt x="6217117" y="0"/>
                </a:cubicBezTo>
                <a:cubicBezTo>
                  <a:pt x="6594565" y="10074"/>
                  <a:pt x="6683574" y="-11596"/>
                  <a:pt x="6907908" y="0"/>
                </a:cubicBezTo>
                <a:cubicBezTo>
                  <a:pt x="7132242" y="11596"/>
                  <a:pt x="7580963" y="17095"/>
                  <a:pt x="7833567" y="0"/>
                </a:cubicBezTo>
                <a:cubicBezTo>
                  <a:pt x="8086171" y="-17095"/>
                  <a:pt x="8290492" y="-14981"/>
                  <a:pt x="8406924" y="0"/>
                </a:cubicBezTo>
                <a:cubicBezTo>
                  <a:pt x="8523356" y="14981"/>
                  <a:pt x="8785410" y="15835"/>
                  <a:pt x="8980280" y="0"/>
                </a:cubicBezTo>
                <a:cubicBezTo>
                  <a:pt x="9175150" y="-15835"/>
                  <a:pt x="9433499" y="-14576"/>
                  <a:pt x="9788505" y="0"/>
                </a:cubicBezTo>
                <a:cubicBezTo>
                  <a:pt x="10143511" y="14576"/>
                  <a:pt x="10147045" y="-139"/>
                  <a:pt x="10361861" y="0"/>
                </a:cubicBezTo>
                <a:cubicBezTo>
                  <a:pt x="10576677" y="139"/>
                  <a:pt x="11112584" y="-40385"/>
                  <a:pt x="11743443" y="0"/>
                </a:cubicBezTo>
                <a:cubicBezTo>
                  <a:pt x="11772421" y="206595"/>
                  <a:pt x="11723286" y="470511"/>
                  <a:pt x="11743443" y="588338"/>
                </a:cubicBezTo>
                <a:cubicBezTo>
                  <a:pt x="11763600" y="706165"/>
                  <a:pt x="11761927" y="900112"/>
                  <a:pt x="11743443" y="1131419"/>
                </a:cubicBezTo>
                <a:cubicBezTo>
                  <a:pt x="11459415" y="1168446"/>
                  <a:pt x="11118715" y="1161900"/>
                  <a:pt x="10935218" y="1131419"/>
                </a:cubicBezTo>
                <a:cubicBezTo>
                  <a:pt x="10751721" y="1100938"/>
                  <a:pt x="10660904" y="1123545"/>
                  <a:pt x="10479296" y="1131419"/>
                </a:cubicBezTo>
                <a:cubicBezTo>
                  <a:pt x="10297688" y="1139293"/>
                  <a:pt x="9848633" y="1096706"/>
                  <a:pt x="9553636" y="1131419"/>
                </a:cubicBezTo>
                <a:cubicBezTo>
                  <a:pt x="9258639" y="1166132"/>
                  <a:pt x="9051737" y="1130771"/>
                  <a:pt x="8862846" y="1131419"/>
                </a:cubicBezTo>
                <a:cubicBezTo>
                  <a:pt x="8673955" y="1132068"/>
                  <a:pt x="8594489" y="1126575"/>
                  <a:pt x="8406924" y="1131419"/>
                </a:cubicBezTo>
                <a:cubicBezTo>
                  <a:pt x="8219359" y="1136263"/>
                  <a:pt x="7883989" y="1104195"/>
                  <a:pt x="7716133" y="1131419"/>
                </a:cubicBezTo>
                <a:cubicBezTo>
                  <a:pt x="7548277" y="1158643"/>
                  <a:pt x="7451327" y="1146425"/>
                  <a:pt x="7377645" y="1131419"/>
                </a:cubicBezTo>
                <a:cubicBezTo>
                  <a:pt x="7303963" y="1116413"/>
                  <a:pt x="7184913" y="1119680"/>
                  <a:pt x="7039158" y="1131419"/>
                </a:cubicBezTo>
                <a:cubicBezTo>
                  <a:pt x="6893403" y="1143158"/>
                  <a:pt x="6602197" y="1122963"/>
                  <a:pt x="6348367" y="1131419"/>
                </a:cubicBezTo>
                <a:cubicBezTo>
                  <a:pt x="6094537" y="1139875"/>
                  <a:pt x="6078317" y="1122892"/>
                  <a:pt x="5892445" y="1131419"/>
                </a:cubicBezTo>
                <a:cubicBezTo>
                  <a:pt x="5706573" y="1139946"/>
                  <a:pt x="5261904" y="1148872"/>
                  <a:pt x="5084220" y="1131419"/>
                </a:cubicBezTo>
                <a:cubicBezTo>
                  <a:pt x="4906537" y="1113966"/>
                  <a:pt x="4730651" y="1110375"/>
                  <a:pt x="4628298" y="1131419"/>
                </a:cubicBezTo>
                <a:cubicBezTo>
                  <a:pt x="4525945" y="1152463"/>
                  <a:pt x="3989859" y="1121132"/>
                  <a:pt x="3820073" y="1131419"/>
                </a:cubicBezTo>
                <a:cubicBezTo>
                  <a:pt x="3650288" y="1141706"/>
                  <a:pt x="3565978" y="1121465"/>
                  <a:pt x="3481585" y="1131419"/>
                </a:cubicBezTo>
                <a:cubicBezTo>
                  <a:pt x="3397192" y="1141373"/>
                  <a:pt x="3009682" y="1106089"/>
                  <a:pt x="2673360" y="1131419"/>
                </a:cubicBezTo>
                <a:cubicBezTo>
                  <a:pt x="2337039" y="1156749"/>
                  <a:pt x="2334290" y="1137352"/>
                  <a:pt x="2217438" y="1131419"/>
                </a:cubicBezTo>
                <a:cubicBezTo>
                  <a:pt x="2100586" y="1125486"/>
                  <a:pt x="2026651" y="1120939"/>
                  <a:pt x="1878951" y="1131419"/>
                </a:cubicBezTo>
                <a:cubicBezTo>
                  <a:pt x="1731251" y="1141899"/>
                  <a:pt x="1605098" y="1138946"/>
                  <a:pt x="1423029" y="1131419"/>
                </a:cubicBezTo>
                <a:cubicBezTo>
                  <a:pt x="1240960" y="1123892"/>
                  <a:pt x="947326" y="1106347"/>
                  <a:pt x="614804" y="1131419"/>
                </a:cubicBezTo>
                <a:cubicBezTo>
                  <a:pt x="282282" y="1156491"/>
                  <a:pt x="133940" y="1158525"/>
                  <a:pt x="0" y="1131419"/>
                </a:cubicBezTo>
                <a:cubicBezTo>
                  <a:pt x="-20486" y="957577"/>
                  <a:pt x="-17576" y="744570"/>
                  <a:pt x="0" y="599652"/>
                </a:cubicBezTo>
                <a:cubicBezTo>
                  <a:pt x="17576" y="454734"/>
                  <a:pt x="5159" y="165299"/>
                  <a:pt x="0" y="0"/>
                </a:cubicBezTo>
                <a:close/>
              </a:path>
            </a:pathLst>
          </a:custGeom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Nachbedingungen &amp; Anmerkungen</a:t>
            </a:r>
            <a:r>
              <a:rPr lang="de-DE" sz="1600" dirty="0"/>
              <a:t>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  <a:p>
            <a:endParaRPr lang="de-DE" sz="1600" dirty="0"/>
          </a:p>
        </p:txBody>
      </p:sp>
      <p:sp>
        <p:nvSpPr>
          <p:cNvPr id="4" name="Inhaltsplatzhalter 13">
            <a:extLst>
              <a:ext uri="{FF2B5EF4-FFF2-40B4-BE49-F238E27FC236}">
                <a16:creationId xmlns:a16="http://schemas.microsoft.com/office/drawing/2014/main" id="{D6649CC8-792C-673F-E0EB-3482FF388F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22604" y="123962"/>
            <a:ext cx="4162184" cy="887013"/>
          </a:xfrm>
          <a:custGeom>
            <a:avLst/>
            <a:gdLst>
              <a:gd name="connsiteX0" fmla="*/ 0 w 4162184"/>
              <a:gd name="connsiteY0" fmla="*/ 0 h 887013"/>
              <a:gd name="connsiteX1" fmla="*/ 652075 w 4162184"/>
              <a:gd name="connsiteY1" fmla="*/ 0 h 887013"/>
              <a:gd name="connsiteX2" fmla="*/ 1220907 w 4162184"/>
              <a:gd name="connsiteY2" fmla="*/ 0 h 887013"/>
              <a:gd name="connsiteX3" fmla="*/ 1831361 w 4162184"/>
              <a:gd name="connsiteY3" fmla="*/ 0 h 887013"/>
              <a:gd name="connsiteX4" fmla="*/ 2566680 w 4162184"/>
              <a:gd name="connsiteY4" fmla="*/ 0 h 887013"/>
              <a:gd name="connsiteX5" fmla="*/ 3218756 w 4162184"/>
              <a:gd name="connsiteY5" fmla="*/ 0 h 887013"/>
              <a:gd name="connsiteX6" fmla="*/ 4162184 w 4162184"/>
              <a:gd name="connsiteY6" fmla="*/ 0 h 887013"/>
              <a:gd name="connsiteX7" fmla="*/ 4162184 w 4162184"/>
              <a:gd name="connsiteY7" fmla="*/ 452377 h 887013"/>
              <a:gd name="connsiteX8" fmla="*/ 4162184 w 4162184"/>
              <a:gd name="connsiteY8" fmla="*/ 887013 h 887013"/>
              <a:gd name="connsiteX9" fmla="*/ 3468487 w 4162184"/>
              <a:gd name="connsiteY9" fmla="*/ 887013 h 887013"/>
              <a:gd name="connsiteX10" fmla="*/ 2858033 w 4162184"/>
              <a:gd name="connsiteY10" fmla="*/ 887013 h 887013"/>
              <a:gd name="connsiteX11" fmla="*/ 2081092 w 4162184"/>
              <a:gd name="connsiteY11" fmla="*/ 887013 h 887013"/>
              <a:gd name="connsiteX12" fmla="*/ 1429017 w 4162184"/>
              <a:gd name="connsiteY12" fmla="*/ 887013 h 887013"/>
              <a:gd name="connsiteX13" fmla="*/ 860185 w 4162184"/>
              <a:gd name="connsiteY13" fmla="*/ 887013 h 887013"/>
              <a:gd name="connsiteX14" fmla="*/ 0 w 4162184"/>
              <a:gd name="connsiteY14" fmla="*/ 887013 h 887013"/>
              <a:gd name="connsiteX15" fmla="*/ 0 w 4162184"/>
              <a:gd name="connsiteY15" fmla="*/ 461247 h 887013"/>
              <a:gd name="connsiteX16" fmla="*/ 0 w 4162184"/>
              <a:gd name="connsiteY16" fmla="*/ 0 h 88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2184" h="887013" fill="none" extrusionOk="0">
                <a:moveTo>
                  <a:pt x="0" y="0"/>
                </a:moveTo>
                <a:cubicBezTo>
                  <a:pt x="253612" y="-11562"/>
                  <a:pt x="462478" y="-19267"/>
                  <a:pt x="652075" y="0"/>
                </a:cubicBezTo>
                <a:cubicBezTo>
                  <a:pt x="841673" y="19267"/>
                  <a:pt x="976874" y="-24402"/>
                  <a:pt x="1220907" y="0"/>
                </a:cubicBezTo>
                <a:cubicBezTo>
                  <a:pt x="1464940" y="24402"/>
                  <a:pt x="1692993" y="-16002"/>
                  <a:pt x="1831361" y="0"/>
                </a:cubicBezTo>
                <a:cubicBezTo>
                  <a:pt x="1969729" y="16002"/>
                  <a:pt x="2238023" y="-26476"/>
                  <a:pt x="2566680" y="0"/>
                </a:cubicBezTo>
                <a:cubicBezTo>
                  <a:pt x="2895337" y="26476"/>
                  <a:pt x="2944153" y="-19857"/>
                  <a:pt x="3218756" y="0"/>
                </a:cubicBezTo>
                <a:cubicBezTo>
                  <a:pt x="3493359" y="19857"/>
                  <a:pt x="3969441" y="-22360"/>
                  <a:pt x="4162184" y="0"/>
                </a:cubicBezTo>
                <a:cubicBezTo>
                  <a:pt x="4143084" y="215734"/>
                  <a:pt x="4184187" y="271585"/>
                  <a:pt x="4162184" y="452377"/>
                </a:cubicBezTo>
                <a:cubicBezTo>
                  <a:pt x="4140181" y="633169"/>
                  <a:pt x="4144913" y="723206"/>
                  <a:pt x="4162184" y="887013"/>
                </a:cubicBezTo>
                <a:cubicBezTo>
                  <a:pt x="3971131" y="855771"/>
                  <a:pt x="3752390" y="888508"/>
                  <a:pt x="3468487" y="887013"/>
                </a:cubicBezTo>
                <a:cubicBezTo>
                  <a:pt x="3184584" y="885518"/>
                  <a:pt x="3016988" y="872248"/>
                  <a:pt x="2858033" y="887013"/>
                </a:cubicBezTo>
                <a:cubicBezTo>
                  <a:pt x="2699078" y="901778"/>
                  <a:pt x="2352837" y="862666"/>
                  <a:pt x="2081092" y="887013"/>
                </a:cubicBezTo>
                <a:cubicBezTo>
                  <a:pt x="1809347" y="911360"/>
                  <a:pt x="1669704" y="911034"/>
                  <a:pt x="1429017" y="887013"/>
                </a:cubicBezTo>
                <a:cubicBezTo>
                  <a:pt x="1188330" y="862992"/>
                  <a:pt x="1050442" y="889824"/>
                  <a:pt x="860185" y="887013"/>
                </a:cubicBezTo>
                <a:cubicBezTo>
                  <a:pt x="669928" y="884202"/>
                  <a:pt x="379825" y="899019"/>
                  <a:pt x="0" y="887013"/>
                </a:cubicBezTo>
                <a:cubicBezTo>
                  <a:pt x="5646" y="747604"/>
                  <a:pt x="-996" y="600078"/>
                  <a:pt x="0" y="461247"/>
                </a:cubicBezTo>
                <a:cubicBezTo>
                  <a:pt x="996" y="322416"/>
                  <a:pt x="11422" y="121926"/>
                  <a:pt x="0" y="0"/>
                </a:cubicBezTo>
                <a:close/>
              </a:path>
              <a:path w="4162184" h="887013" stroke="0" extrusionOk="0">
                <a:moveTo>
                  <a:pt x="0" y="0"/>
                </a:moveTo>
                <a:cubicBezTo>
                  <a:pt x="192377" y="-4309"/>
                  <a:pt x="474458" y="-15432"/>
                  <a:pt x="652075" y="0"/>
                </a:cubicBezTo>
                <a:cubicBezTo>
                  <a:pt x="829693" y="15432"/>
                  <a:pt x="1077380" y="-12314"/>
                  <a:pt x="1220907" y="0"/>
                </a:cubicBezTo>
                <a:cubicBezTo>
                  <a:pt x="1364434" y="12314"/>
                  <a:pt x="1666746" y="180"/>
                  <a:pt x="1997848" y="0"/>
                </a:cubicBezTo>
                <a:cubicBezTo>
                  <a:pt x="2328950" y="-180"/>
                  <a:pt x="2519443" y="28370"/>
                  <a:pt x="2649924" y="0"/>
                </a:cubicBezTo>
                <a:cubicBezTo>
                  <a:pt x="2780405" y="-28370"/>
                  <a:pt x="3003188" y="21174"/>
                  <a:pt x="3301999" y="0"/>
                </a:cubicBezTo>
                <a:cubicBezTo>
                  <a:pt x="3600810" y="-21174"/>
                  <a:pt x="3965341" y="-41447"/>
                  <a:pt x="4162184" y="0"/>
                </a:cubicBezTo>
                <a:cubicBezTo>
                  <a:pt x="4165696" y="100901"/>
                  <a:pt x="4174742" y="260812"/>
                  <a:pt x="4162184" y="425766"/>
                </a:cubicBezTo>
                <a:cubicBezTo>
                  <a:pt x="4149626" y="590720"/>
                  <a:pt x="4162270" y="704279"/>
                  <a:pt x="4162184" y="887013"/>
                </a:cubicBezTo>
                <a:cubicBezTo>
                  <a:pt x="3864412" y="895451"/>
                  <a:pt x="3773578" y="883952"/>
                  <a:pt x="3551730" y="887013"/>
                </a:cubicBezTo>
                <a:cubicBezTo>
                  <a:pt x="3329882" y="890074"/>
                  <a:pt x="3032584" y="907153"/>
                  <a:pt x="2858033" y="887013"/>
                </a:cubicBezTo>
                <a:cubicBezTo>
                  <a:pt x="2683482" y="866873"/>
                  <a:pt x="2392381" y="915359"/>
                  <a:pt x="2164336" y="887013"/>
                </a:cubicBezTo>
                <a:cubicBezTo>
                  <a:pt x="1936291" y="858667"/>
                  <a:pt x="1671764" y="868054"/>
                  <a:pt x="1512260" y="887013"/>
                </a:cubicBezTo>
                <a:cubicBezTo>
                  <a:pt x="1352756" y="905972"/>
                  <a:pt x="1040736" y="876972"/>
                  <a:pt x="735319" y="887013"/>
                </a:cubicBezTo>
                <a:cubicBezTo>
                  <a:pt x="429902" y="897054"/>
                  <a:pt x="294200" y="865158"/>
                  <a:pt x="0" y="887013"/>
                </a:cubicBezTo>
                <a:cubicBezTo>
                  <a:pt x="8009" y="705305"/>
                  <a:pt x="5716" y="570815"/>
                  <a:pt x="0" y="461247"/>
                </a:cubicBezTo>
                <a:cubicBezTo>
                  <a:pt x="-5716" y="351679"/>
                  <a:pt x="-4172" y="185329"/>
                  <a:pt x="0" y="0"/>
                </a:cubicBezTo>
                <a:close/>
              </a:path>
            </a:pathLst>
          </a:custGeom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Gecheckt und erledigt</a:t>
            </a:r>
            <a:r>
              <a:rPr lang="de-DE" sz="1600" dirty="0"/>
              <a:t>:</a:t>
            </a:r>
          </a:p>
          <a:p>
            <a:endParaRPr lang="de-DE" sz="1600" dirty="0"/>
          </a:p>
        </p:txBody>
      </p:sp>
      <p:sp>
        <p:nvSpPr>
          <p:cNvPr id="5" name="Inhaltsplatzhalter 13">
            <a:extLst>
              <a:ext uri="{FF2B5EF4-FFF2-40B4-BE49-F238E27FC236}">
                <a16:creationId xmlns:a16="http://schemas.microsoft.com/office/drawing/2014/main" id="{43A0B88F-8128-28C5-1DEC-4CF65BE22EBE}"/>
              </a:ext>
            </a:extLst>
          </p:cNvPr>
          <p:cNvSpPr txBox="1">
            <a:spLocks/>
          </p:cNvSpPr>
          <p:nvPr/>
        </p:nvSpPr>
        <p:spPr>
          <a:xfrm>
            <a:off x="261764" y="2376705"/>
            <a:ext cx="5760640" cy="1586035"/>
          </a:xfrm>
          <a:custGeom>
            <a:avLst/>
            <a:gdLst>
              <a:gd name="connsiteX0" fmla="*/ 0 w 5760640"/>
              <a:gd name="connsiteY0" fmla="*/ 0 h 1586035"/>
              <a:gd name="connsiteX1" fmla="*/ 467252 w 5760640"/>
              <a:gd name="connsiteY1" fmla="*/ 0 h 1586035"/>
              <a:gd name="connsiteX2" fmla="*/ 1222536 w 5760640"/>
              <a:gd name="connsiteY2" fmla="*/ 0 h 1586035"/>
              <a:gd name="connsiteX3" fmla="*/ 1920213 w 5760640"/>
              <a:gd name="connsiteY3" fmla="*/ 0 h 1586035"/>
              <a:gd name="connsiteX4" fmla="*/ 2387465 w 5760640"/>
              <a:gd name="connsiteY4" fmla="*/ 0 h 1586035"/>
              <a:gd name="connsiteX5" fmla="*/ 2969930 w 5760640"/>
              <a:gd name="connsiteY5" fmla="*/ 0 h 1586035"/>
              <a:gd name="connsiteX6" fmla="*/ 3725214 w 5760640"/>
              <a:gd name="connsiteY6" fmla="*/ 0 h 1586035"/>
              <a:gd name="connsiteX7" fmla="*/ 4365285 w 5760640"/>
              <a:gd name="connsiteY7" fmla="*/ 0 h 1586035"/>
              <a:gd name="connsiteX8" fmla="*/ 5062962 w 5760640"/>
              <a:gd name="connsiteY8" fmla="*/ 0 h 1586035"/>
              <a:gd name="connsiteX9" fmla="*/ 5760640 w 5760640"/>
              <a:gd name="connsiteY9" fmla="*/ 0 h 1586035"/>
              <a:gd name="connsiteX10" fmla="*/ 5760640 w 5760640"/>
              <a:gd name="connsiteY10" fmla="*/ 528678 h 1586035"/>
              <a:gd name="connsiteX11" fmla="*/ 5760640 w 5760640"/>
              <a:gd name="connsiteY11" fmla="*/ 1073217 h 1586035"/>
              <a:gd name="connsiteX12" fmla="*/ 5760640 w 5760640"/>
              <a:gd name="connsiteY12" fmla="*/ 1586035 h 1586035"/>
              <a:gd name="connsiteX13" fmla="*/ 5293388 w 5760640"/>
              <a:gd name="connsiteY13" fmla="*/ 1586035 h 1586035"/>
              <a:gd name="connsiteX14" fmla="*/ 4826136 w 5760640"/>
              <a:gd name="connsiteY14" fmla="*/ 1586035 h 1586035"/>
              <a:gd name="connsiteX15" fmla="*/ 4128459 w 5760640"/>
              <a:gd name="connsiteY15" fmla="*/ 1586035 h 1586035"/>
              <a:gd name="connsiteX16" fmla="*/ 3661207 w 5760640"/>
              <a:gd name="connsiteY16" fmla="*/ 1586035 h 1586035"/>
              <a:gd name="connsiteX17" fmla="*/ 3021136 w 5760640"/>
              <a:gd name="connsiteY17" fmla="*/ 1586035 h 1586035"/>
              <a:gd name="connsiteX18" fmla="*/ 2496277 w 5760640"/>
              <a:gd name="connsiteY18" fmla="*/ 1586035 h 1586035"/>
              <a:gd name="connsiteX19" fmla="*/ 1856206 w 5760640"/>
              <a:gd name="connsiteY19" fmla="*/ 1586035 h 1586035"/>
              <a:gd name="connsiteX20" fmla="*/ 1216135 w 5760640"/>
              <a:gd name="connsiteY20" fmla="*/ 1586035 h 1586035"/>
              <a:gd name="connsiteX21" fmla="*/ 576064 w 5760640"/>
              <a:gd name="connsiteY21" fmla="*/ 1586035 h 1586035"/>
              <a:gd name="connsiteX22" fmla="*/ 0 w 5760640"/>
              <a:gd name="connsiteY22" fmla="*/ 1586035 h 1586035"/>
              <a:gd name="connsiteX23" fmla="*/ 0 w 5760640"/>
              <a:gd name="connsiteY23" fmla="*/ 1073217 h 1586035"/>
              <a:gd name="connsiteX24" fmla="*/ 0 w 5760640"/>
              <a:gd name="connsiteY24" fmla="*/ 544539 h 1586035"/>
              <a:gd name="connsiteX25" fmla="*/ 0 w 5760640"/>
              <a:gd name="connsiteY25" fmla="*/ 0 h 158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586035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71841" y="135149"/>
                  <a:pt x="5771233" y="304190"/>
                  <a:pt x="5760640" y="528678"/>
                </a:cubicBezTo>
                <a:cubicBezTo>
                  <a:pt x="5750047" y="753166"/>
                  <a:pt x="5764678" y="907479"/>
                  <a:pt x="5760640" y="1073217"/>
                </a:cubicBezTo>
                <a:cubicBezTo>
                  <a:pt x="5756602" y="1238955"/>
                  <a:pt x="5781373" y="1448615"/>
                  <a:pt x="5760640" y="1586035"/>
                </a:cubicBezTo>
                <a:cubicBezTo>
                  <a:pt x="5610171" y="1567497"/>
                  <a:pt x="5421794" y="1566317"/>
                  <a:pt x="5293388" y="1586035"/>
                </a:cubicBezTo>
                <a:cubicBezTo>
                  <a:pt x="5164982" y="1605753"/>
                  <a:pt x="5052698" y="1596245"/>
                  <a:pt x="4826136" y="1586035"/>
                </a:cubicBezTo>
                <a:cubicBezTo>
                  <a:pt x="4599574" y="1575825"/>
                  <a:pt x="4413798" y="1554642"/>
                  <a:pt x="4128459" y="1586035"/>
                </a:cubicBezTo>
                <a:cubicBezTo>
                  <a:pt x="3843120" y="1617428"/>
                  <a:pt x="3832127" y="1603636"/>
                  <a:pt x="3661207" y="1586035"/>
                </a:cubicBezTo>
                <a:cubicBezTo>
                  <a:pt x="3490287" y="1568434"/>
                  <a:pt x="3194122" y="1571051"/>
                  <a:pt x="3021136" y="1586035"/>
                </a:cubicBezTo>
                <a:cubicBezTo>
                  <a:pt x="2848150" y="1601019"/>
                  <a:pt x="2685637" y="1587661"/>
                  <a:pt x="2496277" y="1586035"/>
                </a:cubicBezTo>
                <a:cubicBezTo>
                  <a:pt x="2306917" y="1584409"/>
                  <a:pt x="2144983" y="1559678"/>
                  <a:pt x="1856206" y="1586035"/>
                </a:cubicBezTo>
                <a:cubicBezTo>
                  <a:pt x="1567429" y="1612392"/>
                  <a:pt x="1492053" y="1614918"/>
                  <a:pt x="1216135" y="1586035"/>
                </a:cubicBezTo>
                <a:cubicBezTo>
                  <a:pt x="940217" y="1557152"/>
                  <a:pt x="887486" y="1601243"/>
                  <a:pt x="576064" y="1586035"/>
                </a:cubicBezTo>
                <a:cubicBezTo>
                  <a:pt x="264642" y="1570827"/>
                  <a:pt x="254743" y="1563598"/>
                  <a:pt x="0" y="1586035"/>
                </a:cubicBezTo>
                <a:cubicBezTo>
                  <a:pt x="9318" y="1371581"/>
                  <a:pt x="19394" y="1297900"/>
                  <a:pt x="0" y="1073217"/>
                </a:cubicBezTo>
                <a:cubicBezTo>
                  <a:pt x="-19394" y="848534"/>
                  <a:pt x="-21934" y="788084"/>
                  <a:pt x="0" y="544539"/>
                </a:cubicBezTo>
                <a:cubicBezTo>
                  <a:pt x="21934" y="300994"/>
                  <a:pt x="456" y="183602"/>
                  <a:pt x="0" y="0"/>
                </a:cubicBezTo>
                <a:close/>
              </a:path>
              <a:path w="5760640" h="1586035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78263" y="190098"/>
                  <a:pt x="5736995" y="268810"/>
                  <a:pt x="5760640" y="528678"/>
                </a:cubicBezTo>
                <a:cubicBezTo>
                  <a:pt x="5784285" y="788546"/>
                  <a:pt x="5758373" y="822968"/>
                  <a:pt x="5760640" y="1057357"/>
                </a:cubicBezTo>
                <a:cubicBezTo>
                  <a:pt x="5762907" y="1291746"/>
                  <a:pt x="5734343" y="1373659"/>
                  <a:pt x="5760640" y="1586035"/>
                </a:cubicBezTo>
                <a:cubicBezTo>
                  <a:pt x="5573925" y="1565223"/>
                  <a:pt x="5436372" y="1567949"/>
                  <a:pt x="5293388" y="1586035"/>
                </a:cubicBezTo>
                <a:cubicBezTo>
                  <a:pt x="5150404" y="1604121"/>
                  <a:pt x="4912254" y="1595677"/>
                  <a:pt x="4538104" y="1586035"/>
                </a:cubicBezTo>
                <a:cubicBezTo>
                  <a:pt x="4163954" y="1576393"/>
                  <a:pt x="4152323" y="1573046"/>
                  <a:pt x="4013246" y="1586035"/>
                </a:cubicBezTo>
                <a:cubicBezTo>
                  <a:pt x="3874169" y="1599024"/>
                  <a:pt x="3571307" y="1587292"/>
                  <a:pt x="3373175" y="1586035"/>
                </a:cubicBezTo>
                <a:cubicBezTo>
                  <a:pt x="3175043" y="1584778"/>
                  <a:pt x="2797034" y="1552198"/>
                  <a:pt x="2617891" y="1586035"/>
                </a:cubicBezTo>
                <a:cubicBezTo>
                  <a:pt x="2438748" y="1619872"/>
                  <a:pt x="2153334" y="1607566"/>
                  <a:pt x="1977820" y="1586035"/>
                </a:cubicBezTo>
                <a:cubicBezTo>
                  <a:pt x="1802306" y="1564504"/>
                  <a:pt x="1629358" y="1581083"/>
                  <a:pt x="1510568" y="1586035"/>
                </a:cubicBezTo>
                <a:cubicBezTo>
                  <a:pt x="1391778" y="1590987"/>
                  <a:pt x="1188144" y="1595592"/>
                  <a:pt x="985710" y="1586035"/>
                </a:cubicBezTo>
                <a:cubicBezTo>
                  <a:pt x="783276" y="1576478"/>
                  <a:pt x="212341" y="1589107"/>
                  <a:pt x="0" y="1586035"/>
                </a:cubicBezTo>
                <a:cubicBezTo>
                  <a:pt x="15413" y="1428961"/>
                  <a:pt x="21910" y="1286308"/>
                  <a:pt x="0" y="1057357"/>
                </a:cubicBezTo>
                <a:cubicBezTo>
                  <a:pt x="-21910" y="828406"/>
                  <a:pt x="-17866" y="742110"/>
                  <a:pt x="0" y="528678"/>
                </a:cubicBezTo>
                <a:cubicBezTo>
                  <a:pt x="17866" y="315246"/>
                  <a:pt x="16168" y="117928"/>
                  <a:pt x="0" y="0"/>
                </a:cubicBezTo>
                <a:close/>
              </a:path>
            </a:pathLst>
          </a:custGeom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Erwartetes Ergebnis</a:t>
            </a:r>
            <a:r>
              <a:rPr lang="de-DE" sz="1600" dirty="0"/>
              <a:t>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</p:txBody>
      </p:sp>
      <p:sp>
        <p:nvSpPr>
          <p:cNvPr id="7" name="Inhaltsplatzhalter 13">
            <a:extLst>
              <a:ext uri="{FF2B5EF4-FFF2-40B4-BE49-F238E27FC236}">
                <a16:creationId xmlns:a16="http://schemas.microsoft.com/office/drawing/2014/main" id="{FCBCEBBA-9464-64FB-5510-1F705914CA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2376706"/>
            <a:ext cx="5904656" cy="3140526"/>
          </a:xfrm>
          <a:custGeom>
            <a:avLst/>
            <a:gdLst>
              <a:gd name="connsiteX0" fmla="*/ 0 w 5904656"/>
              <a:gd name="connsiteY0" fmla="*/ 0 h 3140526"/>
              <a:gd name="connsiteX1" fmla="*/ 774166 w 5904656"/>
              <a:gd name="connsiteY1" fmla="*/ 0 h 3140526"/>
              <a:gd name="connsiteX2" fmla="*/ 1548332 w 5904656"/>
              <a:gd name="connsiteY2" fmla="*/ 0 h 3140526"/>
              <a:gd name="connsiteX3" fmla="*/ 2204405 w 5904656"/>
              <a:gd name="connsiteY3" fmla="*/ 0 h 3140526"/>
              <a:gd name="connsiteX4" fmla="*/ 2919524 w 5904656"/>
              <a:gd name="connsiteY4" fmla="*/ 0 h 3140526"/>
              <a:gd name="connsiteX5" fmla="*/ 3516551 w 5904656"/>
              <a:gd name="connsiteY5" fmla="*/ 0 h 3140526"/>
              <a:gd name="connsiteX6" fmla="*/ 4172624 w 5904656"/>
              <a:gd name="connsiteY6" fmla="*/ 0 h 3140526"/>
              <a:gd name="connsiteX7" fmla="*/ 4946790 w 5904656"/>
              <a:gd name="connsiteY7" fmla="*/ 0 h 3140526"/>
              <a:gd name="connsiteX8" fmla="*/ 5904656 w 5904656"/>
              <a:gd name="connsiteY8" fmla="*/ 0 h 3140526"/>
              <a:gd name="connsiteX9" fmla="*/ 5904656 w 5904656"/>
              <a:gd name="connsiteY9" fmla="*/ 659510 h 3140526"/>
              <a:gd name="connsiteX10" fmla="*/ 5904656 w 5904656"/>
              <a:gd name="connsiteY10" fmla="*/ 1224805 h 3140526"/>
              <a:gd name="connsiteX11" fmla="*/ 5904656 w 5904656"/>
              <a:gd name="connsiteY11" fmla="*/ 1821505 h 3140526"/>
              <a:gd name="connsiteX12" fmla="*/ 5904656 w 5904656"/>
              <a:gd name="connsiteY12" fmla="*/ 2449610 h 3140526"/>
              <a:gd name="connsiteX13" fmla="*/ 5904656 w 5904656"/>
              <a:gd name="connsiteY13" fmla="*/ 3140526 h 3140526"/>
              <a:gd name="connsiteX14" fmla="*/ 5130490 w 5904656"/>
              <a:gd name="connsiteY14" fmla="*/ 3140526 h 3140526"/>
              <a:gd name="connsiteX15" fmla="*/ 4474417 w 5904656"/>
              <a:gd name="connsiteY15" fmla="*/ 3140526 h 3140526"/>
              <a:gd name="connsiteX16" fmla="*/ 3818344 w 5904656"/>
              <a:gd name="connsiteY16" fmla="*/ 3140526 h 3140526"/>
              <a:gd name="connsiteX17" fmla="*/ 3162271 w 5904656"/>
              <a:gd name="connsiteY17" fmla="*/ 3140526 h 3140526"/>
              <a:gd name="connsiteX18" fmla="*/ 2506198 w 5904656"/>
              <a:gd name="connsiteY18" fmla="*/ 3140526 h 3140526"/>
              <a:gd name="connsiteX19" fmla="*/ 1909172 w 5904656"/>
              <a:gd name="connsiteY19" fmla="*/ 3140526 h 3140526"/>
              <a:gd name="connsiteX20" fmla="*/ 1194053 w 5904656"/>
              <a:gd name="connsiteY20" fmla="*/ 3140526 h 3140526"/>
              <a:gd name="connsiteX21" fmla="*/ 0 w 5904656"/>
              <a:gd name="connsiteY21" fmla="*/ 3140526 h 3140526"/>
              <a:gd name="connsiteX22" fmla="*/ 0 w 5904656"/>
              <a:gd name="connsiteY22" fmla="*/ 2449610 h 3140526"/>
              <a:gd name="connsiteX23" fmla="*/ 0 w 5904656"/>
              <a:gd name="connsiteY23" fmla="*/ 1790100 h 3140526"/>
              <a:gd name="connsiteX24" fmla="*/ 0 w 5904656"/>
              <a:gd name="connsiteY24" fmla="*/ 1099184 h 3140526"/>
              <a:gd name="connsiteX25" fmla="*/ 0 w 5904656"/>
              <a:gd name="connsiteY25" fmla="*/ 0 h 31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04656" h="3140526" fill="none" extrusionOk="0">
                <a:moveTo>
                  <a:pt x="0" y="0"/>
                </a:moveTo>
                <a:cubicBezTo>
                  <a:pt x="359191" y="-34581"/>
                  <a:pt x="609626" y="-655"/>
                  <a:pt x="774166" y="0"/>
                </a:cubicBezTo>
                <a:cubicBezTo>
                  <a:pt x="938706" y="655"/>
                  <a:pt x="1319396" y="-27658"/>
                  <a:pt x="1548332" y="0"/>
                </a:cubicBezTo>
                <a:cubicBezTo>
                  <a:pt x="1777268" y="27658"/>
                  <a:pt x="1917277" y="-32673"/>
                  <a:pt x="2204405" y="0"/>
                </a:cubicBezTo>
                <a:cubicBezTo>
                  <a:pt x="2491533" y="32673"/>
                  <a:pt x="2767683" y="-25876"/>
                  <a:pt x="2919524" y="0"/>
                </a:cubicBezTo>
                <a:cubicBezTo>
                  <a:pt x="3071365" y="25876"/>
                  <a:pt x="3234463" y="-18506"/>
                  <a:pt x="3516551" y="0"/>
                </a:cubicBezTo>
                <a:cubicBezTo>
                  <a:pt x="3798639" y="18506"/>
                  <a:pt x="3891206" y="25174"/>
                  <a:pt x="4172624" y="0"/>
                </a:cubicBezTo>
                <a:cubicBezTo>
                  <a:pt x="4454042" y="-25174"/>
                  <a:pt x="4692052" y="31209"/>
                  <a:pt x="4946790" y="0"/>
                </a:cubicBezTo>
                <a:cubicBezTo>
                  <a:pt x="5201528" y="-31209"/>
                  <a:pt x="5542739" y="39495"/>
                  <a:pt x="5904656" y="0"/>
                </a:cubicBezTo>
                <a:cubicBezTo>
                  <a:pt x="5875640" y="231013"/>
                  <a:pt x="5935312" y="429816"/>
                  <a:pt x="5904656" y="659510"/>
                </a:cubicBezTo>
                <a:cubicBezTo>
                  <a:pt x="5874001" y="889204"/>
                  <a:pt x="5907981" y="999557"/>
                  <a:pt x="5904656" y="1224805"/>
                </a:cubicBezTo>
                <a:cubicBezTo>
                  <a:pt x="5901331" y="1450054"/>
                  <a:pt x="5906623" y="1588445"/>
                  <a:pt x="5904656" y="1821505"/>
                </a:cubicBezTo>
                <a:cubicBezTo>
                  <a:pt x="5902689" y="2054565"/>
                  <a:pt x="5902172" y="2222043"/>
                  <a:pt x="5904656" y="2449610"/>
                </a:cubicBezTo>
                <a:cubicBezTo>
                  <a:pt x="5907140" y="2677178"/>
                  <a:pt x="5886620" y="2971013"/>
                  <a:pt x="5904656" y="3140526"/>
                </a:cubicBezTo>
                <a:cubicBezTo>
                  <a:pt x="5728343" y="3104831"/>
                  <a:pt x="5434362" y="3118832"/>
                  <a:pt x="5130490" y="3140526"/>
                </a:cubicBezTo>
                <a:cubicBezTo>
                  <a:pt x="4826618" y="3162220"/>
                  <a:pt x="4617816" y="3150338"/>
                  <a:pt x="4474417" y="3140526"/>
                </a:cubicBezTo>
                <a:cubicBezTo>
                  <a:pt x="4331018" y="3130714"/>
                  <a:pt x="4107573" y="3143289"/>
                  <a:pt x="3818344" y="3140526"/>
                </a:cubicBezTo>
                <a:cubicBezTo>
                  <a:pt x="3529115" y="3137763"/>
                  <a:pt x="3304826" y="3128799"/>
                  <a:pt x="3162271" y="3140526"/>
                </a:cubicBezTo>
                <a:cubicBezTo>
                  <a:pt x="3019716" y="3152253"/>
                  <a:pt x="2649981" y="3148344"/>
                  <a:pt x="2506198" y="3140526"/>
                </a:cubicBezTo>
                <a:cubicBezTo>
                  <a:pt x="2362415" y="3132708"/>
                  <a:pt x="2088910" y="3125689"/>
                  <a:pt x="1909172" y="3140526"/>
                </a:cubicBezTo>
                <a:cubicBezTo>
                  <a:pt x="1729434" y="3155363"/>
                  <a:pt x="1469789" y="3163491"/>
                  <a:pt x="1194053" y="3140526"/>
                </a:cubicBezTo>
                <a:cubicBezTo>
                  <a:pt x="918317" y="3117561"/>
                  <a:pt x="554245" y="3162973"/>
                  <a:pt x="0" y="3140526"/>
                </a:cubicBezTo>
                <a:cubicBezTo>
                  <a:pt x="24365" y="2837460"/>
                  <a:pt x="-2416" y="2715049"/>
                  <a:pt x="0" y="2449610"/>
                </a:cubicBezTo>
                <a:cubicBezTo>
                  <a:pt x="2416" y="2184171"/>
                  <a:pt x="25260" y="2099623"/>
                  <a:pt x="0" y="1790100"/>
                </a:cubicBezTo>
                <a:cubicBezTo>
                  <a:pt x="-25260" y="1480577"/>
                  <a:pt x="10" y="1354444"/>
                  <a:pt x="0" y="1099184"/>
                </a:cubicBezTo>
                <a:cubicBezTo>
                  <a:pt x="-10" y="843924"/>
                  <a:pt x="17271" y="326310"/>
                  <a:pt x="0" y="0"/>
                </a:cubicBezTo>
                <a:close/>
              </a:path>
              <a:path w="5904656" h="3140526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909592" y="264806"/>
                  <a:pt x="5889603" y="346435"/>
                  <a:pt x="5904656" y="628105"/>
                </a:cubicBezTo>
                <a:cubicBezTo>
                  <a:pt x="5919709" y="909776"/>
                  <a:pt x="5911711" y="1104448"/>
                  <a:pt x="5904656" y="1256210"/>
                </a:cubicBezTo>
                <a:cubicBezTo>
                  <a:pt x="5897601" y="1407972"/>
                  <a:pt x="5886623" y="1626697"/>
                  <a:pt x="5904656" y="1915721"/>
                </a:cubicBezTo>
                <a:cubicBezTo>
                  <a:pt x="5922689" y="2204745"/>
                  <a:pt x="5921737" y="2236256"/>
                  <a:pt x="5904656" y="2449610"/>
                </a:cubicBezTo>
                <a:cubicBezTo>
                  <a:pt x="5887575" y="2662964"/>
                  <a:pt x="5878134" y="2875680"/>
                  <a:pt x="5904656" y="3140526"/>
                </a:cubicBezTo>
                <a:cubicBezTo>
                  <a:pt x="5632761" y="3165510"/>
                  <a:pt x="5531057" y="3160645"/>
                  <a:pt x="5248583" y="3140526"/>
                </a:cubicBezTo>
                <a:cubicBezTo>
                  <a:pt x="4966109" y="3120407"/>
                  <a:pt x="4914656" y="3158320"/>
                  <a:pt x="4592510" y="3140526"/>
                </a:cubicBezTo>
                <a:cubicBezTo>
                  <a:pt x="4270364" y="3122732"/>
                  <a:pt x="4182254" y="3139557"/>
                  <a:pt x="3818344" y="3140526"/>
                </a:cubicBezTo>
                <a:cubicBezTo>
                  <a:pt x="3454434" y="3141495"/>
                  <a:pt x="3418363" y="3163232"/>
                  <a:pt x="3162271" y="3140526"/>
                </a:cubicBezTo>
                <a:cubicBezTo>
                  <a:pt x="2906179" y="3117820"/>
                  <a:pt x="2786027" y="3159301"/>
                  <a:pt x="2683338" y="3140526"/>
                </a:cubicBezTo>
                <a:cubicBezTo>
                  <a:pt x="2580649" y="3121751"/>
                  <a:pt x="2370839" y="3118298"/>
                  <a:pt x="2145358" y="3140526"/>
                </a:cubicBezTo>
                <a:cubicBezTo>
                  <a:pt x="1919877" y="3162754"/>
                  <a:pt x="1714124" y="3132264"/>
                  <a:pt x="1371192" y="3140526"/>
                </a:cubicBezTo>
                <a:cubicBezTo>
                  <a:pt x="1028260" y="3148788"/>
                  <a:pt x="864472" y="3167591"/>
                  <a:pt x="715119" y="3140526"/>
                </a:cubicBezTo>
                <a:cubicBezTo>
                  <a:pt x="565766" y="3113461"/>
                  <a:pt x="345547" y="3110367"/>
                  <a:pt x="0" y="3140526"/>
                </a:cubicBezTo>
                <a:cubicBezTo>
                  <a:pt x="-17318" y="2903329"/>
                  <a:pt x="-22927" y="2695960"/>
                  <a:pt x="0" y="2512421"/>
                </a:cubicBezTo>
                <a:cubicBezTo>
                  <a:pt x="22927" y="2328882"/>
                  <a:pt x="23241" y="2201016"/>
                  <a:pt x="0" y="1978531"/>
                </a:cubicBezTo>
                <a:cubicBezTo>
                  <a:pt x="-23241" y="1756046"/>
                  <a:pt x="-14859" y="1623890"/>
                  <a:pt x="0" y="1444642"/>
                </a:cubicBezTo>
                <a:cubicBezTo>
                  <a:pt x="14859" y="1265394"/>
                  <a:pt x="28456" y="928946"/>
                  <a:pt x="0" y="785132"/>
                </a:cubicBezTo>
                <a:cubicBezTo>
                  <a:pt x="-28456" y="641318"/>
                  <a:pt x="-36563" y="304578"/>
                  <a:pt x="0" y="0"/>
                </a:cubicBezTo>
                <a:close/>
              </a:path>
            </a:pathLst>
          </a:custGeom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Ergebnis</a:t>
            </a:r>
            <a:r>
              <a:rPr lang="de-DE" sz="1600" dirty="0"/>
              <a:t>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  <a:p>
            <a:endParaRPr lang="de-DE" sz="1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85D68A-DC2D-BE80-080B-6E57D5B23B53}"/>
              </a:ext>
            </a:extLst>
          </p:cNvPr>
          <p:cNvSpPr txBox="1"/>
          <p:nvPr/>
        </p:nvSpPr>
        <p:spPr>
          <a:xfrm>
            <a:off x="7894612" y="495460"/>
            <a:ext cx="94054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TT.MM.JJ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54D161-428F-BE67-F811-EE6B70DE5A19}"/>
              </a:ext>
            </a:extLst>
          </p:cNvPr>
          <p:cNvSpPr txBox="1"/>
          <p:nvPr/>
        </p:nvSpPr>
        <p:spPr>
          <a:xfrm>
            <a:off x="8835157" y="495460"/>
            <a:ext cx="20162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Name der/s Prüfenden</a:t>
            </a:r>
          </a:p>
        </p:txBody>
      </p:sp>
      <p:sp>
        <p:nvSpPr>
          <p:cNvPr id="3" name="Inhaltsplatzhalter 13">
            <a:extLst>
              <a:ext uri="{FF2B5EF4-FFF2-40B4-BE49-F238E27FC236}">
                <a16:creationId xmlns:a16="http://schemas.microsoft.com/office/drawing/2014/main" id="{70D423A4-9C10-078A-65B6-23397FB1EF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1204083"/>
            <a:ext cx="5904656" cy="1079905"/>
          </a:xfrm>
          <a:custGeom>
            <a:avLst/>
            <a:gdLst>
              <a:gd name="connsiteX0" fmla="*/ 0 w 5904656"/>
              <a:gd name="connsiteY0" fmla="*/ 0 h 1079905"/>
              <a:gd name="connsiteX1" fmla="*/ 774166 w 5904656"/>
              <a:gd name="connsiteY1" fmla="*/ 0 h 1079905"/>
              <a:gd name="connsiteX2" fmla="*/ 1489285 w 5904656"/>
              <a:gd name="connsiteY2" fmla="*/ 0 h 1079905"/>
              <a:gd name="connsiteX3" fmla="*/ 2145358 w 5904656"/>
              <a:gd name="connsiteY3" fmla="*/ 0 h 1079905"/>
              <a:gd name="connsiteX4" fmla="*/ 2801431 w 5904656"/>
              <a:gd name="connsiteY4" fmla="*/ 0 h 1079905"/>
              <a:gd name="connsiteX5" fmla="*/ 3575597 w 5904656"/>
              <a:gd name="connsiteY5" fmla="*/ 0 h 1079905"/>
              <a:gd name="connsiteX6" fmla="*/ 4290717 w 5904656"/>
              <a:gd name="connsiteY6" fmla="*/ 0 h 1079905"/>
              <a:gd name="connsiteX7" fmla="*/ 4769650 w 5904656"/>
              <a:gd name="connsiteY7" fmla="*/ 0 h 1079905"/>
              <a:gd name="connsiteX8" fmla="*/ 5904656 w 5904656"/>
              <a:gd name="connsiteY8" fmla="*/ 0 h 1079905"/>
              <a:gd name="connsiteX9" fmla="*/ 5904656 w 5904656"/>
              <a:gd name="connsiteY9" fmla="*/ 561551 h 1079905"/>
              <a:gd name="connsiteX10" fmla="*/ 5904656 w 5904656"/>
              <a:gd name="connsiteY10" fmla="*/ 1079905 h 1079905"/>
              <a:gd name="connsiteX11" fmla="*/ 5366676 w 5904656"/>
              <a:gd name="connsiteY11" fmla="*/ 1079905 h 1079905"/>
              <a:gd name="connsiteX12" fmla="*/ 4592510 w 5904656"/>
              <a:gd name="connsiteY12" fmla="*/ 1079905 h 1079905"/>
              <a:gd name="connsiteX13" fmla="*/ 3995484 w 5904656"/>
              <a:gd name="connsiteY13" fmla="*/ 1079905 h 1079905"/>
              <a:gd name="connsiteX14" fmla="*/ 3221318 w 5904656"/>
              <a:gd name="connsiteY14" fmla="*/ 1079905 h 1079905"/>
              <a:gd name="connsiteX15" fmla="*/ 2683338 w 5904656"/>
              <a:gd name="connsiteY15" fmla="*/ 1079905 h 1079905"/>
              <a:gd name="connsiteX16" fmla="*/ 2204405 w 5904656"/>
              <a:gd name="connsiteY16" fmla="*/ 1079905 h 1079905"/>
              <a:gd name="connsiteX17" fmla="*/ 1725472 w 5904656"/>
              <a:gd name="connsiteY17" fmla="*/ 1079905 h 1079905"/>
              <a:gd name="connsiteX18" fmla="*/ 1010352 w 5904656"/>
              <a:gd name="connsiteY18" fmla="*/ 1079905 h 1079905"/>
              <a:gd name="connsiteX19" fmla="*/ 0 w 5904656"/>
              <a:gd name="connsiteY19" fmla="*/ 1079905 h 1079905"/>
              <a:gd name="connsiteX20" fmla="*/ 0 w 5904656"/>
              <a:gd name="connsiteY20" fmla="*/ 539953 h 1079905"/>
              <a:gd name="connsiteX21" fmla="*/ 0 w 5904656"/>
              <a:gd name="connsiteY21" fmla="*/ 0 h 107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04656" h="1079905" fill="none" extrusionOk="0">
                <a:moveTo>
                  <a:pt x="0" y="0"/>
                </a:moveTo>
                <a:cubicBezTo>
                  <a:pt x="158160" y="6456"/>
                  <a:pt x="605221" y="-9816"/>
                  <a:pt x="774166" y="0"/>
                </a:cubicBezTo>
                <a:cubicBezTo>
                  <a:pt x="943111" y="9816"/>
                  <a:pt x="1258377" y="27640"/>
                  <a:pt x="1489285" y="0"/>
                </a:cubicBezTo>
                <a:cubicBezTo>
                  <a:pt x="1720193" y="-27640"/>
                  <a:pt x="1970673" y="-30699"/>
                  <a:pt x="2145358" y="0"/>
                </a:cubicBezTo>
                <a:cubicBezTo>
                  <a:pt x="2320043" y="30699"/>
                  <a:pt x="2475141" y="31968"/>
                  <a:pt x="2801431" y="0"/>
                </a:cubicBezTo>
                <a:cubicBezTo>
                  <a:pt x="3127721" y="-31968"/>
                  <a:pt x="3374894" y="-9085"/>
                  <a:pt x="3575597" y="0"/>
                </a:cubicBezTo>
                <a:cubicBezTo>
                  <a:pt x="3776300" y="9085"/>
                  <a:pt x="3959168" y="-4394"/>
                  <a:pt x="4290717" y="0"/>
                </a:cubicBezTo>
                <a:cubicBezTo>
                  <a:pt x="4622266" y="4394"/>
                  <a:pt x="4611610" y="20141"/>
                  <a:pt x="4769650" y="0"/>
                </a:cubicBezTo>
                <a:cubicBezTo>
                  <a:pt x="4927690" y="-20141"/>
                  <a:pt x="5476771" y="24084"/>
                  <a:pt x="5904656" y="0"/>
                </a:cubicBezTo>
                <a:cubicBezTo>
                  <a:pt x="5912776" y="200330"/>
                  <a:pt x="5919011" y="414476"/>
                  <a:pt x="5904656" y="561551"/>
                </a:cubicBezTo>
                <a:cubicBezTo>
                  <a:pt x="5890301" y="708626"/>
                  <a:pt x="5924159" y="923414"/>
                  <a:pt x="5904656" y="1079905"/>
                </a:cubicBezTo>
                <a:cubicBezTo>
                  <a:pt x="5680616" y="1103242"/>
                  <a:pt x="5610991" y="1070773"/>
                  <a:pt x="5366676" y="1079905"/>
                </a:cubicBezTo>
                <a:cubicBezTo>
                  <a:pt x="5122361" y="1089037"/>
                  <a:pt x="4821541" y="1053332"/>
                  <a:pt x="4592510" y="1079905"/>
                </a:cubicBezTo>
                <a:cubicBezTo>
                  <a:pt x="4363479" y="1106478"/>
                  <a:pt x="4168569" y="1080315"/>
                  <a:pt x="3995484" y="1079905"/>
                </a:cubicBezTo>
                <a:cubicBezTo>
                  <a:pt x="3822399" y="1079495"/>
                  <a:pt x="3565204" y="1042916"/>
                  <a:pt x="3221318" y="1079905"/>
                </a:cubicBezTo>
                <a:cubicBezTo>
                  <a:pt x="2877432" y="1116894"/>
                  <a:pt x="2861483" y="1072139"/>
                  <a:pt x="2683338" y="1079905"/>
                </a:cubicBezTo>
                <a:cubicBezTo>
                  <a:pt x="2505193" y="1087671"/>
                  <a:pt x="2359530" y="1091071"/>
                  <a:pt x="2204405" y="1079905"/>
                </a:cubicBezTo>
                <a:cubicBezTo>
                  <a:pt x="2049280" y="1068739"/>
                  <a:pt x="1854262" y="1060055"/>
                  <a:pt x="1725472" y="1079905"/>
                </a:cubicBezTo>
                <a:cubicBezTo>
                  <a:pt x="1596682" y="1099755"/>
                  <a:pt x="1347965" y="1098457"/>
                  <a:pt x="1010352" y="1079905"/>
                </a:cubicBezTo>
                <a:cubicBezTo>
                  <a:pt x="672739" y="1061353"/>
                  <a:pt x="289129" y="1097449"/>
                  <a:pt x="0" y="1079905"/>
                </a:cubicBezTo>
                <a:cubicBezTo>
                  <a:pt x="-296" y="881120"/>
                  <a:pt x="10162" y="664663"/>
                  <a:pt x="0" y="539953"/>
                </a:cubicBezTo>
                <a:cubicBezTo>
                  <a:pt x="-10162" y="415243"/>
                  <a:pt x="6555" y="168428"/>
                  <a:pt x="0" y="0"/>
                </a:cubicBezTo>
                <a:close/>
              </a:path>
              <a:path w="5904656" h="1079905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882730" y="191000"/>
                  <a:pt x="5904290" y="395070"/>
                  <a:pt x="5904656" y="539953"/>
                </a:cubicBezTo>
                <a:cubicBezTo>
                  <a:pt x="5905022" y="684836"/>
                  <a:pt x="5902419" y="918545"/>
                  <a:pt x="5904656" y="1079905"/>
                </a:cubicBezTo>
                <a:cubicBezTo>
                  <a:pt x="5654179" y="1073504"/>
                  <a:pt x="5527305" y="1064461"/>
                  <a:pt x="5189537" y="1079905"/>
                </a:cubicBezTo>
                <a:cubicBezTo>
                  <a:pt x="4851769" y="1095349"/>
                  <a:pt x="4659892" y="1053300"/>
                  <a:pt x="4415371" y="1079905"/>
                </a:cubicBezTo>
                <a:cubicBezTo>
                  <a:pt x="4170850" y="1106510"/>
                  <a:pt x="3944526" y="1107410"/>
                  <a:pt x="3641205" y="1079905"/>
                </a:cubicBezTo>
                <a:cubicBezTo>
                  <a:pt x="3337884" y="1052400"/>
                  <a:pt x="3313450" y="1056171"/>
                  <a:pt x="3103225" y="1079905"/>
                </a:cubicBezTo>
                <a:cubicBezTo>
                  <a:pt x="2893000" y="1103639"/>
                  <a:pt x="2769298" y="1097699"/>
                  <a:pt x="2447152" y="1079905"/>
                </a:cubicBezTo>
                <a:cubicBezTo>
                  <a:pt x="2125006" y="1062111"/>
                  <a:pt x="2036896" y="1078936"/>
                  <a:pt x="1672986" y="1079905"/>
                </a:cubicBezTo>
                <a:cubicBezTo>
                  <a:pt x="1309076" y="1080874"/>
                  <a:pt x="1273005" y="1102611"/>
                  <a:pt x="1016913" y="1079905"/>
                </a:cubicBezTo>
                <a:cubicBezTo>
                  <a:pt x="760821" y="1057199"/>
                  <a:pt x="344376" y="1081981"/>
                  <a:pt x="0" y="1079905"/>
                </a:cubicBezTo>
                <a:cubicBezTo>
                  <a:pt x="10792" y="923030"/>
                  <a:pt x="8281" y="743355"/>
                  <a:pt x="0" y="561551"/>
                </a:cubicBezTo>
                <a:cubicBezTo>
                  <a:pt x="-8281" y="379747"/>
                  <a:pt x="-19850" y="213785"/>
                  <a:pt x="0" y="0"/>
                </a:cubicBezTo>
                <a:close/>
              </a:path>
            </a:pathLst>
          </a:custGeom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Vorbedingung/Daten</a:t>
            </a:r>
            <a:r>
              <a:rPr lang="de-DE" sz="1600" dirty="0"/>
              <a:t>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  <a:p>
            <a:endParaRPr lang="de-DE" sz="1600" dirty="0"/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C0D0C790-6238-3183-D23C-B97E81873187}"/>
              </a:ext>
            </a:extLst>
          </p:cNvPr>
          <p:cNvSpPr txBox="1">
            <a:spLocks/>
          </p:cNvSpPr>
          <p:nvPr/>
        </p:nvSpPr>
        <p:spPr>
          <a:xfrm>
            <a:off x="273815" y="4033353"/>
            <a:ext cx="5760640" cy="1484342"/>
          </a:xfrm>
          <a:custGeom>
            <a:avLst/>
            <a:gdLst>
              <a:gd name="connsiteX0" fmla="*/ 0 w 5760640"/>
              <a:gd name="connsiteY0" fmla="*/ 0 h 1484342"/>
              <a:gd name="connsiteX1" fmla="*/ 467252 w 5760640"/>
              <a:gd name="connsiteY1" fmla="*/ 0 h 1484342"/>
              <a:gd name="connsiteX2" fmla="*/ 1222536 w 5760640"/>
              <a:gd name="connsiteY2" fmla="*/ 0 h 1484342"/>
              <a:gd name="connsiteX3" fmla="*/ 1920213 w 5760640"/>
              <a:gd name="connsiteY3" fmla="*/ 0 h 1484342"/>
              <a:gd name="connsiteX4" fmla="*/ 2387465 w 5760640"/>
              <a:gd name="connsiteY4" fmla="*/ 0 h 1484342"/>
              <a:gd name="connsiteX5" fmla="*/ 2969930 w 5760640"/>
              <a:gd name="connsiteY5" fmla="*/ 0 h 1484342"/>
              <a:gd name="connsiteX6" fmla="*/ 3725214 w 5760640"/>
              <a:gd name="connsiteY6" fmla="*/ 0 h 1484342"/>
              <a:gd name="connsiteX7" fmla="*/ 4365285 w 5760640"/>
              <a:gd name="connsiteY7" fmla="*/ 0 h 1484342"/>
              <a:gd name="connsiteX8" fmla="*/ 5062962 w 5760640"/>
              <a:gd name="connsiteY8" fmla="*/ 0 h 1484342"/>
              <a:gd name="connsiteX9" fmla="*/ 5760640 w 5760640"/>
              <a:gd name="connsiteY9" fmla="*/ 0 h 1484342"/>
              <a:gd name="connsiteX10" fmla="*/ 5760640 w 5760640"/>
              <a:gd name="connsiteY10" fmla="*/ 494781 h 1484342"/>
              <a:gd name="connsiteX11" fmla="*/ 5760640 w 5760640"/>
              <a:gd name="connsiteY11" fmla="*/ 1004405 h 1484342"/>
              <a:gd name="connsiteX12" fmla="*/ 5760640 w 5760640"/>
              <a:gd name="connsiteY12" fmla="*/ 1484342 h 1484342"/>
              <a:gd name="connsiteX13" fmla="*/ 5293388 w 5760640"/>
              <a:gd name="connsiteY13" fmla="*/ 1484342 h 1484342"/>
              <a:gd name="connsiteX14" fmla="*/ 4826136 w 5760640"/>
              <a:gd name="connsiteY14" fmla="*/ 1484342 h 1484342"/>
              <a:gd name="connsiteX15" fmla="*/ 4128459 w 5760640"/>
              <a:gd name="connsiteY15" fmla="*/ 1484342 h 1484342"/>
              <a:gd name="connsiteX16" fmla="*/ 3661207 w 5760640"/>
              <a:gd name="connsiteY16" fmla="*/ 1484342 h 1484342"/>
              <a:gd name="connsiteX17" fmla="*/ 3021136 w 5760640"/>
              <a:gd name="connsiteY17" fmla="*/ 1484342 h 1484342"/>
              <a:gd name="connsiteX18" fmla="*/ 2496277 w 5760640"/>
              <a:gd name="connsiteY18" fmla="*/ 1484342 h 1484342"/>
              <a:gd name="connsiteX19" fmla="*/ 1856206 w 5760640"/>
              <a:gd name="connsiteY19" fmla="*/ 1484342 h 1484342"/>
              <a:gd name="connsiteX20" fmla="*/ 1216135 w 5760640"/>
              <a:gd name="connsiteY20" fmla="*/ 1484342 h 1484342"/>
              <a:gd name="connsiteX21" fmla="*/ 576064 w 5760640"/>
              <a:gd name="connsiteY21" fmla="*/ 1484342 h 1484342"/>
              <a:gd name="connsiteX22" fmla="*/ 0 w 5760640"/>
              <a:gd name="connsiteY22" fmla="*/ 1484342 h 1484342"/>
              <a:gd name="connsiteX23" fmla="*/ 0 w 5760640"/>
              <a:gd name="connsiteY23" fmla="*/ 1004405 h 1484342"/>
              <a:gd name="connsiteX24" fmla="*/ 0 w 5760640"/>
              <a:gd name="connsiteY24" fmla="*/ 509624 h 1484342"/>
              <a:gd name="connsiteX25" fmla="*/ 0 w 5760640"/>
              <a:gd name="connsiteY25" fmla="*/ 0 h 14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484342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51737" y="173286"/>
                  <a:pt x="5745432" y="326761"/>
                  <a:pt x="5760640" y="494781"/>
                </a:cubicBezTo>
                <a:cubicBezTo>
                  <a:pt x="5775848" y="662801"/>
                  <a:pt x="5771804" y="860272"/>
                  <a:pt x="5760640" y="1004405"/>
                </a:cubicBezTo>
                <a:cubicBezTo>
                  <a:pt x="5749476" y="1148538"/>
                  <a:pt x="5753083" y="1305264"/>
                  <a:pt x="5760640" y="1484342"/>
                </a:cubicBezTo>
                <a:cubicBezTo>
                  <a:pt x="5610171" y="1465804"/>
                  <a:pt x="5421794" y="1464624"/>
                  <a:pt x="5293388" y="1484342"/>
                </a:cubicBezTo>
                <a:cubicBezTo>
                  <a:pt x="5164982" y="1504060"/>
                  <a:pt x="5052698" y="1494552"/>
                  <a:pt x="4826136" y="1484342"/>
                </a:cubicBezTo>
                <a:cubicBezTo>
                  <a:pt x="4599574" y="1474132"/>
                  <a:pt x="4413798" y="1452949"/>
                  <a:pt x="4128459" y="1484342"/>
                </a:cubicBezTo>
                <a:cubicBezTo>
                  <a:pt x="3843120" y="1515735"/>
                  <a:pt x="3832127" y="1501943"/>
                  <a:pt x="3661207" y="1484342"/>
                </a:cubicBezTo>
                <a:cubicBezTo>
                  <a:pt x="3490287" y="1466741"/>
                  <a:pt x="3194122" y="1469358"/>
                  <a:pt x="3021136" y="1484342"/>
                </a:cubicBezTo>
                <a:cubicBezTo>
                  <a:pt x="2848150" y="1499326"/>
                  <a:pt x="2685637" y="1485968"/>
                  <a:pt x="2496277" y="1484342"/>
                </a:cubicBezTo>
                <a:cubicBezTo>
                  <a:pt x="2306917" y="1482716"/>
                  <a:pt x="2144983" y="1457985"/>
                  <a:pt x="1856206" y="1484342"/>
                </a:cubicBezTo>
                <a:cubicBezTo>
                  <a:pt x="1567429" y="1510699"/>
                  <a:pt x="1492053" y="1513225"/>
                  <a:pt x="1216135" y="1484342"/>
                </a:cubicBezTo>
                <a:cubicBezTo>
                  <a:pt x="940217" y="1455459"/>
                  <a:pt x="887486" y="1499550"/>
                  <a:pt x="576064" y="1484342"/>
                </a:cubicBezTo>
                <a:cubicBezTo>
                  <a:pt x="264642" y="1469134"/>
                  <a:pt x="254743" y="1461905"/>
                  <a:pt x="0" y="1484342"/>
                </a:cubicBezTo>
                <a:cubicBezTo>
                  <a:pt x="6811" y="1301302"/>
                  <a:pt x="17511" y="1172156"/>
                  <a:pt x="0" y="1004405"/>
                </a:cubicBezTo>
                <a:cubicBezTo>
                  <a:pt x="-17511" y="836654"/>
                  <a:pt x="6683" y="740343"/>
                  <a:pt x="0" y="509624"/>
                </a:cubicBezTo>
                <a:cubicBezTo>
                  <a:pt x="-6683" y="278905"/>
                  <a:pt x="7509" y="126739"/>
                  <a:pt x="0" y="0"/>
                </a:cubicBezTo>
                <a:close/>
              </a:path>
              <a:path w="5760640" h="1484342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52997" y="140345"/>
                  <a:pt x="5776269" y="262023"/>
                  <a:pt x="5760640" y="494781"/>
                </a:cubicBezTo>
                <a:cubicBezTo>
                  <a:pt x="5745011" y="727539"/>
                  <a:pt x="5770116" y="808284"/>
                  <a:pt x="5760640" y="989561"/>
                </a:cubicBezTo>
                <a:cubicBezTo>
                  <a:pt x="5751164" y="1170838"/>
                  <a:pt x="5754484" y="1237121"/>
                  <a:pt x="5760640" y="1484342"/>
                </a:cubicBezTo>
                <a:cubicBezTo>
                  <a:pt x="5573925" y="1463530"/>
                  <a:pt x="5436372" y="1466256"/>
                  <a:pt x="5293388" y="1484342"/>
                </a:cubicBezTo>
                <a:cubicBezTo>
                  <a:pt x="5150404" y="1502428"/>
                  <a:pt x="4912254" y="1493984"/>
                  <a:pt x="4538104" y="1484342"/>
                </a:cubicBezTo>
                <a:cubicBezTo>
                  <a:pt x="4163954" y="1474700"/>
                  <a:pt x="4152323" y="1471353"/>
                  <a:pt x="4013246" y="1484342"/>
                </a:cubicBezTo>
                <a:cubicBezTo>
                  <a:pt x="3874169" y="1497331"/>
                  <a:pt x="3571307" y="1485599"/>
                  <a:pt x="3373175" y="1484342"/>
                </a:cubicBezTo>
                <a:cubicBezTo>
                  <a:pt x="3175043" y="1483085"/>
                  <a:pt x="2797034" y="1450505"/>
                  <a:pt x="2617891" y="1484342"/>
                </a:cubicBezTo>
                <a:cubicBezTo>
                  <a:pt x="2438748" y="1518179"/>
                  <a:pt x="2153334" y="1505873"/>
                  <a:pt x="1977820" y="1484342"/>
                </a:cubicBezTo>
                <a:cubicBezTo>
                  <a:pt x="1802306" y="1462811"/>
                  <a:pt x="1629358" y="1479390"/>
                  <a:pt x="1510568" y="1484342"/>
                </a:cubicBezTo>
                <a:cubicBezTo>
                  <a:pt x="1391778" y="1489294"/>
                  <a:pt x="1188144" y="1493899"/>
                  <a:pt x="985710" y="1484342"/>
                </a:cubicBezTo>
                <a:cubicBezTo>
                  <a:pt x="783276" y="1474785"/>
                  <a:pt x="212341" y="1487414"/>
                  <a:pt x="0" y="1484342"/>
                </a:cubicBezTo>
                <a:cubicBezTo>
                  <a:pt x="-23472" y="1373335"/>
                  <a:pt x="-767" y="1181635"/>
                  <a:pt x="0" y="989561"/>
                </a:cubicBezTo>
                <a:cubicBezTo>
                  <a:pt x="767" y="797487"/>
                  <a:pt x="22965" y="705546"/>
                  <a:pt x="0" y="494781"/>
                </a:cubicBezTo>
                <a:cubicBezTo>
                  <a:pt x="-22965" y="284016"/>
                  <a:pt x="15700" y="136832"/>
                  <a:pt x="0" y="0"/>
                </a:cubicBezTo>
                <a:close/>
              </a:path>
            </a:pathLst>
          </a:custGeom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Befehlsliste / Eingaben:</a:t>
            </a:r>
            <a:endParaRPr lang="de-DE" sz="16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  <a:p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6557CE-E574-7D32-69C7-508B1BB44A09}"/>
              </a:ext>
            </a:extLst>
          </p:cNvPr>
          <p:cNvSpPr txBox="1"/>
          <p:nvPr/>
        </p:nvSpPr>
        <p:spPr>
          <a:xfrm>
            <a:off x="405779" y="1484784"/>
            <a:ext cx="55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de-DE" sz="1400" dirty="0"/>
              <a:t>Hier sind Sie gefragt. Die Kollegin hatte keine Zeit mehr.</a:t>
            </a:r>
          </a:p>
        </p:txBody>
      </p:sp>
      <p:grpSp>
        <p:nvGrpSpPr>
          <p:cNvPr id="9" name="Linie" descr="Liniengrafik">
            <a:extLst>
              <a:ext uri="{FF2B5EF4-FFF2-40B4-BE49-F238E27FC236}">
                <a16:creationId xmlns:a16="http://schemas.microsoft.com/office/drawing/2014/main" id="{D5926D3F-3265-866C-3D1E-D1139E8B2F77}"/>
              </a:ext>
            </a:extLst>
          </p:cNvPr>
          <p:cNvGrpSpPr>
            <a:grpSpLocks noGrp="1" noUngrp="1" noRot="1" noMove="1" noResize="1"/>
          </p:cNvGrpSpPr>
          <p:nvPr/>
        </p:nvGrpSpPr>
        <p:grpSpPr bwMode="invGray">
          <a:xfrm>
            <a:off x="130248" y="739598"/>
            <a:ext cx="7188300" cy="97114"/>
            <a:chOff x="1522413" y="1514475"/>
            <a:chExt cx="10569575" cy="64008"/>
          </a:xfrm>
          <a:solidFill>
            <a:srgbClr val="FF0000"/>
          </a:solidFill>
        </p:grpSpPr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A1482F39-8C4A-820C-C8D0-EA0534929B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F36EC57F-656B-D065-E971-BF152517464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2">
              <a:extLst>
                <a:ext uri="{FF2B5EF4-FFF2-40B4-BE49-F238E27FC236}">
                  <a16:creationId xmlns:a16="http://schemas.microsoft.com/office/drawing/2014/main" id="{5ADB8A89-10B7-4450-349A-B0B5AF9DFD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39134E05-879F-DD99-5274-C30C28A4DA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16">
              <a:extLst>
                <a:ext uri="{FF2B5EF4-FFF2-40B4-BE49-F238E27FC236}">
                  <a16:creationId xmlns:a16="http://schemas.microsoft.com/office/drawing/2014/main" id="{765296FC-6095-6852-5268-80E1C9E152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17">
              <a:extLst>
                <a:ext uri="{FF2B5EF4-FFF2-40B4-BE49-F238E27FC236}">
                  <a16:creationId xmlns:a16="http://schemas.microsoft.com/office/drawing/2014/main" id="{6E25D67A-D6EA-4D48-7038-8D6B1DB985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18">
              <a:extLst>
                <a:ext uri="{FF2B5EF4-FFF2-40B4-BE49-F238E27FC236}">
                  <a16:creationId xmlns:a16="http://schemas.microsoft.com/office/drawing/2014/main" id="{CAFD7AC7-A730-27A5-3730-299A6944E1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19">
              <a:extLst>
                <a:ext uri="{FF2B5EF4-FFF2-40B4-BE49-F238E27FC236}">
                  <a16:creationId xmlns:a16="http://schemas.microsoft.com/office/drawing/2014/main" id="{AB68BE32-63A7-C6D6-C8E0-79F32A4436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0">
              <a:extLst>
                <a:ext uri="{FF2B5EF4-FFF2-40B4-BE49-F238E27FC236}">
                  <a16:creationId xmlns:a16="http://schemas.microsoft.com/office/drawing/2014/main" id="{56581024-B6F8-1C85-5D0F-2B8A474F807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1">
              <a:extLst>
                <a:ext uri="{FF2B5EF4-FFF2-40B4-BE49-F238E27FC236}">
                  <a16:creationId xmlns:a16="http://schemas.microsoft.com/office/drawing/2014/main" id="{434A308A-2EAE-CAF9-EDB8-7876B60B21E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2">
              <a:extLst>
                <a:ext uri="{FF2B5EF4-FFF2-40B4-BE49-F238E27FC236}">
                  <a16:creationId xmlns:a16="http://schemas.microsoft.com/office/drawing/2014/main" id="{68B570CF-B3C4-44F0-E8ED-500ADD381F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23">
              <a:extLst>
                <a:ext uri="{FF2B5EF4-FFF2-40B4-BE49-F238E27FC236}">
                  <a16:creationId xmlns:a16="http://schemas.microsoft.com/office/drawing/2014/main" id="{B0156560-B358-F6E4-F787-F4925F43579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24">
              <a:extLst>
                <a:ext uri="{FF2B5EF4-FFF2-40B4-BE49-F238E27FC236}">
                  <a16:creationId xmlns:a16="http://schemas.microsoft.com/office/drawing/2014/main" id="{0093B428-1B34-A491-2118-E4A2E156F9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25">
              <a:extLst>
                <a:ext uri="{FF2B5EF4-FFF2-40B4-BE49-F238E27FC236}">
                  <a16:creationId xmlns:a16="http://schemas.microsoft.com/office/drawing/2014/main" id="{E39A45D6-C69A-07B6-F0A5-AD54B10A92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26">
              <a:extLst>
                <a:ext uri="{FF2B5EF4-FFF2-40B4-BE49-F238E27FC236}">
                  <a16:creationId xmlns:a16="http://schemas.microsoft.com/office/drawing/2014/main" id="{0310D668-4DAD-3418-C91D-1F26FBA261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27">
              <a:extLst>
                <a:ext uri="{FF2B5EF4-FFF2-40B4-BE49-F238E27FC236}">
                  <a16:creationId xmlns:a16="http://schemas.microsoft.com/office/drawing/2014/main" id="{A9352BAA-BDA8-36ED-505E-724B420F8A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28">
              <a:extLst>
                <a:ext uri="{FF2B5EF4-FFF2-40B4-BE49-F238E27FC236}">
                  <a16:creationId xmlns:a16="http://schemas.microsoft.com/office/drawing/2014/main" id="{E17FDD55-BCF7-8DA7-6A63-3158C2DAA1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29">
              <a:extLst>
                <a:ext uri="{FF2B5EF4-FFF2-40B4-BE49-F238E27FC236}">
                  <a16:creationId xmlns:a16="http://schemas.microsoft.com/office/drawing/2014/main" id="{6CE51D49-4D4C-DED9-916D-80A99D7F9A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0">
              <a:extLst>
                <a:ext uri="{FF2B5EF4-FFF2-40B4-BE49-F238E27FC236}">
                  <a16:creationId xmlns:a16="http://schemas.microsoft.com/office/drawing/2014/main" id="{D44A450D-CBFC-EADC-7F18-F225DD3E33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1">
              <a:extLst>
                <a:ext uri="{FF2B5EF4-FFF2-40B4-BE49-F238E27FC236}">
                  <a16:creationId xmlns:a16="http://schemas.microsoft.com/office/drawing/2014/main" id="{A2FA5FA9-C827-D8E6-6F7F-49BA1B5D00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2">
              <a:extLst>
                <a:ext uri="{FF2B5EF4-FFF2-40B4-BE49-F238E27FC236}">
                  <a16:creationId xmlns:a16="http://schemas.microsoft.com/office/drawing/2014/main" id="{A8C682A4-8BA9-21ED-E162-2F64C9358F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33">
              <a:extLst>
                <a:ext uri="{FF2B5EF4-FFF2-40B4-BE49-F238E27FC236}">
                  <a16:creationId xmlns:a16="http://schemas.microsoft.com/office/drawing/2014/main" id="{1366AEEE-7FD7-74B9-DECA-DF73A1ABA7F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34">
              <a:extLst>
                <a:ext uri="{FF2B5EF4-FFF2-40B4-BE49-F238E27FC236}">
                  <a16:creationId xmlns:a16="http://schemas.microsoft.com/office/drawing/2014/main" id="{C9FA7C51-654F-CEB8-9DA9-CDF4B1A98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35">
              <a:extLst>
                <a:ext uri="{FF2B5EF4-FFF2-40B4-BE49-F238E27FC236}">
                  <a16:creationId xmlns:a16="http://schemas.microsoft.com/office/drawing/2014/main" id="{2CE0C986-A7F0-554E-9847-54DD7A6CF9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36">
              <a:extLst>
                <a:ext uri="{FF2B5EF4-FFF2-40B4-BE49-F238E27FC236}">
                  <a16:creationId xmlns:a16="http://schemas.microsoft.com/office/drawing/2014/main" id="{7BB4A4D6-2922-3D68-FFEB-257CDC58AD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37">
              <a:extLst>
                <a:ext uri="{FF2B5EF4-FFF2-40B4-BE49-F238E27FC236}">
                  <a16:creationId xmlns:a16="http://schemas.microsoft.com/office/drawing/2014/main" id="{3C95163A-832C-7925-2781-FA49D2511F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38">
              <a:extLst>
                <a:ext uri="{FF2B5EF4-FFF2-40B4-BE49-F238E27FC236}">
                  <a16:creationId xmlns:a16="http://schemas.microsoft.com/office/drawing/2014/main" id="{C70B3A33-5497-E29E-C2B3-05A3F75DDD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39">
              <a:extLst>
                <a:ext uri="{FF2B5EF4-FFF2-40B4-BE49-F238E27FC236}">
                  <a16:creationId xmlns:a16="http://schemas.microsoft.com/office/drawing/2014/main" id="{A662DCD3-A7EC-5282-F062-6CB9E208B6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0">
              <a:extLst>
                <a:ext uri="{FF2B5EF4-FFF2-40B4-BE49-F238E27FC236}">
                  <a16:creationId xmlns:a16="http://schemas.microsoft.com/office/drawing/2014/main" id="{F66CB748-EE7A-9DA5-1031-47841CC774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1">
              <a:extLst>
                <a:ext uri="{FF2B5EF4-FFF2-40B4-BE49-F238E27FC236}">
                  <a16:creationId xmlns:a16="http://schemas.microsoft.com/office/drawing/2014/main" id="{41C30282-9BED-8F77-F4FC-1D753CEEA1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2">
              <a:extLst>
                <a:ext uri="{FF2B5EF4-FFF2-40B4-BE49-F238E27FC236}">
                  <a16:creationId xmlns:a16="http://schemas.microsoft.com/office/drawing/2014/main" id="{3E5914EF-6DBB-8625-C697-DF709AEF14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43">
              <a:extLst>
                <a:ext uri="{FF2B5EF4-FFF2-40B4-BE49-F238E27FC236}">
                  <a16:creationId xmlns:a16="http://schemas.microsoft.com/office/drawing/2014/main" id="{D2A9603D-A9D7-AE38-751B-AF271561050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44">
              <a:extLst>
                <a:ext uri="{FF2B5EF4-FFF2-40B4-BE49-F238E27FC236}">
                  <a16:creationId xmlns:a16="http://schemas.microsoft.com/office/drawing/2014/main" id="{8597487C-1A02-D562-B1E5-9438B1FE68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45">
              <a:extLst>
                <a:ext uri="{FF2B5EF4-FFF2-40B4-BE49-F238E27FC236}">
                  <a16:creationId xmlns:a16="http://schemas.microsoft.com/office/drawing/2014/main" id="{88629C1C-C32A-1919-1618-08AD76D171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46">
              <a:extLst>
                <a:ext uri="{FF2B5EF4-FFF2-40B4-BE49-F238E27FC236}">
                  <a16:creationId xmlns:a16="http://schemas.microsoft.com/office/drawing/2014/main" id="{857424B0-2351-3AAB-36D2-27F70A80DB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47">
              <a:extLst>
                <a:ext uri="{FF2B5EF4-FFF2-40B4-BE49-F238E27FC236}">
                  <a16:creationId xmlns:a16="http://schemas.microsoft.com/office/drawing/2014/main" id="{EAB6C958-A483-3EA8-51F1-A285A50216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48">
              <a:extLst>
                <a:ext uri="{FF2B5EF4-FFF2-40B4-BE49-F238E27FC236}">
                  <a16:creationId xmlns:a16="http://schemas.microsoft.com/office/drawing/2014/main" id="{75E977C4-AA99-5CB5-BE23-B23BB6FBD2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49">
              <a:extLst>
                <a:ext uri="{FF2B5EF4-FFF2-40B4-BE49-F238E27FC236}">
                  <a16:creationId xmlns:a16="http://schemas.microsoft.com/office/drawing/2014/main" id="{47FACA62-6050-CD3B-A9CC-D986054C51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0">
              <a:extLst>
                <a:ext uri="{FF2B5EF4-FFF2-40B4-BE49-F238E27FC236}">
                  <a16:creationId xmlns:a16="http://schemas.microsoft.com/office/drawing/2014/main" id="{77DBFC3E-4EC7-9320-652F-AF4378B736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1">
              <a:extLst>
                <a:ext uri="{FF2B5EF4-FFF2-40B4-BE49-F238E27FC236}">
                  <a16:creationId xmlns:a16="http://schemas.microsoft.com/office/drawing/2014/main" id="{AF4E2D25-EB85-58A0-57BE-8E5A069459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2">
              <a:extLst>
                <a:ext uri="{FF2B5EF4-FFF2-40B4-BE49-F238E27FC236}">
                  <a16:creationId xmlns:a16="http://schemas.microsoft.com/office/drawing/2014/main" id="{78CACD2C-1B47-654E-300F-E2776694BF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53">
              <a:extLst>
                <a:ext uri="{FF2B5EF4-FFF2-40B4-BE49-F238E27FC236}">
                  <a16:creationId xmlns:a16="http://schemas.microsoft.com/office/drawing/2014/main" id="{6376CDD6-91F1-1AF7-557B-01578E535F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54">
              <a:extLst>
                <a:ext uri="{FF2B5EF4-FFF2-40B4-BE49-F238E27FC236}">
                  <a16:creationId xmlns:a16="http://schemas.microsoft.com/office/drawing/2014/main" id="{C61491C2-2D0E-7B08-82C2-634EF77AA7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55">
              <a:extLst>
                <a:ext uri="{FF2B5EF4-FFF2-40B4-BE49-F238E27FC236}">
                  <a16:creationId xmlns:a16="http://schemas.microsoft.com/office/drawing/2014/main" id="{ED3AC13B-D1A9-8288-8DFE-BCD35F695E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56">
              <a:extLst>
                <a:ext uri="{FF2B5EF4-FFF2-40B4-BE49-F238E27FC236}">
                  <a16:creationId xmlns:a16="http://schemas.microsoft.com/office/drawing/2014/main" id="{FE578E41-FA9C-AE33-CFD6-093940BFD3F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57">
              <a:extLst>
                <a:ext uri="{FF2B5EF4-FFF2-40B4-BE49-F238E27FC236}">
                  <a16:creationId xmlns:a16="http://schemas.microsoft.com/office/drawing/2014/main" id="{714D3DD8-EFF9-01FB-1920-75C069B762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58">
              <a:extLst>
                <a:ext uri="{FF2B5EF4-FFF2-40B4-BE49-F238E27FC236}">
                  <a16:creationId xmlns:a16="http://schemas.microsoft.com/office/drawing/2014/main" id="{0355EF49-223E-BD01-1DAC-B197DD07A29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59">
              <a:extLst>
                <a:ext uri="{FF2B5EF4-FFF2-40B4-BE49-F238E27FC236}">
                  <a16:creationId xmlns:a16="http://schemas.microsoft.com/office/drawing/2014/main" id="{D3FAE02A-4460-C1B3-A432-80EB5C8006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0">
              <a:extLst>
                <a:ext uri="{FF2B5EF4-FFF2-40B4-BE49-F238E27FC236}">
                  <a16:creationId xmlns:a16="http://schemas.microsoft.com/office/drawing/2014/main" id="{82E8E77F-690A-D058-D0C1-F80E01DF47E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1">
              <a:extLst>
                <a:ext uri="{FF2B5EF4-FFF2-40B4-BE49-F238E27FC236}">
                  <a16:creationId xmlns:a16="http://schemas.microsoft.com/office/drawing/2014/main" id="{B08AE5F2-C9AD-D2F2-DE25-149211C8D7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2">
              <a:extLst>
                <a:ext uri="{FF2B5EF4-FFF2-40B4-BE49-F238E27FC236}">
                  <a16:creationId xmlns:a16="http://schemas.microsoft.com/office/drawing/2014/main" id="{73D35338-6AC3-0570-8838-7B9696A17C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63">
              <a:extLst>
                <a:ext uri="{FF2B5EF4-FFF2-40B4-BE49-F238E27FC236}">
                  <a16:creationId xmlns:a16="http://schemas.microsoft.com/office/drawing/2014/main" id="{84A85D8A-46EB-02FF-ADAE-562D8E74BB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64">
              <a:extLst>
                <a:ext uri="{FF2B5EF4-FFF2-40B4-BE49-F238E27FC236}">
                  <a16:creationId xmlns:a16="http://schemas.microsoft.com/office/drawing/2014/main" id="{EA9E0134-BCC7-BB48-6F30-92982106BB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65">
              <a:extLst>
                <a:ext uri="{FF2B5EF4-FFF2-40B4-BE49-F238E27FC236}">
                  <a16:creationId xmlns:a16="http://schemas.microsoft.com/office/drawing/2014/main" id="{375BA329-0AA0-7FF8-943C-A4EC923567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66">
              <a:extLst>
                <a:ext uri="{FF2B5EF4-FFF2-40B4-BE49-F238E27FC236}">
                  <a16:creationId xmlns:a16="http://schemas.microsoft.com/office/drawing/2014/main" id="{8749C594-5926-BF87-0F08-E58FA626D6B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67">
              <a:extLst>
                <a:ext uri="{FF2B5EF4-FFF2-40B4-BE49-F238E27FC236}">
                  <a16:creationId xmlns:a16="http://schemas.microsoft.com/office/drawing/2014/main" id="{EF9B48D4-26B7-9FA9-95DA-A4EFA8DBA6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68">
              <a:extLst>
                <a:ext uri="{FF2B5EF4-FFF2-40B4-BE49-F238E27FC236}">
                  <a16:creationId xmlns:a16="http://schemas.microsoft.com/office/drawing/2014/main" id="{7D2507B5-D377-1F07-4E1C-540153BDF43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69">
              <a:extLst>
                <a:ext uri="{FF2B5EF4-FFF2-40B4-BE49-F238E27FC236}">
                  <a16:creationId xmlns:a16="http://schemas.microsoft.com/office/drawing/2014/main" id="{C043A00C-5911-117F-636E-01865ED2B2E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0">
              <a:extLst>
                <a:ext uri="{FF2B5EF4-FFF2-40B4-BE49-F238E27FC236}">
                  <a16:creationId xmlns:a16="http://schemas.microsoft.com/office/drawing/2014/main" id="{240B3DC8-8560-5602-37B9-E2BC748989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1">
              <a:extLst>
                <a:ext uri="{FF2B5EF4-FFF2-40B4-BE49-F238E27FC236}">
                  <a16:creationId xmlns:a16="http://schemas.microsoft.com/office/drawing/2014/main" id="{C160F27E-2AF1-9A29-4EED-BD062502A2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2">
              <a:extLst>
                <a:ext uri="{FF2B5EF4-FFF2-40B4-BE49-F238E27FC236}">
                  <a16:creationId xmlns:a16="http://schemas.microsoft.com/office/drawing/2014/main" id="{65F106AB-B819-CBCA-F77A-073A1B9935E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73">
              <a:extLst>
                <a:ext uri="{FF2B5EF4-FFF2-40B4-BE49-F238E27FC236}">
                  <a16:creationId xmlns:a16="http://schemas.microsoft.com/office/drawing/2014/main" id="{13782BD5-1CFF-CD97-11CF-F6628A4C65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74">
              <a:extLst>
                <a:ext uri="{FF2B5EF4-FFF2-40B4-BE49-F238E27FC236}">
                  <a16:creationId xmlns:a16="http://schemas.microsoft.com/office/drawing/2014/main" id="{2093939B-D12D-9080-D575-58C4F9B5D5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75">
              <a:extLst>
                <a:ext uri="{FF2B5EF4-FFF2-40B4-BE49-F238E27FC236}">
                  <a16:creationId xmlns:a16="http://schemas.microsoft.com/office/drawing/2014/main" id="{7D700C1E-CFB7-C956-8D84-13A4810195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76">
              <a:extLst>
                <a:ext uri="{FF2B5EF4-FFF2-40B4-BE49-F238E27FC236}">
                  <a16:creationId xmlns:a16="http://schemas.microsoft.com/office/drawing/2014/main" id="{72B0EADE-D415-7B8D-428E-7E598379FE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77">
              <a:extLst>
                <a:ext uri="{FF2B5EF4-FFF2-40B4-BE49-F238E27FC236}">
                  <a16:creationId xmlns:a16="http://schemas.microsoft.com/office/drawing/2014/main" id="{DEA60A1B-3473-D017-81C0-56C5F5ABA1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78">
              <a:extLst>
                <a:ext uri="{FF2B5EF4-FFF2-40B4-BE49-F238E27FC236}">
                  <a16:creationId xmlns:a16="http://schemas.microsoft.com/office/drawing/2014/main" id="{0A24EE85-BFA8-5B83-15DE-8412B5047E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2" name="Freihandform 79">
              <a:extLst>
                <a:ext uri="{FF2B5EF4-FFF2-40B4-BE49-F238E27FC236}">
                  <a16:creationId xmlns:a16="http://schemas.microsoft.com/office/drawing/2014/main" id="{F074E047-ADC8-0BB3-82C2-2FF6688147B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3" name="Freihandform 80">
              <a:extLst>
                <a:ext uri="{FF2B5EF4-FFF2-40B4-BE49-F238E27FC236}">
                  <a16:creationId xmlns:a16="http://schemas.microsoft.com/office/drawing/2014/main" id="{53BA29B9-7B55-CA63-0FDA-FED7FF097D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4" name="Freihandform 81">
              <a:extLst>
                <a:ext uri="{FF2B5EF4-FFF2-40B4-BE49-F238E27FC236}">
                  <a16:creationId xmlns:a16="http://schemas.microsoft.com/office/drawing/2014/main" id="{69F13444-4D3C-53EF-036F-0075E21971B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5" name="Freihandform 82">
              <a:extLst>
                <a:ext uri="{FF2B5EF4-FFF2-40B4-BE49-F238E27FC236}">
                  <a16:creationId xmlns:a16="http://schemas.microsoft.com/office/drawing/2014/main" id="{16029B1B-445E-CB02-B48A-F6B16A85A0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6" name="Freihandform 83">
              <a:extLst>
                <a:ext uri="{FF2B5EF4-FFF2-40B4-BE49-F238E27FC236}">
                  <a16:creationId xmlns:a16="http://schemas.microsoft.com/office/drawing/2014/main" id="{770A62C5-5F07-7ED7-504E-7BFA4E8952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7" name="Freihandform 84">
              <a:extLst>
                <a:ext uri="{FF2B5EF4-FFF2-40B4-BE49-F238E27FC236}">
                  <a16:creationId xmlns:a16="http://schemas.microsoft.com/office/drawing/2014/main" id="{A6223150-104F-7162-D4D7-B1043F7F7D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8" name="Freihandform 85">
              <a:extLst>
                <a:ext uri="{FF2B5EF4-FFF2-40B4-BE49-F238E27FC236}">
                  <a16:creationId xmlns:a16="http://schemas.microsoft.com/office/drawing/2014/main" id="{A5D1BB87-E510-AC9D-0ED9-9EA0E294FC8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2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Testfälle Lichtschau Duisburg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844824"/>
            <a:ext cx="9144000" cy="4327376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de-DE" dirty="0"/>
              <a:t>First contact – ssh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Benutzer- und Benutzergruppen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>
                <a:solidFill>
                  <a:srgbClr val="2EF000"/>
                </a:solidFill>
              </a:rPr>
              <a:t>Berechtigungen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Scripting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Pfade unter Linux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#3.0 </a:t>
            </a:r>
            <a:r>
              <a:rPr lang="de-DE" sz="2700" dirty="0"/>
              <a:t>Mitarbeiter OHMega.IT</a:t>
            </a:r>
            <a:endParaRPr lang="de-DE" dirty="0"/>
          </a:p>
        </p:txBody>
      </p:sp>
      <p:sp>
        <p:nvSpPr>
          <p:cNvPr id="14" name="Inhaltsplatzhalter 13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61764" y="1196752"/>
            <a:ext cx="5760640" cy="1087236"/>
          </a:xfrm>
          <a:custGeom>
            <a:avLst/>
            <a:gdLst>
              <a:gd name="connsiteX0" fmla="*/ 0 w 5760640"/>
              <a:gd name="connsiteY0" fmla="*/ 0 h 1087236"/>
              <a:gd name="connsiteX1" fmla="*/ 755284 w 5760640"/>
              <a:gd name="connsiteY1" fmla="*/ 0 h 1087236"/>
              <a:gd name="connsiteX2" fmla="*/ 1452961 w 5760640"/>
              <a:gd name="connsiteY2" fmla="*/ 0 h 1087236"/>
              <a:gd name="connsiteX3" fmla="*/ 2093033 w 5760640"/>
              <a:gd name="connsiteY3" fmla="*/ 0 h 1087236"/>
              <a:gd name="connsiteX4" fmla="*/ 2733104 w 5760640"/>
              <a:gd name="connsiteY4" fmla="*/ 0 h 1087236"/>
              <a:gd name="connsiteX5" fmla="*/ 3488388 w 5760640"/>
              <a:gd name="connsiteY5" fmla="*/ 0 h 1087236"/>
              <a:gd name="connsiteX6" fmla="*/ 4186065 w 5760640"/>
              <a:gd name="connsiteY6" fmla="*/ 0 h 1087236"/>
              <a:gd name="connsiteX7" fmla="*/ 4653317 w 5760640"/>
              <a:gd name="connsiteY7" fmla="*/ 0 h 1087236"/>
              <a:gd name="connsiteX8" fmla="*/ 5760640 w 5760640"/>
              <a:gd name="connsiteY8" fmla="*/ 0 h 1087236"/>
              <a:gd name="connsiteX9" fmla="*/ 5760640 w 5760640"/>
              <a:gd name="connsiteY9" fmla="*/ 565363 h 1087236"/>
              <a:gd name="connsiteX10" fmla="*/ 5760640 w 5760640"/>
              <a:gd name="connsiteY10" fmla="*/ 1087236 h 1087236"/>
              <a:gd name="connsiteX11" fmla="*/ 5235782 w 5760640"/>
              <a:gd name="connsiteY11" fmla="*/ 1087236 h 1087236"/>
              <a:gd name="connsiteX12" fmla="*/ 4480498 w 5760640"/>
              <a:gd name="connsiteY12" fmla="*/ 1087236 h 1087236"/>
              <a:gd name="connsiteX13" fmla="*/ 3898033 w 5760640"/>
              <a:gd name="connsiteY13" fmla="*/ 1087236 h 1087236"/>
              <a:gd name="connsiteX14" fmla="*/ 3142749 w 5760640"/>
              <a:gd name="connsiteY14" fmla="*/ 1087236 h 1087236"/>
              <a:gd name="connsiteX15" fmla="*/ 2617891 w 5760640"/>
              <a:gd name="connsiteY15" fmla="*/ 1087236 h 1087236"/>
              <a:gd name="connsiteX16" fmla="*/ 2150639 w 5760640"/>
              <a:gd name="connsiteY16" fmla="*/ 1087236 h 1087236"/>
              <a:gd name="connsiteX17" fmla="*/ 1683387 w 5760640"/>
              <a:gd name="connsiteY17" fmla="*/ 1087236 h 1087236"/>
              <a:gd name="connsiteX18" fmla="*/ 985710 w 5760640"/>
              <a:gd name="connsiteY18" fmla="*/ 1087236 h 1087236"/>
              <a:gd name="connsiteX19" fmla="*/ 0 w 5760640"/>
              <a:gd name="connsiteY19" fmla="*/ 1087236 h 1087236"/>
              <a:gd name="connsiteX20" fmla="*/ 0 w 5760640"/>
              <a:gd name="connsiteY20" fmla="*/ 543618 h 1087236"/>
              <a:gd name="connsiteX21" fmla="*/ 0 w 5760640"/>
              <a:gd name="connsiteY21" fmla="*/ 0 h 10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60640" h="1087236" fill="none" extrusionOk="0">
                <a:moveTo>
                  <a:pt x="0" y="0"/>
                </a:moveTo>
                <a:cubicBezTo>
                  <a:pt x="199641" y="-4275"/>
                  <a:pt x="543884" y="-18413"/>
                  <a:pt x="755284" y="0"/>
                </a:cubicBezTo>
                <a:cubicBezTo>
                  <a:pt x="966684" y="18413"/>
                  <a:pt x="1277855" y="28797"/>
                  <a:pt x="1452961" y="0"/>
                </a:cubicBezTo>
                <a:cubicBezTo>
                  <a:pt x="1628067" y="-28797"/>
                  <a:pt x="1816015" y="23426"/>
                  <a:pt x="2093033" y="0"/>
                </a:cubicBezTo>
                <a:cubicBezTo>
                  <a:pt x="2370051" y="-23426"/>
                  <a:pt x="2453560" y="-9229"/>
                  <a:pt x="2733104" y="0"/>
                </a:cubicBezTo>
                <a:cubicBezTo>
                  <a:pt x="3012648" y="9229"/>
                  <a:pt x="3223093" y="-29306"/>
                  <a:pt x="3488388" y="0"/>
                </a:cubicBezTo>
                <a:cubicBezTo>
                  <a:pt x="3753683" y="29306"/>
                  <a:pt x="4041751" y="-26497"/>
                  <a:pt x="4186065" y="0"/>
                </a:cubicBezTo>
                <a:cubicBezTo>
                  <a:pt x="4330379" y="26497"/>
                  <a:pt x="4509151" y="-16900"/>
                  <a:pt x="4653317" y="0"/>
                </a:cubicBezTo>
                <a:cubicBezTo>
                  <a:pt x="4797483" y="16900"/>
                  <a:pt x="5362851" y="22580"/>
                  <a:pt x="5760640" y="0"/>
                </a:cubicBezTo>
                <a:cubicBezTo>
                  <a:pt x="5735844" y="230370"/>
                  <a:pt x="5774169" y="340151"/>
                  <a:pt x="5760640" y="565363"/>
                </a:cubicBezTo>
                <a:cubicBezTo>
                  <a:pt x="5747111" y="790575"/>
                  <a:pt x="5752266" y="828036"/>
                  <a:pt x="5760640" y="1087236"/>
                </a:cubicBezTo>
                <a:cubicBezTo>
                  <a:pt x="5646470" y="1103297"/>
                  <a:pt x="5348332" y="1098851"/>
                  <a:pt x="5235782" y="1087236"/>
                </a:cubicBezTo>
                <a:cubicBezTo>
                  <a:pt x="5123232" y="1075621"/>
                  <a:pt x="4808223" y="1111216"/>
                  <a:pt x="4480498" y="1087236"/>
                </a:cubicBezTo>
                <a:cubicBezTo>
                  <a:pt x="4152773" y="1063256"/>
                  <a:pt x="4098182" y="1093005"/>
                  <a:pt x="3898033" y="1087236"/>
                </a:cubicBezTo>
                <a:cubicBezTo>
                  <a:pt x="3697885" y="1081467"/>
                  <a:pt x="3448981" y="1104335"/>
                  <a:pt x="3142749" y="1087236"/>
                </a:cubicBezTo>
                <a:cubicBezTo>
                  <a:pt x="2836517" y="1070137"/>
                  <a:pt x="2743708" y="1111622"/>
                  <a:pt x="2617891" y="1087236"/>
                </a:cubicBezTo>
                <a:cubicBezTo>
                  <a:pt x="2492074" y="1062850"/>
                  <a:pt x="2279045" y="1067518"/>
                  <a:pt x="2150639" y="1087236"/>
                </a:cubicBezTo>
                <a:cubicBezTo>
                  <a:pt x="2022233" y="1106954"/>
                  <a:pt x="1909949" y="1097446"/>
                  <a:pt x="1683387" y="1087236"/>
                </a:cubicBezTo>
                <a:cubicBezTo>
                  <a:pt x="1456825" y="1077026"/>
                  <a:pt x="1271049" y="1055843"/>
                  <a:pt x="985710" y="1087236"/>
                </a:cubicBezTo>
                <a:cubicBezTo>
                  <a:pt x="700371" y="1118629"/>
                  <a:pt x="353464" y="1125128"/>
                  <a:pt x="0" y="1087236"/>
                </a:cubicBezTo>
                <a:cubicBezTo>
                  <a:pt x="-5739" y="918744"/>
                  <a:pt x="13532" y="806071"/>
                  <a:pt x="0" y="543618"/>
                </a:cubicBezTo>
                <a:cubicBezTo>
                  <a:pt x="-13532" y="281165"/>
                  <a:pt x="15207" y="110173"/>
                  <a:pt x="0" y="0"/>
                </a:cubicBezTo>
                <a:close/>
              </a:path>
              <a:path w="5760640" h="1087236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38679" y="139056"/>
                  <a:pt x="5743259" y="420474"/>
                  <a:pt x="5760640" y="543618"/>
                </a:cubicBezTo>
                <a:cubicBezTo>
                  <a:pt x="5778021" y="666762"/>
                  <a:pt x="5734506" y="893623"/>
                  <a:pt x="5760640" y="1087236"/>
                </a:cubicBezTo>
                <a:cubicBezTo>
                  <a:pt x="5416569" y="1099931"/>
                  <a:pt x="5258375" y="1116404"/>
                  <a:pt x="5062962" y="1087236"/>
                </a:cubicBezTo>
                <a:cubicBezTo>
                  <a:pt x="4867549" y="1058068"/>
                  <a:pt x="4592025" y="1099772"/>
                  <a:pt x="4307679" y="1087236"/>
                </a:cubicBezTo>
                <a:cubicBezTo>
                  <a:pt x="4023333" y="1074700"/>
                  <a:pt x="3926545" y="1096878"/>
                  <a:pt x="3552395" y="1087236"/>
                </a:cubicBezTo>
                <a:cubicBezTo>
                  <a:pt x="3178245" y="1077594"/>
                  <a:pt x="3170136" y="1075008"/>
                  <a:pt x="3027536" y="1087236"/>
                </a:cubicBezTo>
                <a:cubicBezTo>
                  <a:pt x="2884936" y="1099464"/>
                  <a:pt x="2585597" y="1088493"/>
                  <a:pt x="2387465" y="1087236"/>
                </a:cubicBezTo>
                <a:cubicBezTo>
                  <a:pt x="2189333" y="1085979"/>
                  <a:pt x="1811324" y="1053399"/>
                  <a:pt x="1632181" y="1087236"/>
                </a:cubicBezTo>
                <a:cubicBezTo>
                  <a:pt x="1453038" y="1121073"/>
                  <a:pt x="1167624" y="1108767"/>
                  <a:pt x="992110" y="1087236"/>
                </a:cubicBezTo>
                <a:cubicBezTo>
                  <a:pt x="816596" y="1065705"/>
                  <a:pt x="435959" y="1119771"/>
                  <a:pt x="0" y="1087236"/>
                </a:cubicBezTo>
                <a:cubicBezTo>
                  <a:pt x="6719" y="926289"/>
                  <a:pt x="-25051" y="749415"/>
                  <a:pt x="0" y="565363"/>
                </a:cubicBezTo>
                <a:cubicBezTo>
                  <a:pt x="25051" y="381311"/>
                  <a:pt x="20378" y="24432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de-DE" sz="1600" b="1" dirty="0"/>
              <a:t>Beschreibung</a:t>
            </a:r>
            <a:r>
              <a:rPr lang="de-DE" sz="1600" dirty="0"/>
              <a:t>:</a:t>
            </a:r>
          </a:p>
          <a:p>
            <a:pPr rtl="0"/>
            <a:endParaRPr lang="de-DE" sz="1600" dirty="0"/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5088A14D-1986-06A5-E3DF-C6726638B6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5609949"/>
            <a:ext cx="11743443" cy="1131419"/>
          </a:xfrm>
          <a:custGeom>
            <a:avLst/>
            <a:gdLst>
              <a:gd name="connsiteX0" fmla="*/ 0 w 11743443"/>
              <a:gd name="connsiteY0" fmla="*/ 0 h 1131419"/>
              <a:gd name="connsiteX1" fmla="*/ 808225 w 11743443"/>
              <a:gd name="connsiteY1" fmla="*/ 0 h 1131419"/>
              <a:gd name="connsiteX2" fmla="*/ 1146713 w 11743443"/>
              <a:gd name="connsiteY2" fmla="*/ 0 h 1131419"/>
              <a:gd name="connsiteX3" fmla="*/ 2072372 w 11743443"/>
              <a:gd name="connsiteY3" fmla="*/ 0 h 1131419"/>
              <a:gd name="connsiteX4" fmla="*/ 2763163 w 11743443"/>
              <a:gd name="connsiteY4" fmla="*/ 0 h 1131419"/>
              <a:gd name="connsiteX5" fmla="*/ 3101651 w 11743443"/>
              <a:gd name="connsiteY5" fmla="*/ 0 h 1131419"/>
              <a:gd name="connsiteX6" fmla="*/ 3792441 w 11743443"/>
              <a:gd name="connsiteY6" fmla="*/ 0 h 1131419"/>
              <a:gd name="connsiteX7" fmla="*/ 4718101 w 11743443"/>
              <a:gd name="connsiteY7" fmla="*/ 0 h 1131419"/>
              <a:gd name="connsiteX8" fmla="*/ 5291457 w 11743443"/>
              <a:gd name="connsiteY8" fmla="*/ 0 h 1131419"/>
              <a:gd name="connsiteX9" fmla="*/ 5864814 w 11743443"/>
              <a:gd name="connsiteY9" fmla="*/ 0 h 1131419"/>
              <a:gd name="connsiteX10" fmla="*/ 6555604 w 11743443"/>
              <a:gd name="connsiteY10" fmla="*/ 0 h 1131419"/>
              <a:gd name="connsiteX11" fmla="*/ 7363830 w 11743443"/>
              <a:gd name="connsiteY11" fmla="*/ 0 h 1131419"/>
              <a:gd name="connsiteX12" fmla="*/ 8172055 w 11743443"/>
              <a:gd name="connsiteY12" fmla="*/ 0 h 1131419"/>
              <a:gd name="connsiteX13" fmla="*/ 8980280 w 11743443"/>
              <a:gd name="connsiteY13" fmla="*/ 0 h 1131419"/>
              <a:gd name="connsiteX14" fmla="*/ 9905940 w 11743443"/>
              <a:gd name="connsiteY14" fmla="*/ 0 h 1131419"/>
              <a:gd name="connsiteX15" fmla="*/ 10596730 w 11743443"/>
              <a:gd name="connsiteY15" fmla="*/ 0 h 1131419"/>
              <a:gd name="connsiteX16" fmla="*/ 11743443 w 11743443"/>
              <a:gd name="connsiteY16" fmla="*/ 0 h 1131419"/>
              <a:gd name="connsiteX17" fmla="*/ 11743443 w 11743443"/>
              <a:gd name="connsiteY17" fmla="*/ 565710 h 1131419"/>
              <a:gd name="connsiteX18" fmla="*/ 11743443 w 11743443"/>
              <a:gd name="connsiteY18" fmla="*/ 1131419 h 1131419"/>
              <a:gd name="connsiteX19" fmla="*/ 10935218 w 11743443"/>
              <a:gd name="connsiteY19" fmla="*/ 1131419 h 1131419"/>
              <a:gd name="connsiteX20" fmla="*/ 10361861 w 11743443"/>
              <a:gd name="connsiteY20" fmla="*/ 1131419 h 1131419"/>
              <a:gd name="connsiteX21" fmla="*/ 9788505 w 11743443"/>
              <a:gd name="connsiteY21" fmla="*/ 1131419 h 1131419"/>
              <a:gd name="connsiteX22" fmla="*/ 9215149 w 11743443"/>
              <a:gd name="connsiteY22" fmla="*/ 1131419 h 1131419"/>
              <a:gd name="connsiteX23" fmla="*/ 8641792 w 11743443"/>
              <a:gd name="connsiteY23" fmla="*/ 1131419 h 1131419"/>
              <a:gd name="connsiteX24" fmla="*/ 7833567 w 11743443"/>
              <a:gd name="connsiteY24" fmla="*/ 1131419 h 1131419"/>
              <a:gd name="connsiteX25" fmla="*/ 7142777 w 11743443"/>
              <a:gd name="connsiteY25" fmla="*/ 1131419 h 1131419"/>
              <a:gd name="connsiteX26" fmla="*/ 6804289 w 11743443"/>
              <a:gd name="connsiteY26" fmla="*/ 1131419 h 1131419"/>
              <a:gd name="connsiteX27" fmla="*/ 6230933 w 11743443"/>
              <a:gd name="connsiteY27" fmla="*/ 1131419 h 1131419"/>
              <a:gd name="connsiteX28" fmla="*/ 5422708 w 11743443"/>
              <a:gd name="connsiteY28" fmla="*/ 1131419 h 1131419"/>
              <a:gd name="connsiteX29" fmla="*/ 4966786 w 11743443"/>
              <a:gd name="connsiteY29" fmla="*/ 1131419 h 1131419"/>
              <a:gd name="connsiteX30" fmla="*/ 4041126 w 11743443"/>
              <a:gd name="connsiteY30" fmla="*/ 1131419 h 1131419"/>
              <a:gd name="connsiteX31" fmla="*/ 3115466 w 11743443"/>
              <a:gd name="connsiteY31" fmla="*/ 1131419 h 1131419"/>
              <a:gd name="connsiteX32" fmla="*/ 2424676 w 11743443"/>
              <a:gd name="connsiteY32" fmla="*/ 1131419 h 1131419"/>
              <a:gd name="connsiteX33" fmla="*/ 1499016 w 11743443"/>
              <a:gd name="connsiteY33" fmla="*/ 1131419 h 1131419"/>
              <a:gd name="connsiteX34" fmla="*/ 808225 w 11743443"/>
              <a:gd name="connsiteY34" fmla="*/ 1131419 h 1131419"/>
              <a:gd name="connsiteX35" fmla="*/ 0 w 11743443"/>
              <a:gd name="connsiteY35" fmla="*/ 1131419 h 1131419"/>
              <a:gd name="connsiteX36" fmla="*/ 0 w 11743443"/>
              <a:gd name="connsiteY36" fmla="*/ 599652 h 1131419"/>
              <a:gd name="connsiteX37" fmla="*/ 0 w 11743443"/>
              <a:gd name="connsiteY37" fmla="*/ 0 h 11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43443" h="1131419" fill="none" extrusionOk="0">
                <a:moveTo>
                  <a:pt x="0" y="0"/>
                </a:moveTo>
                <a:cubicBezTo>
                  <a:pt x="366556" y="-27311"/>
                  <a:pt x="419191" y="-26413"/>
                  <a:pt x="808225" y="0"/>
                </a:cubicBezTo>
                <a:cubicBezTo>
                  <a:pt x="1197260" y="26413"/>
                  <a:pt x="1053509" y="-783"/>
                  <a:pt x="1146713" y="0"/>
                </a:cubicBezTo>
                <a:cubicBezTo>
                  <a:pt x="1239917" y="783"/>
                  <a:pt x="1885105" y="41926"/>
                  <a:pt x="2072372" y="0"/>
                </a:cubicBezTo>
                <a:cubicBezTo>
                  <a:pt x="2259639" y="-41926"/>
                  <a:pt x="2620320" y="-20176"/>
                  <a:pt x="2763163" y="0"/>
                </a:cubicBezTo>
                <a:cubicBezTo>
                  <a:pt x="2906006" y="20176"/>
                  <a:pt x="2988603" y="-11154"/>
                  <a:pt x="3101651" y="0"/>
                </a:cubicBezTo>
                <a:cubicBezTo>
                  <a:pt x="3214699" y="11154"/>
                  <a:pt x="3532049" y="22778"/>
                  <a:pt x="3792441" y="0"/>
                </a:cubicBezTo>
                <a:cubicBezTo>
                  <a:pt x="4052833" y="-22778"/>
                  <a:pt x="4464460" y="-44619"/>
                  <a:pt x="4718101" y="0"/>
                </a:cubicBezTo>
                <a:cubicBezTo>
                  <a:pt x="4971742" y="44619"/>
                  <a:pt x="5050299" y="-21697"/>
                  <a:pt x="5291457" y="0"/>
                </a:cubicBezTo>
                <a:cubicBezTo>
                  <a:pt x="5532615" y="21697"/>
                  <a:pt x="5642688" y="14228"/>
                  <a:pt x="5864814" y="0"/>
                </a:cubicBezTo>
                <a:cubicBezTo>
                  <a:pt x="6086940" y="-14228"/>
                  <a:pt x="6294708" y="10337"/>
                  <a:pt x="6555604" y="0"/>
                </a:cubicBezTo>
                <a:cubicBezTo>
                  <a:pt x="6816500" y="-10337"/>
                  <a:pt x="7197493" y="-24425"/>
                  <a:pt x="7363830" y="0"/>
                </a:cubicBezTo>
                <a:cubicBezTo>
                  <a:pt x="7530167" y="24425"/>
                  <a:pt x="7945257" y="-12396"/>
                  <a:pt x="8172055" y="0"/>
                </a:cubicBezTo>
                <a:cubicBezTo>
                  <a:pt x="8398854" y="12396"/>
                  <a:pt x="8631672" y="1736"/>
                  <a:pt x="8980280" y="0"/>
                </a:cubicBezTo>
                <a:cubicBezTo>
                  <a:pt x="9328888" y="-1736"/>
                  <a:pt x="9627313" y="-37627"/>
                  <a:pt x="9905940" y="0"/>
                </a:cubicBezTo>
                <a:cubicBezTo>
                  <a:pt x="10184567" y="37627"/>
                  <a:pt x="10439695" y="23271"/>
                  <a:pt x="10596730" y="0"/>
                </a:cubicBezTo>
                <a:cubicBezTo>
                  <a:pt x="10753765" y="-23271"/>
                  <a:pt x="11283278" y="-1184"/>
                  <a:pt x="11743443" y="0"/>
                </a:cubicBezTo>
                <a:cubicBezTo>
                  <a:pt x="11765953" y="246691"/>
                  <a:pt x="11765504" y="321392"/>
                  <a:pt x="11743443" y="565710"/>
                </a:cubicBezTo>
                <a:cubicBezTo>
                  <a:pt x="11721383" y="810028"/>
                  <a:pt x="11769760" y="939793"/>
                  <a:pt x="11743443" y="1131419"/>
                </a:cubicBezTo>
                <a:cubicBezTo>
                  <a:pt x="11561506" y="1144973"/>
                  <a:pt x="11150921" y="1115543"/>
                  <a:pt x="10935218" y="1131419"/>
                </a:cubicBezTo>
                <a:cubicBezTo>
                  <a:pt x="10719516" y="1147295"/>
                  <a:pt x="10570285" y="1128032"/>
                  <a:pt x="10361861" y="1131419"/>
                </a:cubicBezTo>
                <a:cubicBezTo>
                  <a:pt x="10153437" y="1134806"/>
                  <a:pt x="10041317" y="1130238"/>
                  <a:pt x="9788505" y="1131419"/>
                </a:cubicBezTo>
                <a:cubicBezTo>
                  <a:pt x="9535693" y="1132600"/>
                  <a:pt x="9383634" y="1151301"/>
                  <a:pt x="9215149" y="1131419"/>
                </a:cubicBezTo>
                <a:cubicBezTo>
                  <a:pt x="9046664" y="1111537"/>
                  <a:pt x="8836827" y="1108223"/>
                  <a:pt x="8641792" y="1131419"/>
                </a:cubicBezTo>
                <a:cubicBezTo>
                  <a:pt x="8446757" y="1154615"/>
                  <a:pt x="8213568" y="1132086"/>
                  <a:pt x="7833567" y="1131419"/>
                </a:cubicBezTo>
                <a:cubicBezTo>
                  <a:pt x="7453566" y="1130752"/>
                  <a:pt x="7396352" y="1154885"/>
                  <a:pt x="7142777" y="1131419"/>
                </a:cubicBezTo>
                <a:cubicBezTo>
                  <a:pt x="6889202" y="1107954"/>
                  <a:pt x="6962600" y="1120052"/>
                  <a:pt x="6804289" y="1131419"/>
                </a:cubicBezTo>
                <a:cubicBezTo>
                  <a:pt x="6645978" y="1142786"/>
                  <a:pt x="6368210" y="1136690"/>
                  <a:pt x="6230933" y="1131419"/>
                </a:cubicBezTo>
                <a:cubicBezTo>
                  <a:pt x="6093656" y="1126148"/>
                  <a:pt x="5670066" y="1166893"/>
                  <a:pt x="5422708" y="1131419"/>
                </a:cubicBezTo>
                <a:cubicBezTo>
                  <a:pt x="5175351" y="1095945"/>
                  <a:pt x="5173734" y="1144540"/>
                  <a:pt x="4966786" y="1131419"/>
                </a:cubicBezTo>
                <a:cubicBezTo>
                  <a:pt x="4759838" y="1118298"/>
                  <a:pt x="4322774" y="1102980"/>
                  <a:pt x="4041126" y="1131419"/>
                </a:cubicBezTo>
                <a:cubicBezTo>
                  <a:pt x="3759478" y="1159858"/>
                  <a:pt x="3470505" y="1125540"/>
                  <a:pt x="3115466" y="1131419"/>
                </a:cubicBezTo>
                <a:cubicBezTo>
                  <a:pt x="2760427" y="1137298"/>
                  <a:pt x="2592602" y="1108965"/>
                  <a:pt x="2424676" y="1131419"/>
                </a:cubicBezTo>
                <a:cubicBezTo>
                  <a:pt x="2256750" y="1153874"/>
                  <a:pt x="1783600" y="1139660"/>
                  <a:pt x="1499016" y="1131419"/>
                </a:cubicBezTo>
                <a:cubicBezTo>
                  <a:pt x="1214432" y="1123178"/>
                  <a:pt x="974873" y="1163238"/>
                  <a:pt x="808225" y="1131419"/>
                </a:cubicBezTo>
                <a:cubicBezTo>
                  <a:pt x="641577" y="1099600"/>
                  <a:pt x="197626" y="1149606"/>
                  <a:pt x="0" y="1131419"/>
                </a:cubicBezTo>
                <a:cubicBezTo>
                  <a:pt x="-1555" y="927448"/>
                  <a:pt x="-20394" y="713382"/>
                  <a:pt x="0" y="599652"/>
                </a:cubicBezTo>
                <a:cubicBezTo>
                  <a:pt x="20394" y="485922"/>
                  <a:pt x="9584" y="136976"/>
                  <a:pt x="0" y="0"/>
                </a:cubicBezTo>
                <a:close/>
              </a:path>
              <a:path w="11743443" h="1131419" stroke="0" extrusionOk="0">
                <a:moveTo>
                  <a:pt x="0" y="0"/>
                </a:moveTo>
                <a:cubicBezTo>
                  <a:pt x="118735" y="-16612"/>
                  <a:pt x="383308" y="-5924"/>
                  <a:pt x="573356" y="0"/>
                </a:cubicBezTo>
                <a:cubicBezTo>
                  <a:pt x="763404" y="5924"/>
                  <a:pt x="832095" y="-6751"/>
                  <a:pt x="911844" y="0"/>
                </a:cubicBezTo>
                <a:cubicBezTo>
                  <a:pt x="991593" y="6751"/>
                  <a:pt x="1414839" y="-32810"/>
                  <a:pt x="1837503" y="0"/>
                </a:cubicBezTo>
                <a:cubicBezTo>
                  <a:pt x="2260167" y="32810"/>
                  <a:pt x="2227580" y="-3295"/>
                  <a:pt x="2410860" y="0"/>
                </a:cubicBezTo>
                <a:cubicBezTo>
                  <a:pt x="2594140" y="3295"/>
                  <a:pt x="2864749" y="22222"/>
                  <a:pt x="2984216" y="0"/>
                </a:cubicBezTo>
                <a:cubicBezTo>
                  <a:pt x="3103683" y="-22222"/>
                  <a:pt x="3559656" y="16592"/>
                  <a:pt x="3909876" y="0"/>
                </a:cubicBezTo>
                <a:cubicBezTo>
                  <a:pt x="4260096" y="-16592"/>
                  <a:pt x="4161264" y="-467"/>
                  <a:pt x="4365798" y="0"/>
                </a:cubicBezTo>
                <a:cubicBezTo>
                  <a:pt x="4570332" y="467"/>
                  <a:pt x="5011264" y="20456"/>
                  <a:pt x="5291457" y="0"/>
                </a:cubicBezTo>
                <a:cubicBezTo>
                  <a:pt x="5571650" y="-20456"/>
                  <a:pt x="5839669" y="-10074"/>
                  <a:pt x="6217117" y="0"/>
                </a:cubicBezTo>
                <a:cubicBezTo>
                  <a:pt x="6594565" y="10074"/>
                  <a:pt x="6683574" y="-11596"/>
                  <a:pt x="6907908" y="0"/>
                </a:cubicBezTo>
                <a:cubicBezTo>
                  <a:pt x="7132242" y="11596"/>
                  <a:pt x="7580963" y="17095"/>
                  <a:pt x="7833567" y="0"/>
                </a:cubicBezTo>
                <a:cubicBezTo>
                  <a:pt x="8086171" y="-17095"/>
                  <a:pt x="8290492" y="-14981"/>
                  <a:pt x="8406924" y="0"/>
                </a:cubicBezTo>
                <a:cubicBezTo>
                  <a:pt x="8523356" y="14981"/>
                  <a:pt x="8785410" y="15835"/>
                  <a:pt x="8980280" y="0"/>
                </a:cubicBezTo>
                <a:cubicBezTo>
                  <a:pt x="9175150" y="-15835"/>
                  <a:pt x="9433499" y="-14576"/>
                  <a:pt x="9788505" y="0"/>
                </a:cubicBezTo>
                <a:cubicBezTo>
                  <a:pt x="10143511" y="14576"/>
                  <a:pt x="10147045" y="-139"/>
                  <a:pt x="10361861" y="0"/>
                </a:cubicBezTo>
                <a:cubicBezTo>
                  <a:pt x="10576677" y="139"/>
                  <a:pt x="11112584" y="-40385"/>
                  <a:pt x="11743443" y="0"/>
                </a:cubicBezTo>
                <a:cubicBezTo>
                  <a:pt x="11772421" y="206595"/>
                  <a:pt x="11723286" y="470511"/>
                  <a:pt x="11743443" y="588338"/>
                </a:cubicBezTo>
                <a:cubicBezTo>
                  <a:pt x="11763600" y="706165"/>
                  <a:pt x="11761927" y="900112"/>
                  <a:pt x="11743443" y="1131419"/>
                </a:cubicBezTo>
                <a:cubicBezTo>
                  <a:pt x="11459415" y="1168446"/>
                  <a:pt x="11118715" y="1161900"/>
                  <a:pt x="10935218" y="1131419"/>
                </a:cubicBezTo>
                <a:cubicBezTo>
                  <a:pt x="10751721" y="1100938"/>
                  <a:pt x="10660904" y="1123545"/>
                  <a:pt x="10479296" y="1131419"/>
                </a:cubicBezTo>
                <a:cubicBezTo>
                  <a:pt x="10297688" y="1139293"/>
                  <a:pt x="9848633" y="1096706"/>
                  <a:pt x="9553636" y="1131419"/>
                </a:cubicBezTo>
                <a:cubicBezTo>
                  <a:pt x="9258639" y="1166132"/>
                  <a:pt x="9051737" y="1130771"/>
                  <a:pt x="8862846" y="1131419"/>
                </a:cubicBezTo>
                <a:cubicBezTo>
                  <a:pt x="8673955" y="1132068"/>
                  <a:pt x="8594489" y="1126575"/>
                  <a:pt x="8406924" y="1131419"/>
                </a:cubicBezTo>
                <a:cubicBezTo>
                  <a:pt x="8219359" y="1136263"/>
                  <a:pt x="7883989" y="1104195"/>
                  <a:pt x="7716133" y="1131419"/>
                </a:cubicBezTo>
                <a:cubicBezTo>
                  <a:pt x="7548277" y="1158643"/>
                  <a:pt x="7451327" y="1146425"/>
                  <a:pt x="7377645" y="1131419"/>
                </a:cubicBezTo>
                <a:cubicBezTo>
                  <a:pt x="7303963" y="1116413"/>
                  <a:pt x="7184913" y="1119680"/>
                  <a:pt x="7039158" y="1131419"/>
                </a:cubicBezTo>
                <a:cubicBezTo>
                  <a:pt x="6893403" y="1143158"/>
                  <a:pt x="6602197" y="1122963"/>
                  <a:pt x="6348367" y="1131419"/>
                </a:cubicBezTo>
                <a:cubicBezTo>
                  <a:pt x="6094537" y="1139875"/>
                  <a:pt x="6078317" y="1122892"/>
                  <a:pt x="5892445" y="1131419"/>
                </a:cubicBezTo>
                <a:cubicBezTo>
                  <a:pt x="5706573" y="1139946"/>
                  <a:pt x="5261904" y="1148872"/>
                  <a:pt x="5084220" y="1131419"/>
                </a:cubicBezTo>
                <a:cubicBezTo>
                  <a:pt x="4906537" y="1113966"/>
                  <a:pt x="4730651" y="1110375"/>
                  <a:pt x="4628298" y="1131419"/>
                </a:cubicBezTo>
                <a:cubicBezTo>
                  <a:pt x="4525945" y="1152463"/>
                  <a:pt x="3989859" y="1121132"/>
                  <a:pt x="3820073" y="1131419"/>
                </a:cubicBezTo>
                <a:cubicBezTo>
                  <a:pt x="3650288" y="1141706"/>
                  <a:pt x="3565978" y="1121465"/>
                  <a:pt x="3481585" y="1131419"/>
                </a:cubicBezTo>
                <a:cubicBezTo>
                  <a:pt x="3397192" y="1141373"/>
                  <a:pt x="3009682" y="1106089"/>
                  <a:pt x="2673360" y="1131419"/>
                </a:cubicBezTo>
                <a:cubicBezTo>
                  <a:pt x="2337039" y="1156749"/>
                  <a:pt x="2334290" y="1137352"/>
                  <a:pt x="2217438" y="1131419"/>
                </a:cubicBezTo>
                <a:cubicBezTo>
                  <a:pt x="2100586" y="1125486"/>
                  <a:pt x="2026651" y="1120939"/>
                  <a:pt x="1878951" y="1131419"/>
                </a:cubicBezTo>
                <a:cubicBezTo>
                  <a:pt x="1731251" y="1141899"/>
                  <a:pt x="1605098" y="1138946"/>
                  <a:pt x="1423029" y="1131419"/>
                </a:cubicBezTo>
                <a:cubicBezTo>
                  <a:pt x="1240960" y="1123892"/>
                  <a:pt x="947326" y="1106347"/>
                  <a:pt x="614804" y="1131419"/>
                </a:cubicBezTo>
                <a:cubicBezTo>
                  <a:pt x="282282" y="1156491"/>
                  <a:pt x="133940" y="1158525"/>
                  <a:pt x="0" y="1131419"/>
                </a:cubicBezTo>
                <a:cubicBezTo>
                  <a:pt x="-20486" y="957577"/>
                  <a:pt x="-17576" y="744570"/>
                  <a:pt x="0" y="599652"/>
                </a:cubicBezTo>
                <a:cubicBezTo>
                  <a:pt x="17576" y="454734"/>
                  <a:pt x="5159" y="16529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Nachbedingungen &amp; Anmerkungen</a:t>
            </a:r>
            <a:r>
              <a:rPr lang="de-DE" sz="1600" dirty="0"/>
              <a:t>:</a:t>
            </a:r>
            <a:endParaRPr lang="de-DE" sz="1400" dirty="0"/>
          </a:p>
          <a:p>
            <a:endParaRPr lang="de-DE" sz="1600" dirty="0"/>
          </a:p>
        </p:txBody>
      </p:sp>
      <p:sp>
        <p:nvSpPr>
          <p:cNvPr id="4" name="Inhaltsplatzhalter 13">
            <a:extLst>
              <a:ext uri="{FF2B5EF4-FFF2-40B4-BE49-F238E27FC236}">
                <a16:creationId xmlns:a16="http://schemas.microsoft.com/office/drawing/2014/main" id="{D6649CC8-792C-673F-E0EB-3482FF388F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22604" y="123962"/>
            <a:ext cx="4162184" cy="887013"/>
          </a:xfrm>
          <a:custGeom>
            <a:avLst/>
            <a:gdLst>
              <a:gd name="connsiteX0" fmla="*/ 0 w 4162184"/>
              <a:gd name="connsiteY0" fmla="*/ 0 h 887013"/>
              <a:gd name="connsiteX1" fmla="*/ 652075 w 4162184"/>
              <a:gd name="connsiteY1" fmla="*/ 0 h 887013"/>
              <a:gd name="connsiteX2" fmla="*/ 1220907 w 4162184"/>
              <a:gd name="connsiteY2" fmla="*/ 0 h 887013"/>
              <a:gd name="connsiteX3" fmla="*/ 1831361 w 4162184"/>
              <a:gd name="connsiteY3" fmla="*/ 0 h 887013"/>
              <a:gd name="connsiteX4" fmla="*/ 2566680 w 4162184"/>
              <a:gd name="connsiteY4" fmla="*/ 0 h 887013"/>
              <a:gd name="connsiteX5" fmla="*/ 3218756 w 4162184"/>
              <a:gd name="connsiteY5" fmla="*/ 0 h 887013"/>
              <a:gd name="connsiteX6" fmla="*/ 4162184 w 4162184"/>
              <a:gd name="connsiteY6" fmla="*/ 0 h 887013"/>
              <a:gd name="connsiteX7" fmla="*/ 4162184 w 4162184"/>
              <a:gd name="connsiteY7" fmla="*/ 452377 h 887013"/>
              <a:gd name="connsiteX8" fmla="*/ 4162184 w 4162184"/>
              <a:gd name="connsiteY8" fmla="*/ 887013 h 887013"/>
              <a:gd name="connsiteX9" fmla="*/ 3468487 w 4162184"/>
              <a:gd name="connsiteY9" fmla="*/ 887013 h 887013"/>
              <a:gd name="connsiteX10" fmla="*/ 2858033 w 4162184"/>
              <a:gd name="connsiteY10" fmla="*/ 887013 h 887013"/>
              <a:gd name="connsiteX11" fmla="*/ 2081092 w 4162184"/>
              <a:gd name="connsiteY11" fmla="*/ 887013 h 887013"/>
              <a:gd name="connsiteX12" fmla="*/ 1429017 w 4162184"/>
              <a:gd name="connsiteY12" fmla="*/ 887013 h 887013"/>
              <a:gd name="connsiteX13" fmla="*/ 860185 w 4162184"/>
              <a:gd name="connsiteY13" fmla="*/ 887013 h 887013"/>
              <a:gd name="connsiteX14" fmla="*/ 0 w 4162184"/>
              <a:gd name="connsiteY14" fmla="*/ 887013 h 887013"/>
              <a:gd name="connsiteX15" fmla="*/ 0 w 4162184"/>
              <a:gd name="connsiteY15" fmla="*/ 461247 h 887013"/>
              <a:gd name="connsiteX16" fmla="*/ 0 w 4162184"/>
              <a:gd name="connsiteY16" fmla="*/ 0 h 88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2184" h="887013" fill="none" extrusionOk="0">
                <a:moveTo>
                  <a:pt x="0" y="0"/>
                </a:moveTo>
                <a:cubicBezTo>
                  <a:pt x="253612" y="-11562"/>
                  <a:pt x="462478" y="-19267"/>
                  <a:pt x="652075" y="0"/>
                </a:cubicBezTo>
                <a:cubicBezTo>
                  <a:pt x="841673" y="19267"/>
                  <a:pt x="976874" y="-24402"/>
                  <a:pt x="1220907" y="0"/>
                </a:cubicBezTo>
                <a:cubicBezTo>
                  <a:pt x="1464940" y="24402"/>
                  <a:pt x="1692993" y="-16002"/>
                  <a:pt x="1831361" y="0"/>
                </a:cubicBezTo>
                <a:cubicBezTo>
                  <a:pt x="1969729" y="16002"/>
                  <a:pt x="2238023" y="-26476"/>
                  <a:pt x="2566680" y="0"/>
                </a:cubicBezTo>
                <a:cubicBezTo>
                  <a:pt x="2895337" y="26476"/>
                  <a:pt x="2944153" y="-19857"/>
                  <a:pt x="3218756" y="0"/>
                </a:cubicBezTo>
                <a:cubicBezTo>
                  <a:pt x="3493359" y="19857"/>
                  <a:pt x="3969441" y="-22360"/>
                  <a:pt x="4162184" y="0"/>
                </a:cubicBezTo>
                <a:cubicBezTo>
                  <a:pt x="4143084" y="215734"/>
                  <a:pt x="4184187" y="271585"/>
                  <a:pt x="4162184" y="452377"/>
                </a:cubicBezTo>
                <a:cubicBezTo>
                  <a:pt x="4140181" y="633169"/>
                  <a:pt x="4144913" y="723206"/>
                  <a:pt x="4162184" y="887013"/>
                </a:cubicBezTo>
                <a:cubicBezTo>
                  <a:pt x="3971131" y="855771"/>
                  <a:pt x="3752390" y="888508"/>
                  <a:pt x="3468487" y="887013"/>
                </a:cubicBezTo>
                <a:cubicBezTo>
                  <a:pt x="3184584" y="885518"/>
                  <a:pt x="3016988" y="872248"/>
                  <a:pt x="2858033" y="887013"/>
                </a:cubicBezTo>
                <a:cubicBezTo>
                  <a:pt x="2699078" y="901778"/>
                  <a:pt x="2352837" y="862666"/>
                  <a:pt x="2081092" y="887013"/>
                </a:cubicBezTo>
                <a:cubicBezTo>
                  <a:pt x="1809347" y="911360"/>
                  <a:pt x="1669704" y="911034"/>
                  <a:pt x="1429017" y="887013"/>
                </a:cubicBezTo>
                <a:cubicBezTo>
                  <a:pt x="1188330" y="862992"/>
                  <a:pt x="1050442" y="889824"/>
                  <a:pt x="860185" y="887013"/>
                </a:cubicBezTo>
                <a:cubicBezTo>
                  <a:pt x="669928" y="884202"/>
                  <a:pt x="379825" y="899019"/>
                  <a:pt x="0" y="887013"/>
                </a:cubicBezTo>
                <a:cubicBezTo>
                  <a:pt x="5646" y="747604"/>
                  <a:pt x="-996" y="600078"/>
                  <a:pt x="0" y="461247"/>
                </a:cubicBezTo>
                <a:cubicBezTo>
                  <a:pt x="996" y="322416"/>
                  <a:pt x="11422" y="121926"/>
                  <a:pt x="0" y="0"/>
                </a:cubicBezTo>
                <a:close/>
              </a:path>
              <a:path w="4162184" h="887013" stroke="0" extrusionOk="0">
                <a:moveTo>
                  <a:pt x="0" y="0"/>
                </a:moveTo>
                <a:cubicBezTo>
                  <a:pt x="192377" y="-4309"/>
                  <a:pt x="474458" y="-15432"/>
                  <a:pt x="652075" y="0"/>
                </a:cubicBezTo>
                <a:cubicBezTo>
                  <a:pt x="829693" y="15432"/>
                  <a:pt x="1077380" y="-12314"/>
                  <a:pt x="1220907" y="0"/>
                </a:cubicBezTo>
                <a:cubicBezTo>
                  <a:pt x="1364434" y="12314"/>
                  <a:pt x="1666746" y="180"/>
                  <a:pt x="1997848" y="0"/>
                </a:cubicBezTo>
                <a:cubicBezTo>
                  <a:pt x="2328950" y="-180"/>
                  <a:pt x="2519443" y="28370"/>
                  <a:pt x="2649924" y="0"/>
                </a:cubicBezTo>
                <a:cubicBezTo>
                  <a:pt x="2780405" y="-28370"/>
                  <a:pt x="3003188" y="21174"/>
                  <a:pt x="3301999" y="0"/>
                </a:cubicBezTo>
                <a:cubicBezTo>
                  <a:pt x="3600810" y="-21174"/>
                  <a:pt x="3965341" y="-41447"/>
                  <a:pt x="4162184" y="0"/>
                </a:cubicBezTo>
                <a:cubicBezTo>
                  <a:pt x="4165696" y="100901"/>
                  <a:pt x="4174742" y="260812"/>
                  <a:pt x="4162184" y="425766"/>
                </a:cubicBezTo>
                <a:cubicBezTo>
                  <a:pt x="4149626" y="590720"/>
                  <a:pt x="4162270" y="704279"/>
                  <a:pt x="4162184" y="887013"/>
                </a:cubicBezTo>
                <a:cubicBezTo>
                  <a:pt x="3864412" y="895451"/>
                  <a:pt x="3773578" y="883952"/>
                  <a:pt x="3551730" y="887013"/>
                </a:cubicBezTo>
                <a:cubicBezTo>
                  <a:pt x="3329882" y="890074"/>
                  <a:pt x="3032584" y="907153"/>
                  <a:pt x="2858033" y="887013"/>
                </a:cubicBezTo>
                <a:cubicBezTo>
                  <a:pt x="2683482" y="866873"/>
                  <a:pt x="2392381" y="915359"/>
                  <a:pt x="2164336" y="887013"/>
                </a:cubicBezTo>
                <a:cubicBezTo>
                  <a:pt x="1936291" y="858667"/>
                  <a:pt x="1671764" y="868054"/>
                  <a:pt x="1512260" y="887013"/>
                </a:cubicBezTo>
                <a:cubicBezTo>
                  <a:pt x="1352756" y="905972"/>
                  <a:pt x="1040736" y="876972"/>
                  <a:pt x="735319" y="887013"/>
                </a:cubicBezTo>
                <a:cubicBezTo>
                  <a:pt x="429902" y="897054"/>
                  <a:pt x="294200" y="865158"/>
                  <a:pt x="0" y="887013"/>
                </a:cubicBezTo>
                <a:cubicBezTo>
                  <a:pt x="8009" y="705305"/>
                  <a:pt x="5716" y="570815"/>
                  <a:pt x="0" y="461247"/>
                </a:cubicBezTo>
                <a:cubicBezTo>
                  <a:pt x="-5716" y="351679"/>
                  <a:pt x="-4172" y="18532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Gecheckt und erledigt</a:t>
            </a:r>
            <a:r>
              <a:rPr lang="de-DE" sz="1600" dirty="0"/>
              <a:t>:</a:t>
            </a:r>
          </a:p>
          <a:p>
            <a:endParaRPr lang="de-DE" sz="1600" dirty="0"/>
          </a:p>
        </p:txBody>
      </p:sp>
      <p:sp>
        <p:nvSpPr>
          <p:cNvPr id="5" name="Inhaltsplatzhalter 13">
            <a:extLst>
              <a:ext uri="{FF2B5EF4-FFF2-40B4-BE49-F238E27FC236}">
                <a16:creationId xmlns:a16="http://schemas.microsoft.com/office/drawing/2014/main" id="{43A0B88F-8128-28C5-1DEC-4CF65BE22E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2376705"/>
            <a:ext cx="5760640" cy="1586035"/>
          </a:xfrm>
          <a:custGeom>
            <a:avLst/>
            <a:gdLst>
              <a:gd name="connsiteX0" fmla="*/ 0 w 5760640"/>
              <a:gd name="connsiteY0" fmla="*/ 0 h 1586035"/>
              <a:gd name="connsiteX1" fmla="*/ 467252 w 5760640"/>
              <a:gd name="connsiteY1" fmla="*/ 0 h 1586035"/>
              <a:gd name="connsiteX2" fmla="*/ 1222536 w 5760640"/>
              <a:gd name="connsiteY2" fmla="*/ 0 h 1586035"/>
              <a:gd name="connsiteX3" fmla="*/ 1920213 w 5760640"/>
              <a:gd name="connsiteY3" fmla="*/ 0 h 1586035"/>
              <a:gd name="connsiteX4" fmla="*/ 2387465 w 5760640"/>
              <a:gd name="connsiteY4" fmla="*/ 0 h 1586035"/>
              <a:gd name="connsiteX5" fmla="*/ 2969930 w 5760640"/>
              <a:gd name="connsiteY5" fmla="*/ 0 h 1586035"/>
              <a:gd name="connsiteX6" fmla="*/ 3725214 w 5760640"/>
              <a:gd name="connsiteY6" fmla="*/ 0 h 1586035"/>
              <a:gd name="connsiteX7" fmla="*/ 4365285 w 5760640"/>
              <a:gd name="connsiteY7" fmla="*/ 0 h 1586035"/>
              <a:gd name="connsiteX8" fmla="*/ 5062962 w 5760640"/>
              <a:gd name="connsiteY8" fmla="*/ 0 h 1586035"/>
              <a:gd name="connsiteX9" fmla="*/ 5760640 w 5760640"/>
              <a:gd name="connsiteY9" fmla="*/ 0 h 1586035"/>
              <a:gd name="connsiteX10" fmla="*/ 5760640 w 5760640"/>
              <a:gd name="connsiteY10" fmla="*/ 528678 h 1586035"/>
              <a:gd name="connsiteX11" fmla="*/ 5760640 w 5760640"/>
              <a:gd name="connsiteY11" fmla="*/ 1073217 h 1586035"/>
              <a:gd name="connsiteX12" fmla="*/ 5760640 w 5760640"/>
              <a:gd name="connsiteY12" fmla="*/ 1586035 h 1586035"/>
              <a:gd name="connsiteX13" fmla="*/ 5293388 w 5760640"/>
              <a:gd name="connsiteY13" fmla="*/ 1586035 h 1586035"/>
              <a:gd name="connsiteX14" fmla="*/ 4826136 w 5760640"/>
              <a:gd name="connsiteY14" fmla="*/ 1586035 h 1586035"/>
              <a:gd name="connsiteX15" fmla="*/ 4128459 w 5760640"/>
              <a:gd name="connsiteY15" fmla="*/ 1586035 h 1586035"/>
              <a:gd name="connsiteX16" fmla="*/ 3661207 w 5760640"/>
              <a:gd name="connsiteY16" fmla="*/ 1586035 h 1586035"/>
              <a:gd name="connsiteX17" fmla="*/ 3021136 w 5760640"/>
              <a:gd name="connsiteY17" fmla="*/ 1586035 h 1586035"/>
              <a:gd name="connsiteX18" fmla="*/ 2496277 w 5760640"/>
              <a:gd name="connsiteY18" fmla="*/ 1586035 h 1586035"/>
              <a:gd name="connsiteX19" fmla="*/ 1856206 w 5760640"/>
              <a:gd name="connsiteY19" fmla="*/ 1586035 h 1586035"/>
              <a:gd name="connsiteX20" fmla="*/ 1216135 w 5760640"/>
              <a:gd name="connsiteY20" fmla="*/ 1586035 h 1586035"/>
              <a:gd name="connsiteX21" fmla="*/ 576064 w 5760640"/>
              <a:gd name="connsiteY21" fmla="*/ 1586035 h 1586035"/>
              <a:gd name="connsiteX22" fmla="*/ 0 w 5760640"/>
              <a:gd name="connsiteY22" fmla="*/ 1586035 h 1586035"/>
              <a:gd name="connsiteX23" fmla="*/ 0 w 5760640"/>
              <a:gd name="connsiteY23" fmla="*/ 1073217 h 1586035"/>
              <a:gd name="connsiteX24" fmla="*/ 0 w 5760640"/>
              <a:gd name="connsiteY24" fmla="*/ 544539 h 1586035"/>
              <a:gd name="connsiteX25" fmla="*/ 0 w 5760640"/>
              <a:gd name="connsiteY25" fmla="*/ 0 h 158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586035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71841" y="135149"/>
                  <a:pt x="5771233" y="304190"/>
                  <a:pt x="5760640" y="528678"/>
                </a:cubicBezTo>
                <a:cubicBezTo>
                  <a:pt x="5750047" y="753166"/>
                  <a:pt x="5764678" y="907479"/>
                  <a:pt x="5760640" y="1073217"/>
                </a:cubicBezTo>
                <a:cubicBezTo>
                  <a:pt x="5756602" y="1238955"/>
                  <a:pt x="5781373" y="1448615"/>
                  <a:pt x="5760640" y="1586035"/>
                </a:cubicBezTo>
                <a:cubicBezTo>
                  <a:pt x="5610171" y="1567497"/>
                  <a:pt x="5421794" y="1566317"/>
                  <a:pt x="5293388" y="1586035"/>
                </a:cubicBezTo>
                <a:cubicBezTo>
                  <a:pt x="5164982" y="1605753"/>
                  <a:pt x="5052698" y="1596245"/>
                  <a:pt x="4826136" y="1586035"/>
                </a:cubicBezTo>
                <a:cubicBezTo>
                  <a:pt x="4599574" y="1575825"/>
                  <a:pt x="4413798" y="1554642"/>
                  <a:pt x="4128459" y="1586035"/>
                </a:cubicBezTo>
                <a:cubicBezTo>
                  <a:pt x="3843120" y="1617428"/>
                  <a:pt x="3832127" y="1603636"/>
                  <a:pt x="3661207" y="1586035"/>
                </a:cubicBezTo>
                <a:cubicBezTo>
                  <a:pt x="3490287" y="1568434"/>
                  <a:pt x="3194122" y="1571051"/>
                  <a:pt x="3021136" y="1586035"/>
                </a:cubicBezTo>
                <a:cubicBezTo>
                  <a:pt x="2848150" y="1601019"/>
                  <a:pt x="2685637" y="1587661"/>
                  <a:pt x="2496277" y="1586035"/>
                </a:cubicBezTo>
                <a:cubicBezTo>
                  <a:pt x="2306917" y="1584409"/>
                  <a:pt x="2144983" y="1559678"/>
                  <a:pt x="1856206" y="1586035"/>
                </a:cubicBezTo>
                <a:cubicBezTo>
                  <a:pt x="1567429" y="1612392"/>
                  <a:pt x="1492053" y="1614918"/>
                  <a:pt x="1216135" y="1586035"/>
                </a:cubicBezTo>
                <a:cubicBezTo>
                  <a:pt x="940217" y="1557152"/>
                  <a:pt x="887486" y="1601243"/>
                  <a:pt x="576064" y="1586035"/>
                </a:cubicBezTo>
                <a:cubicBezTo>
                  <a:pt x="264642" y="1570827"/>
                  <a:pt x="254743" y="1563598"/>
                  <a:pt x="0" y="1586035"/>
                </a:cubicBezTo>
                <a:cubicBezTo>
                  <a:pt x="9318" y="1371581"/>
                  <a:pt x="19394" y="1297900"/>
                  <a:pt x="0" y="1073217"/>
                </a:cubicBezTo>
                <a:cubicBezTo>
                  <a:pt x="-19394" y="848534"/>
                  <a:pt x="-21934" y="788084"/>
                  <a:pt x="0" y="544539"/>
                </a:cubicBezTo>
                <a:cubicBezTo>
                  <a:pt x="21934" y="300994"/>
                  <a:pt x="456" y="183602"/>
                  <a:pt x="0" y="0"/>
                </a:cubicBezTo>
                <a:close/>
              </a:path>
              <a:path w="5760640" h="1586035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78263" y="190098"/>
                  <a:pt x="5736995" y="268810"/>
                  <a:pt x="5760640" y="528678"/>
                </a:cubicBezTo>
                <a:cubicBezTo>
                  <a:pt x="5784285" y="788546"/>
                  <a:pt x="5758373" y="822968"/>
                  <a:pt x="5760640" y="1057357"/>
                </a:cubicBezTo>
                <a:cubicBezTo>
                  <a:pt x="5762907" y="1291746"/>
                  <a:pt x="5734343" y="1373659"/>
                  <a:pt x="5760640" y="1586035"/>
                </a:cubicBezTo>
                <a:cubicBezTo>
                  <a:pt x="5573925" y="1565223"/>
                  <a:pt x="5436372" y="1567949"/>
                  <a:pt x="5293388" y="1586035"/>
                </a:cubicBezTo>
                <a:cubicBezTo>
                  <a:pt x="5150404" y="1604121"/>
                  <a:pt x="4912254" y="1595677"/>
                  <a:pt x="4538104" y="1586035"/>
                </a:cubicBezTo>
                <a:cubicBezTo>
                  <a:pt x="4163954" y="1576393"/>
                  <a:pt x="4152323" y="1573046"/>
                  <a:pt x="4013246" y="1586035"/>
                </a:cubicBezTo>
                <a:cubicBezTo>
                  <a:pt x="3874169" y="1599024"/>
                  <a:pt x="3571307" y="1587292"/>
                  <a:pt x="3373175" y="1586035"/>
                </a:cubicBezTo>
                <a:cubicBezTo>
                  <a:pt x="3175043" y="1584778"/>
                  <a:pt x="2797034" y="1552198"/>
                  <a:pt x="2617891" y="1586035"/>
                </a:cubicBezTo>
                <a:cubicBezTo>
                  <a:pt x="2438748" y="1619872"/>
                  <a:pt x="2153334" y="1607566"/>
                  <a:pt x="1977820" y="1586035"/>
                </a:cubicBezTo>
                <a:cubicBezTo>
                  <a:pt x="1802306" y="1564504"/>
                  <a:pt x="1629358" y="1581083"/>
                  <a:pt x="1510568" y="1586035"/>
                </a:cubicBezTo>
                <a:cubicBezTo>
                  <a:pt x="1391778" y="1590987"/>
                  <a:pt x="1188144" y="1595592"/>
                  <a:pt x="985710" y="1586035"/>
                </a:cubicBezTo>
                <a:cubicBezTo>
                  <a:pt x="783276" y="1576478"/>
                  <a:pt x="212341" y="1589107"/>
                  <a:pt x="0" y="1586035"/>
                </a:cubicBezTo>
                <a:cubicBezTo>
                  <a:pt x="15413" y="1428961"/>
                  <a:pt x="21910" y="1286308"/>
                  <a:pt x="0" y="1057357"/>
                </a:cubicBezTo>
                <a:cubicBezTo>
                  <a:pt x="-21910" y="828406"/>
                  <a:pt x="-17866" y="742110"/>
                  <a:pt x="0" y="528678"/>
                </a:cubicBezTo>
                <a:cubicBezTo>
                  <a:pt x="17866" y="315246"/>
                  <a:pt x="16168" y="11792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Erwartetes 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gefilterte Auflistung  von Einträgen in den jeweiligen Verwaltungsdateien unter /</a:t>
            </a:r>
            <a:r>
              <a:rPr lang="de-DE" sz="1600" dirty="0" err="1"/>
              <a:t>etc</a:t>
            </a:r>
            <a:r>
              <a:rPr lang="de-DE" sz="1600" dirty="0"/>
              <a:t> </a:t>
            </a:r>
            <a:r>
              <a:rPr lang="de-DE" sz="1600" u="sng" dirty="0"/>
              <a:t>eines</a:t>
            </a:r>
            <a:r>
              <a:rPr lang="de-DE" sz="1600" dirty="0"/>
              <a:t> </a:t>
            </a:r>
            <a:r>
              <a:rPr lang="de-DE" sz="1600" dirty="0" err="1"/>
              <a:t>users</a:t>
            </a:r>
            <a:r>
              <a:rPr lang="de-DE" sz="1600" dirty="0"/>
              <a:t> der OHMega.IT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</p:txBody>
      </p:sp>
      <p:sp>
        <p:nvSpPr>
          <p:cNvPr id="7" name="Inhaltsplatzhalter 13">
            <a:extLst>
              <a:ext uri="{FF2B5EF4-FFF2-40B4-BE49-F238E27FC236}">
                <a16:creationId xmlns:a16="http://schemas.microsoft.com/office/drawing/2014/main" id="{FCBCEBBA-9464-64FB-5510-1F705914CA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2376706"/>
            <a:ext cx="5904656" cy="3140526"/>
          </a:xfrm>
          <a:custGeom>
            <a:avLst/>
            <a:gdLst>
              <a:gd name="connsiteX0" fmla="*/ 0 w 5904656"/>
              <a:gd name="connsiteY0" fmla="*/ 0 h 3140526"/>
              <a:gd name="connsiteX1" fmla="*/ 774166 w 5904656"/>
              <a:gd name="connsiteY1" fmla="*/ 0 h 3140526"/>
              <a:gd name="connsiteX2" fmla="*/ 1548332 w 5904656"/>
              <a:gd name="connsiteY2" fmla="*/ 0 h 3140526"/>
              <a:gd name="connsiteX3" fmla="*/ 2204405 w 5904656"/>
              <a:gd name="connsiteY3" fmla="*/ 0 h 3140526"/>
              <a:gd name="connsiteX4" fmla="*/ 2919524 w 5904656"/>
              <a:gd name="connsiteY4" fmla="*/ 0 h 3140526"/>
              <a:gd name="connsiteX5" fmla="*/ 3516551 w 5904656"/>
              <a:gd name="connsiteY5" fmla="*/ 0 h 3140526"/>
              <a:gd name="connsiteX6" fmla="*/ 4172624 w 5904656"/>
              <a:gd name="connsiteY6" fmla="*/ 0 h 3140526"/>
              <a:gd name="connsiteX7" fmla="*/ 4946790 w 5904656"/>
              <a:gd name="connsiteY7" fmla="*/ 0 h 3140526"/>
              <a:gd name="connsiteX8" fmla="*/ 5904656 w 5904656"/>
              <a:gd name="connsiteY8" fmla="*/ 0 h 3140526"/>
              <a:gd name="connsiteX9" fmla="*/ 5904656 w 5904656"/>
              <a:gd name="connsiteY9" fmla="*/ 659510 h 3140526"/>
              <a:gd name="connsiteX10" fmla="*/ 5904656 w 5904656"/>
              <a:gd name="connsiteY10" fmla="*/ 1224805 h 3140526"/>
              <a:gd name="connsiteX11" fmla="*/ 5904656 w 5904656"/>
              <a:gd name="connsiteY11" fmla="*/ 1821505 h 3140526"/>
              <a:gd name="connsiteX12" fmla="*/ 5904656 w 5904656"/>
              <a:gd name="connsiteY12" fmla="*/ 2449610 h 3140526"/>
              <a:gd name="connsiteX13" fmla="*/ 5904656 w 5904656"/>
              <a:gd name="connsiteY13" fmla="*/ 3140526 h 3140526"/>
              <a:gd name="connsiteX14" fmla="*/ 5130490 w 5904656"/>
              <a:gd name="connsiteY14" fmla="*/ 3140526 h 3140526"/>
              <a:gd name="connsiteX15" fmla="*/ 4474417 w 5904656"/>
              <a:gd name="connsiteY15" fmla="*/ 3140526 h 3140526"/>
              <a:gd name="connsiteX16" fmla="*/ 3818344 w 5904656"/>
              <a:gd name="connsiteY16" fmla="*/ 3140526 h 3140526"/>
              <a:gd name="connsiteX17" fmla="*/ 3162271 w 5904656"/>
              <a:gd name="connsiteY17" fmla="*/ 3140526 h 3140526"/>
              <a:gd name="connsiteX18" fmla="*/ 2506198 w 5904656"/>
              <a:gd name="connsiteY18" fmla="*/ 3140526 h 3140526"/>
              <a:gd name="connsiteX19" fmla="*/ 1909172 w 5904656"/>
              <a:gd name="connsiteY19" fmla="*/ 3140526 h 3140526"/>
              <a:gd name="connsiteX20" fmla="*/ 1194053 w 5904656"/>
              <a:gd name="connsiteY20" fmla="*/ 3140526 h 3140526"/>
              <a:gd name="connsiteX21" fmla="*/ 0 w 5904656"/>
              <a:gd name="connsiteY21" fmla="*/ 3140526 h 3140526"/>
              <a:gd name="connsiteX22" fmla="*/ 0 w 5904656"/>
              <a:gd name="connsiteY22" fmla="*/ 2449610 h 3140526"/>
              <a:gd name="connsiteX23" fmla="*/ 0 w 5904656"/>
              <a:gd name="connsiteY23" fmla="*/ 1790100 h 3140526"/>
              <a:gd name="connsiteX24" fmla="*/ 0 w 5904656"/>
              <a:gd name="connsiteY24" fmla="*/ 1099184 h 3140526"/>
              <a:gd name="connsiteX25" fmla="*/ 0 w 5904656"/>
              <a:gd name="connsiteY25" fmla="*/ 0 h 31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04656" h="3140526" fill="none" extrusionOk="0">
                <a:moveTo>
                  <a:pt x="0" y="0"/>
                </a:moveTo>
                <a:cubicBezTo>
                  <a:pt x="359191" y="-34581"/>
                  <a:pt x="609626" y="-655"/>
                  <a:pt x="774166" y="0"/>
                </a:cubicBezTo>
                <a:cubicBezTo>
                  <a:pt x="938706" y="655"/>
                  <a:pt x="1319396" y="-27658"/>
                  <a:pt x="1548332" y="0"/>
                </a:cubicBezTo>
                <a:cubicBezTo>
                  <a:pt x="1777268" y="27658"/>
                  <a:pt x="1917277" y="-32673"/>
                  <a:pt x="2204405" y="0"/>
                </a:cubicBezTo>
                <a:cubicBezTo>
                  <a:pt x="2491533" y="32673"/>
                  <a:pt x="2767683" y="-25876"/>
                  <a:pt x="2919524" y="0"/>
                </a:cubicBezTo>
                <a:cubicBezTo>
                  <a:pt x="3071365" y="25876"/>
                  <a:pt x="3234463" y="-18506"/>
                  <a:pt x="3516551" y="0"/>
                </a:cubicBezTo>
                <a:cubicBezTo>
                  <a:pt x="3798639" y="18506"/>
                  <a:pt x="3891206" y="25174"/>
                  <a:pt x="4172624" y="0"/>
                </a:cubicBezTo>
                <a:cubicBezTo>
                  <a:pt x="4454042" y="-25174"/>
                  <a:pt x="4692052" y="31209"/>
                  <a:pt x="4946790" y="0"/>
                </a:cubicBezTo>
                <a:cubicBezTo>
                  <a:pt x="5201528" y="-31209"/>
                  <a:pt x="5542739" y="39495"/>
                  <a:pt x="5904656" y="0"/>
                </a:cubicBezTo>
                <a:cubicBezTo>
                  <a:pt x="5875640" y="231013"/>
                  <a:pt x="5935312" y="429816"/>
                  <a:pt x="5904656" y="659510"/>
                </a:cubicBezTo>
                <a:cubicBezTo>
                  <a:pt x="5874001" y="889204"/>
                  <a:pt x="5907981" y="999557"/>
                  <a:pt x="5904656" y="1224805"/>
                </a:cubicBezTo>
                <a:cubicBezTo>
                  <a:pt x="5901331" y="1450054"/>
                  <a:pt x="5906623" y="1588445"/>
                  <a:pt x="5904656" y="1821505"/>
                </a:cubicBezTo>
                <a:cubicBezTo>
                  <a:pt x="5902689" y="2054565"/>
                  <a:pt x="5902172" y="2222043"/>
                  <a:pt x="5904656" y="2449610"/>
                </a:cubicBezTo>
                <a:cubicBezTo>
                  <a:pt x="5907140" y="2677178"/>
                  <a:pt x="5886620" y="2971013"/>
                  <a:pt x="5904656" y="3140526"/>
                </a:cubicBezTo>
                <a:cubicBezTo>
                  <a:pt x="5728343" y="3104831"/>
                  <a:pt x="5434362" y="3118832"/>
                  <a:pt x="5130490" y="3140526"/>
                </a:cubicBezTo>
                <a:cubicBezTo>
                  <a:pt x="4826618" y="3162220"/>
                  <a:pt x="4617816" y="3150338"/>
                  <a:pt x="4474417" y="3140526"/>
                </a:cubicBezTo>
                <a:cubicBezTo>
                  <a:pt x="4331018" y="3130714"/>
                  <a:pt x="4107573" y="3143289"/>
                  <a:pt x="3818344" y="3140526"/>
                </a:cubicBezTo>
                <a:cubicBezTo>
                  <a:pt x="3529115" y="3137763"/>
                  <a:pt x="3304826" y="3128799"/>
                  <a:pt x="3162271" y="3140526"/>
                </a:cubicBezTo>
                <a:cubicBezTo>
                  <a:pt x="3019716" y="3152253"/>
                  <a:pt x="2649981" y="3148344"/>
                  <a:pt x="2506198" y="3140526"/>
                </a:cubicBezTo>
                <a:cubicBezTo>
                  <a:pt x="2362415" y="3132708"/>
                  <a:pt x="2088910" y="3125689"/>
                  <a:pt x="1909172" y="3140526"/>
                </a:cubicBezTo>
                <a:cubicBezTo>
                  <a:pt x="1729434" y="3155363"/>
                  <a:pt x="1469789" y="3163491"/>
                  <a:pt x="1194053" y="3140526"/>
                </a:cubicBezTo>
                <a:cubicBezTo>
                  <a:pt x="918317" y="3117561"/>
                  <a:pt x="554245" y="3162973"/>
                  <a:pt x="0" y="3140526"/>
                </a:cubicBezTo>
                <a:cubicBezTo>
                  <a:pt x="24365" y="2837460"/>
                  <a:pt x="-2416" y="2715049"/>
                  <a:pt x="0" y="2449610"/>
                </a:cubicBezTo>
                <a:cubicBezTo>
                  <a:pt x="2416" y="2184171"/>
                  <a:pt x="25260" y="2099623"/>
                  <a:pt x="0" y="1790100"/>
                </a:cubicBezTo>
                <a:cubicBezTo>
                  <a:pt x="-25260" y="1480577"/>
                  <a:pt x="10" y="1354444"/>
                  <a:pt x="0" y="1099184"/>
                </a:cubicBezTo>
                <a:cubicBezTo>
                  <a:pt x="-10" y="843924"/>
                  <a:pt x="17271" y="326310"/>
                  <a:pt x="0" y="0"/>
                </a:cubicBezTo>
                <a:close/>
              </a:path>
              <a:path w="5904656" h="3140526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909592" y="264806"/>
                  <a:pt x="5889603" y="346435"/>
                  <a:pt x="5904656" y="628105"/>
                </a:cubicBezTo>
                <a:cubicBezTo>
                  <a:pt x="5919709" y="909776"/>
                  <a:pt x="5911711" y="1104448"/>
                  <a:pt x="5904656" y="1256210"/>
                </a:cubicBezTo>
                <a:cubicBezTo>
                  <a:pt x="5897601" y="1407972"/>
                  <a:pt x="5886623" y="1626697"/>
                  <a:pt x="5904656" y="1915721"/>
                </a:cubicBezTo>
                <a:cubicBezTo>
                  <a:pt x="5922689" y="2204745"/>
                  <a:pt x="5921737" y="2236256"/>
                  <a:pt x="5904656" y="2449610"/>
                </a:cubicBezTo>
                <a:cubicBezTo>
                  <a:pt x="5887575" y="2662964"/>
                  <a:pt x="5878134" y="2875680"/>
                  <a:pt x="5904656" y="3140526"/>
                </a:cubicBezTo>
                <a:cubicBezTo>
                  <a:pt x="5632761" y="3165510"/>
                  <a:pt x="5531057" y="3160645"/>
                  <a:pt x="5248583" y="3140526"/>
                </a:cubicBezTo>
                <a:cubicBezTo>
                  <a:pt x="4966109" y="3120407"/>
                  <a:pt x="4914656" y="3158320"/>
                  <a:pt x="4592510" y="3140526"/>
                </a:cubicBezTo>
                <a:cubicBezTo>
                  <a:pt x="4270364" y="3122732"/>
                  <a:pt x="4182254" y="3139557"/>
                  <a:pt x="3818344" y="3140526"/>
                </a:cubicBezTo>
                <a:cubicBezTo>
                  <a:pt x="3454434" y="3141495"/>
                  <a:pt x="3418363" y="3163232"/>
                  <a:pt x="3162271" y="3140526"/>
                </a:cubicBezTo>
                <a:cubicBezTo>
                  <a:pt x="2906179" y="3117820"/>
                  <a:pt x="2786027" y="3159301"/>
                  <a:pt x="2683338" y="3140526"/>
                </a:cubicBezTo>
                <a:cubicBezTo>
                  <a:pt x="2580649" y="3121751"/>
                  <a:pt x="2370839" y="3118298"/>
                  <a:pt x="2145358" y="3140526"/>
                </a:cubicBezTo>
                <a:cubicBezTo>
                  <a:pt x="1919877" y="3162754"/>
                  <a:pt x="1714124" y="3132264"/>
                  <a:pt x="1371192" y="3140526"/>
                </a:cubicBezTo>
                <a:cubicBezTo>
                  <a:pt x="1028260" y="3148788"/>
                  <a:pt x="864472" y="3167591"/>
                  <a:pt x="715119" y="3140526"/>
                </a:cubicBezTo>
                <a:cubicBezTo>
                  <a:pt x="565766" y="3113461"/>
                  <a:pt x="345547" y="3110367"/>
                  <a:pt x="0" y="3140526"/>
                </a:cubicBezTo>
                <a:cubicBezTo>
                  <a:pt x="-17318" y="2903329"/>
                  <a:pt x="-22927" y="2695960"/>
                  <a:pt x="0" y="2512421"/>
                </a:cubicBezTo>
                <a:cubicBezTo>
                  <a:pt x="22927" y="2328882"/>
                  <a:pt x="23241" y="2201016"/>
                  <a:pt x="0" y="1978531"/>
                </a:cubicBezTo>
                <a:cubicBezTo>
                  <a:pt x="-23241" y="1756046"/>
                  <a:pt x="-14859" y="1623890"/>
                  <a:pt x="0" y="1444642"/>
                </a:cubicBezTo>
                <a:cubicBezTo>
                  <a:pt x="14859" y="1265394"/>
                  <a:pt x="28456" y="928946"/>
                  <a:pt x="0" y="785132"/>
                </a:cubicBezTo>
                <a:cubicBezTo>
                  <a:pt x="-28456" y="641318"/>
                  <a:pt x="-36563" y="30457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D66EEA-F9CA-180F-1DC7-8A3F2142E69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5779" y="1484784"/>
            <a:ext cx="5544617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Es muss sichergestellt werden, dass die Mitarbeiter </a:t>
            </a:r>
            <a:r>
              <a:rPr lang="de-DE" sz="1400" dirty="0" err="1"/>
              <a:t>OHMega</a:t>
            </a:r>
            <a:r>
              <a:rPr lang="de-DE" sz="1400" dirty="0"/>
              <a:t> eingerichtet sind, den passenden Gruppen zugeordnet sind, ein Passwort  besitzen und sich anmelden dürfen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85D68A-DC2D-BE80-080B-6E57D5B23B5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4612" y="495460"/>
            <a:ext cx="94054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06.11.24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54D161-428F-BE67-F811-EE6B70DE5A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35157" y="495460"/>
            <a:ext cx="20162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Benjamin Golderer</a:t>
            </a:r>
          </a:p>
        </p:txBody>
      </p:sp>
      <p:sp>
        <p:nvSpPr>
          <p:cNvPr id="3" name="Inhaltsplatzhalter 13">
            <a:extLst>
              <a:ext uri="{FF2B5EF4-FFF2-40B4-BE49-F238E27FC236}">
                <a16:creationId xmlns:a16="http://schemas.microsoft.com/office/drawing/2014/main" id="{70D423A4-9C10-078A-65B6-23397FB1EF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1204083"/>
            <a:ext cx="5904656" cy="1079905"/>
          </a:xfrm>
          <a:custGeom>
            <a:avLst/>
            <a:gdLst>
              <a:gd name="connsiteX0" fmla="*/ 0 w 5904656"/>
              <a:gd name="connsiteY0" fmla="*/ 0 h 1079905"/>
              <a:gd name="connsiteX1" fmla="*/ 774166 w 5904656"/>
              <a:gd name="connsiteY1" fmla="*/ 0 h 1079905"/>
              <a:gd name="connsiteX2" fmla="*/ 1489285 w 5904656"/>
              <a:gd name="connsiteY2" fmla="*/ 0 h 1079905"/>
              <a:gd name="connsiteX3" fmla="*/ 2145358 w 5904656"/>
              <a:gd name="connsiteY3" fmla="*/ 0 h 1079905"/>
              <a:gd name="connsiteX4" fmla="*/ 2801431 w 5904656"/>
              <a:gd name="connsiteY4" fmla="*/ 0 h 1079905"/>
              <a:gd name="connsiteX5" fmla="*/ 3575597 w 5904656"/>
              <a:gd name="connsiteY5" fmla="*/ 0 h 1079905"/>
              <a:gd name="connsiteX6" fmla="*/ 4290717 w 5904656"/>
              <a:gd name="connsiteY6" fmla="*/ 0 h 1079905"/>
              <a:gd name="connsiteX7" fmla="*/ 4769650 w 5904656"/>
              <a:gd name="connsiteY7" fmla="*/ 0 h 1079905"/>
              <a:gd name="connsiteX8" fmla="*/ 5904656 w 5904656"/>
              <a:gd name="connsiteY8" fmla="*/ 0 h 1079905"/>
              <a:gd name="connsiteX9" fmla="*/ 5904656 w 5904656"/>
              <a:gd name="connsiteY9" fmla="*/ 561551 h 1079905"/>
              <a:gd name="connsiteX10" fmla="*/ 5904656 w 5904656"/>
              <a:gd name="connsiteY10" fmla="*/ 1079905 h 1079905"/>
              <a:gd name="connsiteX11" fmla="*/ 5366676 w 5904656"/>
              <a:gd name="connsiteY11" fmla="*/ 1079905 h 1079905"/>
              <a:gd name="connsiteX12" fmla="*/ 4592510 w 5904656"/>
              <a:gd name="connsiteY12" fmla="*/ 1079905 h 1079905"/>
              <a:gd name="connsiteX13" fmla="*/ 3995484 w 5904656"/>
              <a:gd name="connsiteY13" fmla="*/ 1079905 h 1079905"/>
              <a:gd name="connsiteX14" fmla="*/ 3221318 w 5904656"/>
              <a:gd name="connsiteY14" fmla="*/ 1079905 h 1079905"/>
              <a:gd name="connsiteX15" fmla="*/ 2683338 w 5904656"/>
              <a:gd name="connsiteY15" fmla="*/ 1079905 h 1079905"/>
              <a:gd name="connsiteX16" fmla="*/ 2204405 w 5904656"/>
              <a:gd name="connsiteY16" fmla="*/ 1079905 h 1079905"/>
              <a:gd name="connsiteX17" fmla="*/ 1725472 w 5904656"/>
              <a:gd name="connsiteY17" fmla="*/ 1079905 h 1079905"/>
              <a:gd name="connsiteX18" fmla="*/ 1010352 w 5904656"/>
              <a:gd name="connsiteY18" fmla="*/ 1079905 h 1079905"/>
              <a:gd name="connsiteX19" fmla="*/ 0 w 5904656"/>
              <a:gd name="connsiteY19" fmla="*/ 1079905 h 1079905"/>
              <a:gd name="connsiteX20" fmla="*/ 0 w 5904656"/>
              <a:gd name="connsiteY20" fmla="*/ 539953 h 1079905"/>
              <a:gd name="connsiteX21" fmla="*/ 0 w 5904656"/>
              <a:gd name="connsiteY21" fmla="*/ 0 h 107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04656" h="1079905" fill="none" extrusionOk="0">
                <a:moveTo>
                  <a:pt x="0" y="0"/>
                </a:moveTo>
                <a:cubicBezTo>
                  <a:pt x="158160" y="6456"/>
                  <a:pt x="605221" y="-9816"/>
                  <a:pt x="774166" y="0"/>
                </a:cubicBezTo>
                <a:cubicBezTo>
                  <a:pt x="943111" y="9816"/>
                  <a:pt x="1258377" y="27640"/>
                  <a:pt x="1489285" y="0"/>
                </a:cubicBezTo>
                <a:cubicBezTo>
                  <a:pt x="1720193" y="-27640"/>
                  <a:pt x="1970673" y="-30699"/>
                  <a:pt x="2145358" y="0"/>
                </a:cubicBezTo>
                <a:cubicBezTo>
                  <a:pt x="2320043" y="30699"/>
                  <a:pt x="2475141" y="31968"/>
                  <a:pt x="2801431" y="0"/>
                </a:cubicBezTo>
                <a:cubicBezTo>
                  <a:pt x="3127721" y="-31968"/>
                  <a:pt x="3374894" y="-9085"/>
                  <a:pt x="3575597" y="0"/>
                </a:cubicBezTo>
                <a:cubicBezTo>
                  <a:pt x="3776300" y="9085"/>
                  <a:pt x="3959168" y="-4394"/>
                  <a:pt x="4290717" y="0"/>
                </a:cubicBezTo>
                <a:cubicBezTo>
                  <a:pt x="4622266" y="4394"/>
                  <a:pt x="4611610" y="20141"/>
                  <a:pt x="4769650" y="0"/>
                </a:cubicBezTo>
                <a:cubicBezTo>
                  <a:pt x="4927690" y="-20141"/>
                  <a:pt x="5476771" y="24084"/>
                  <a:pt x="5904656" y="0"/>
                </a:cubicBezTo>
                <a:cubicBezTo>
                  <a:pt x="5912776" y="200330"/>
                  <a:pt x="5919011" y="414476"/>
                  <a:pt x="5904656" y="561551"/>
                </a:cubicBezTo>
                <a:cubicBezTo>
                  <a:pt x="5890301" y="708626"/>
                  <a:pt x="5924159" y="923414"/>
                  <a:pt x="5904656" y="1079905"/>
                </a:cubicBezTo>
                <a:cubicBezTo>
                  <a:pt x="5680616" y="1103242"/>
                  <a:pt x="5610991" y="1070773"/>
                  <a:pt x="5366676" y="1079905"/>
                </a:cubicBezTo>
                <a:cubicBezTo>
                  <a:pt x="5122361" y="1089037"/>
                  <a:pt x="4821541" y="1053332"/>
                  <a:pt x="4592510" y="1079905"/>
                </a:cubicBezTo>
                <a:cubicBezTo>
                  <a:pt x="4363479" y="1106478"/>
                  <a:pt x="4168569" y="1080315"/>
                  <a:pt x="3995484" y="1079905"/>
                </a:cubicBezTo>
                <a:cubicBezTo>
                  <a:pt x="3822399" y="1079495"/>
                  <a:pt x="3565204" y="1042916"/>
                  <a:pt x="3221318" y="1079905"/>
                </a:cubicBezTo>
                <a:cubicBezTo>
                  <a:pt x="2877432" y="1116894"/>
                  <a:pt x="2861483" y="1072139"/>
                  <a:pt x="2683338" y="1079905"/>
                </a:cubicBezTo>
                <a:cubicBezTo>
                  <a:pt x="2505193" y="1087671"/>
                  <a:pt x="2359530" y="1091071"/>
                  <a:pt x="2204405" y="1079905"/>
                </a:cubicBezTo>
                <a:cubicBezTo>
                  <a:pt x="2049280" y="1068739"/>
                  <a:pt x="1854262" y="1060055"/>
                  <a:pt x="1725472" y="1079905"/>
                </a:cubicBezTo>
                <a:cubicBezTo>
                  <a:pt x="1596682" y="1099755"/>
                  <a:pt x="1347965" y="1098457"/>
                  <a:pt x="1010352" y="1079905"/>
                </a:cubicBezTo>
                <a:cubicBezTo>
                  <a:pt x="672739" y="1061353"/>
                  <a:pt x="289129" y="1097449"/>
                  <a:pt x="0" y="1079905"/>
                </a:cubicBezTo>
                <a:cubicBezTo>
                  <a:pt x="-296" y="881120"/>
                  <a:pt x="10162" y="664663"/>
                  <a:pt x="0" y="539953"/>
                </a:cubicBezTo>
                <a:cubicBezTo>
                  <a:pt x="-10162" y="415243"/>
                  <a:pt x="6555" y="168428"/>
                  <a:pt x="0" y="0"/>
                </a:cubicBezTo>
                <a:close/>
              </a:path>
              <a:path w="5904656" h="1079905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882730" y="191000"/>
                  <a:pt x="5904290" y="395070"/>
                  <a:pt x="5904656" y="539953"/>
                </a:cubicBezTo>
                <a:cubicBezTo>
                  <a:pt x="5905022" y="684836"/>
                  <a:pt x="5902419" y="918545"/>
                  <a:pt x="5904656" y="1079905"/>
                </a:cubicBezTo>
                <a:cubicBezTo>
                  <a:pt x="5654179" y="1073504"/>
                  <a:pt x="5527305" y="1064461"/>
                  <a:pt x="5189537" y="1079905"/>
                </a:cubicBezTo>
                <a:cubicBezTo>
                  <a:pt x="4851769" y="1095349"/>
                  <a:pt x="4659892" y="1053300"/>
                  <a:pt x="4415371" y="1079905"/>
                </a:cubicBezTo>
                <a:cubicBezTo>
                  <a:pt x="4170850" y="1106510"/>
                  <a:pt x="3944526" y="1107410"/>
                  <a:pt x="3641205" y="1079905"/>
                </a:cubicBezTo>
                <a:cubicBezTo>
                  <a:pt x="3337884" y="1052400"/>
                  <a:pt x="3313450" y="1056171"/>
                  <a:pt x="3103225" y="1079905"/>
                </a:cubicBezTo>
                <a:cubicBezTo>
                  <a:pt x="2893000" y="1103639"/>
                  <a:pt x="2769298" y="1097699"/>
                  <a:pt x="2447152" y="1079905"/>
                </a:cubicBezTo>
                <a:cubicBezTo>
                  <a:pt x="2125006" y="1062111"/>
                  <a:pt x="2036896" y="1078936"/>
                  <a:pt x="1672986" y="1079905"/>
                </a:cubicBezTo>
                <a:cubicBezTo>
                  <a:pt x="1309076" y="1080874"/>
                  <a:pt x="1273005" y="1102611"/>
                  <a:pt x="1016913" y="1079905"/>
                </a:cubicBezTo>
                <a:cubicBezTo>
                  <a:pt x="760821" y="1057199"/>
                  <a:pt x="344376" y="1081981"/>
                  <a:pt x="0" y="1079905"/>
                </a:cubicBezTo>
                <a:cubicBezTo>
                  <a:pt x="10792" y="923030"/>
                  <a:pt x="8281" y="743355"/>
                  <a:pt x="0" y="561551"/>
                </a:cubicBezTo>
                <a:cubicBezTo>
                  <a:pt x="-8281" y="379747"/>
                  <a:pt x="-19850" y="21378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Vorbedingung/Daten</a:t>
            </a:r>
            <a:r>
              <a:rPr lang="de-DE" sz="1600" dirty="0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de-DE" sz="1600" dirty="0"/>
              <a:t>- /LH4/ und Beachtung der </a:t>
            </a:r>
            <a:r>
              <a:rPr lang="de-DE" sz="1600" dirty="0" err="1"/>
              <a:t>Gruppen-und</a:t>
            </a:r>
            <a:r>
              <a:rPr lang="de-DE" sz="1600" dirty="0"/>
              <a:t> Benutzertabellen in den Kundenanforderungen </a:t>
            </a: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C0D0C790-6238-3183-D23C-B97E818731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3815" y="4033353"/>
            <a:ext cx="5760640" cy="1484342"/>
          </a:xfrm>
          <a:custGeom>
            <a:avLst/>
            <a:gdLst>
              <a:gd name="connsiteX0" fmla="*/ 0 w 5760640"/>
              <a:gd name="connsiteY0" fmla="*/ 0 h 1484342"/>
              <a:gd name="connsiteX1" fmla="*/ 467252 w 5760640"/>
              <a:gd name="connsiteY1" fmla="*/ 0 h 1484342"/>
              <a:gd name="connsiteX2" fmla="*/ 1222536 w 5760640"/>
              <a:gd name="connsiteY2" fmla="*/ 0 h 1484342"/>
              <a:gd name="connsiteX3" fmla="*/ 1920213 w 5760640"/>
              <a:gd name="connsiteY3" fmla="*/ 0 h 1484342"/>
              <a:gd name="connsiteX4" fmla="*/ 2387465 w 5760640"/>
              <a:gd name="connsiteY4" fmla="*/ 0 h 1484342"/>
              <a:gd name="connsiteX5" fmla="*/ 2969930 w 5760640"/>
              <a:gd name="connsiteY5" fmla="*/ 0 h 1484342"/>
              <a:gd name="connsiteX6" fmla="*/ 3725214 w 5760640"/>
              <a:gd name="connsiteY6" fmla="*/ 0 h 1484342"/>
              <a:gd name="connsiteX7" fmla="*/ 4365285 w 5760640"/>
              <a:gd name="connsiteY7" fmla="*/ 0 h 1484342"/>
              <a:gd name="connsiteX8" fmla="*/ 5062962 w 5760640"/>
              <a:gd name="connsiteY8" fmla="*/ 0 h 1484342"/>
              <a:gd name="connsiteX9" fmla="*/ 5760640 w 5760640"/>
              <a:gd name="connsiteY9" fmla="*/ 0 h 1484342"/>
              <a:gd name="connsiteX10" fmla="*/ 5760640 w 5760640"/>
              <a:gd name="connsiteY10" fmla="*/ 494781 h 1484342"/>
              <a:gd name="connsiteX11" fmla="*/ 5760640 w 5760640"/>
              <a:gd name="connsiteY11" fmla="*/ 1004405 h 1484342"/>
              <a:gd name="connsiteX12" fmla="*/ 5760640 w 5760640"/>
              <a:gd name="connsiteY12" fmla="*/ 1484342 h 1484342"/>
              <a:gd name="connsiteX13" fmla="*/ 5293388 w 5760640"/>
              <a:gd name="connsiteY13" fmla="*/ 1484342 h 1484342"/>
              <a:gd name="connsiteX14" fmla="*/ 4826136 w 5760640"/>
              <a:gd name="connsiteY14" fmla="*/ 1484342 h 1484342"/>
              <a:gd name="connsiteX15" fmla="*/ 4128459 w 5760640"/>
              <a:gd name="connsiteY15" fmla="*/ 1484342 h 1484342"/>
              <a:gd name="connsiteX16" fmla="*/ 3661207 w 5760640"/>
              <a:gd name="connsiteY16" fmla="*/ 1484342 h 1484342"/>
              <a:gd name="connsiteX17" fmla="*/ 3021136 w 5760640"/>
              <a:gd name="connsiteY17" fmla="*/ 1484342 h 1484342"/>
              <a:gd name="connsiteX18" fmla="*/ 2496277 w 5760640"/>
              <a:gd name="connsiteY18" fmla="*/ 1484342 h 1484342"/>
              <a:gd name="connsiteX19" fmla="*/ 1856206 w 5760640"/>
              <a:gd name="connsiteY19" fmla="*/ 1484342 h 1484342"/>
              <a:gd name="connsiteX20" fmla="*/ 1216135 w 5760640"/>
              <a:gd name="connsiteY20" fmla="*/ 1484342 h 1484342"/>
              <a:gd name="connsiteX21" fmla="*/ 576064 w 5760640"/>
              <a:gd name="connsiteY21" fmla="*/ 1484342 h 1484342"/>
              <a:gd name="connsiteX22" fmla="*/ 0 w 5760640"/>
              <a:gd name="connsiteY22" fmla="*/ 1484342 h 1484342"/>
              <a:gd name="connsiteX23" fmla="*/ 0 w 5760640"/>
              <a:gd name="connsiteY23" fmla="*/ 1004405 h 1484342"/>
              <a:gd name="connsiteX24" fmla="*/ 0 w 5760640"/>
              <a:gd name="connsiteY24" fmla="*/ 509624 h 1484342"/>
              <a:gd name="connsiteX25" fmla="*/ 0 w 5760640"/>
              <a:gd name="connsiteY25" fmla="*/ 0 h 14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484342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51737" y="173286"/>
                  <a:pt x="5745432" y="326761"/>
                  <a:pt x="5760640" y="494781"/>
                </a:cubicBezTo>
                <a:cubicBezTo>
                  <a:pt x="5775848" y="662801"/>
                  <a:pt x="5771804" y="860272"/>
                  <a:pt x="5760640" y="1004405"/>
                </a:cubicBezTo>
                <a:cubicBezTo>
                  <a:pt x="5749476" y="1148538"/>
                  <a:pt x="5753083" y="1305264"/>
                  <a:pt x="5760640" y="1484342"/>
                </a:cubicBezTo>
                <a:cubicBezTo>
                  <a:pt x="5610171" y="1465804"/>
                  <a:pt x="5421794" y="1464624"/>
                  <a:pt x="5293388" y="1484342"/>
                </a:cubicBezTo>
                <a:cubicBezTo>
                  <a:pt x="5164982" y="1504060"/>
                  <a:pt x="5052698" y="1494552"/>
                  <a:pt x="4826136" y="1484342"/>
                </a:cubicBezTo>
                <a:cubicBezTo>
                  <a:pt x="4599574" y="1474132"/>
                  <a:pt x="4413798" y="1452949"/>
                  <a:pt x="4128459" y="1484342"/>
                </a:cubicBezTo>
                <a:cubicBezTo>
                  <a:pt x="3843120" y="1515735"/>
                  <a:pt x="3832127" y="1501943"/>
                  <a:pt x="3661207" y="1484342"/>
                </a:cubicBezTo>
                <a:cubicBezTo>
                  <a:pt x="3490287" y="1466741"/>
                  <a:pt x="3194122" y="1469358"/>
                  <a:pt x="3021136" y="1484342"/>
                </a:cubicBezTo>
                <a:cubicBezTo>
                  <a:pt x="2848150" y="1499326"/>
                  <a:pt x="2685637" y="1485968"/>
                  <a:pt x="2496277" y="1484342"/>
                </a:cubicBezTo>
                <a:cubicBezTo>
                  <a:pt x="2306917" y="1482716"/>
                  <a:pt x="2144983" y="1457985"/>
                  <a:pt x="1856206" y="1484342"/>
                </a:cubicBezTo>
                <a:cubicBezTo>
                  <a:pt x="1567429" y="1510699"/>
                  <a:pt x="1492053" y="1513225"/>
                  <a:pt x="1216135" y="1484342"/>
                </a:cubicBezTo>
                <a:cubicBezTo>
                  <a:pt x="940217" y="1455459"/>
                  <a:pt x="887486" y="1499550"/>
                  <a:pt x="576064" y="1484342"/>
                </a:cubicBezTo>
                <a:cubicBezTo>
                  <a:pt x="264642" y="1469134"/>
                  <a:pt x="254743" y="1461905"/>
                  <a:pt x="0" y="1484342"/>
                </a:cubicBezTo>
                <a:cubicBezTo>
                  <a:pt x="6811" y="1301302"/>
                  <a:pt x="17511" y="1172156"/>
                  <a:pt x="0" y="1004405"/>
                </a:cubicBezTo>
                <a:cubicBezTo>
                  <a:pt x="-17511" y="836654"/>
                  <a:pt x="6683" y="740343"/>
                  <a:pt x="0" y="509624"/>
                </a:cubicBezTo>
                <a:cubicBezTo>
                  <a:pt x="-6683" y="278905"/>
                  <a:pt x="7509" y="126739"/>
                  <a:pt x="0" y="0"/>
                </a:cubicBezTo>
                <a:close/>
              </a:path>
              <a:path w="5760640" h="1484342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52997" y="140345"/>
                  <a:pt x="5776269" y="262023"/>
                  <a:pt x="5760640" y="494781"/>
                </a:cubicBezTo>
                <a:cubicBezTo>
                  <a:pt x="5745011" y="727539"/>
                  <a:pt x="5770116" y="808284"/>
                  <a:pt x="5760640" y="989561"/>
                </a:cubicBezTo>
                <a:cubicBezTo>
                  <a:pt x="5751164" y="1170838"/>
                  <a:pt x="5754484" y="1237121"/>
                  <a:pt x="5760640" y="1484342"/>
                </a:cubicBezTo>
                <a:cubicBezTo>
                  <a:pt x="5573925" y="1463530"/>
                  <a:pt x="5436372" y="1466256"/>
                  <a:pt x="5293388" y="1484342"/>
                </a:cubicBezTo>
                <a:cubicBezTo>
                  <a:pt x="5150404" y="1502428"/>
                  <a:pt x="4912254" y="1493984"/>
                  <a:pt x="4538104" y="1484342"/>
                </a:cubicBezTo>
                <a:cubicBezTo>
                  <a:pt x="4163954" y="1474700"/>
                  <a:pt x="4152323" y="1471353"/>
                  <a:pt x="4013246" y="1484342"/>
                </a:cubicBezTo>
                <a:cubicBezTo>
                  <a:pt x="3874169" y="1497331"/>
                  <a:pt x="3571307" y="1485599"/>
                  <a:pt x="3373175" y="1484342"/>
                </a:cubicBezTo>
                <a:cubicBezTo>
                  <a:pt x="3175043" y="1483085"/>
                  <a:pt x="2797034" y="1450505"/>
                  <a:pt x="2617891" y="1484342"/>
                </a:cubicBezTo>
                <a:cubicBezTo>
                  <a:pt x="2438748" y="1518179"/>
                  <a:pt x="2153334" y="1505873"/>
                  <a:pt x="1977820" y="1484342"/>
                </a:cubicBezTo>
                <a:cubicBezTo>
                  <a:pt x="1802306" y="1462811"/>
                  <a:pt x="1629358" y="1479390"/>
                  <a:pt x="1510568" y="1484342"/>
                </a:cubicBezTo>
                <a:cubicBezTo>
                  <a:pt x="1391778" y="1489294"/>
                  <a:pt x="1188144" y="1493899"/>
                  <a:pt x="985710" y="1484342"/>
                </a:cubicBezTo>
                <a:cubicBezTo>
                  <a:pt x="783276" y="1474785"/>
                  <a:pt x="212341" y="1487414"/>
                  <a:pt x="0" y="1484342"/>
                </a:cubicBezTo>
                <a:cubicBezTo>
                  <a:pt x="-23472" y="1373335"/>
                  <a:pt x="-767" y="1181635"/>
                  <a:pt x="0" y="989561"/>
                </a:cubicBezTo>
                <a:cubicBezTo>
                  <a:pt x="767" y="797487"/>
                  <a:pt x="22965" y="705546"/>
                  <a:pt x="0" y="494781"/>
                </a:cubicBezTo>
                <a:cubicBezTo>
                  <a:pt x="-22965" y="284016"/>
                  <a:pt x="15700" y="136832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de-DE" sz="1600" b="1" dirty="0"/>
              <a:t>Befehlsliste / Eingaben: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 </a:t>
            </a:r>
            <a:r>
              <a:rPr lang="de-DE" sz="1600" dirty="0" err="1"/>
              <a:t>cat</a:t>
            </a:r>
            <a:r>
              <a:rPr lang="de-DE" sz="1600" dirty="0"/>
              <a:t> /</a:t>
            </a:r>
            <a:r>
              <a:rPr lang="de-DE" sz="1600" dirty="0" err="1"/>
              <a:t>etc</a:t>
            </a:r>
            <a:r>
              <a:rPr lang="de-DE" sz="1600" dirty="0"/>
              <a:t>/</a:t>
            </a:r>
            <a:r>
              <a:rPr lang="de-DE" sz="1600" dirty="0" err="1"/>
              <a:t>passwd</a:t>
            </a:r>
            <a:r>
              <a:rPr lang="de-DE" sz="1600" dirty="0"/>
              <a:t> | </a:t>
            </a:r>
            <a:r>
              <a:rPr lang="de-DE" sz="1600" dirty="0" err="1"/>
              <a:t>grep</a:t>
            </a:r>
            <a:r>
              <a:rPr lang="de-DE" sz="1600" dirty="0"/>
              <a:t> -E '</a:t>
            </a:r>
            <a:r>
              <a:rPr lang="de-DE" sz="1600" dirty="0" err="1"/>
              <a:t>benjamingolderer|rda</a:t>
            </a:r>
            <a:r>
              <a:rPr lang="de-DE" sz="1600" dirty="0"/>
              <a:t>'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170843-B0EC-436C-0553-5FEA82586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85" y="2726024"/>
            <a:ext cx="5772447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/>
              <a:t>#3.1</a:t>
            </a:r>
            <a:r>
              <a:rPr lang="de-DE" sz="3200" dirty="0"/>
              <a:t> </a:t>
            </a:r>
            <a:r>
              <a:rPr lang="de-DE" sz="3100" dirty="0"/>
              <a:t>Mitarbeiter OHMega.IT (</a:t>
            </a:r>
            <a:r>
              <a:rPr lang="de-DE" sz="3100" dirty="0" err="1"/>
              <a:t>sudo</a:t>
            </a:r>
            <a:r>
              <a:rPr lang="de-DE" sz="3100" dirty="0"/>
              <a:t>)</a:t>
            </a:r>
            <a:endParaRPr lang="de-DE" dirty="0"/>
          </a:p>
        </p:txBody>
      </p:sp>
      <p:sp>
        <p:nvSpPr>
          <p:cNvPr id="14" name="Inhaltsplatzhalter 13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61764" y="1196752"/>
            <a:ext cx="5760640" cy="1087236"/>
          </a:xfrm>
          <a:custGeom>
            <a:avLst/>
            <a:gdLst>
              <a:gd name="connsiteX0" fmla="*/ 0 w 5760640"/>
              <a:gd name="connsiteY0" fmla="*/ 0 h 1087236"/>
              <a:gd name="connsiteX1" fmla="*/ 755284 w 5760640"/>
              <a:gd name="connsiteY1" fmla="*/ 0 h 1087236"/>
              <a:gd name="connsiteX2" fmla="*/ 1452961 w 5760640"/>
              <a:gd name="connsiteY2" fmla="*/ 0 h 1087236"/>
              <a:gd name="connsiteX3" fmla="*/ 2093033 w 5760640"/>
              <a:gd name="connsiteY3" fmla="*/ 0 h 1087236"/>
              <a:gd name="connsiteX4" fmla="*/ 2733104 w 5760640"/>
              <a:gd name="connsiteY4" fmla="*/ 0 h 1087236"/>
              <a:gd name="connsiteX5" fmla="*/ 3488388 w 5760640"/>
              <a:gd name="connsiteY5" fmla="*/ 0 h 1087236"/>
              <a:gd name="connsiteX6" fmla="*/ 4186065 w 5760640"/>
              <a:gd name="connsiteY6" fmla="*/ 0 h 1087236"/>
              <a:gd name="connsiteX7" fmla="*/ 4653317 w 5760640"/>
              <a:gd name="connsiteY7" fmla="*/ 0 h 1087236"/>
              <a:gd name="connsiteX8" fmla="*/ 5760640 w 5760640"/>
              <a:gd name="connsiteY8" fmla="*/ 0 h 1087236"/>
              <a:gd name="connsiteX9" fmla="*/ 5760640 w 5760640"/>
              <a:gd name="connsiteY9" fmla="*/ 565363 h 1087236"/>
              <a:gd name="connsiteX10" fmla="*/ 5760640 w 5760640"/>
              <a:gd name="connsiteY10" fmla="*/ 1087236 h 1087236"/>
              <a:gd name="connsiteX11" fmla="*/ 5235782 w 5760640"/>
              <a:gd name="connsiteY11" fmla="*/ 1087236 h 1087236"/>
              <a:gd name="connsiteX12" fmla="*/ 4480498 w 5760640"/>
              <a:gd name="connsiteY12" fmla="*/ 1087236 h 1087236"/>
              <a:gd name="connsiteX13" fmla="*/ 3898033 w 5760640"/>
              <a:gd name="connsiteY13" fmla="*/ 1087236 h 1087236"/>
              <a:gd name="connsiteX14" fmla="*/ 3142749 w 5760640"/>
              <a:gd name="connsiteY14" fmla="*/ 1087236 h 1087236"/>
              <a:gd name="connsiteX15" fmla="*/ 2617891 w 5760640"/>
              <a:gd name="connsiteY15" fmla="*/ 1087236 h 1087236"/>
              <a:gd name="connsiteX16" fmla="*/ 2150639 w 5760640"/>
              <a:gd name="connsiteY16" fmla="*/ 1087236 h 1087236"/>
              <a:gd name="connsiteX17" fmla="*/ 1683387 w 5760640"/>
              <a:gd name="connsiteY17" fmla="*/ 1087236 h 1087236"/>
              <a:gd name="connsiteX18" fmla="*/ 985710 w 5760640"/>
              <a:gd name="connsiteY18" fmla="*/ 1087236 h 1087236"/>
              <a:gd name="connsiteX19" fmla="*/ 0 w 5760640"/>
              <a:gd name="connsiteY19" fmla="*/ 1087236 h 1087236"/>
              <a:gd name="connsiteX20" fmla="*/ 0 w 5760640"/>
              <a:gd name="connsiteY20" fmla="*/ 543618 h 1087236"/>
              <a:gd name="connsiteX21" fmla="*/ 0 w 5760640"/>
              <a:gd name="connsiteY21" fmla="*/ 0 h 10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60640" h="1087236" fill="none" extrusionOk="0">
                <a:moveTo>
                  <a:pt x="0" y="0"/>
                </a:moveTo>
                <a:cubicBezTo>
                  <a:pt x="199641" y="-4275"/>
                  <a:pt x="543884" y="-18413"/>
                  <a:pt x="755284" y="0"/>
                </a:cubicBezTo>
                <a:cubicBezTo>
                  <a:pt x="966684" y="18413"/>
                  <a:pt x="1277855" y="28797"/>
                  <a:pt x="1452961" y="0"/>
                </a:cubicBezTo>
                <a:cubicBezTo>
                  <a:pt x="1628067" y="-28797"/>
                  <a:pt x="1816015" y="23426"/>
                  <a:pt x="2093033" y="0"/>
                </a:cubicBezTo>
                <a:cubicBezTo>
                  <a:pt x="2370051" y="-23426"/>
                  <a:pt x="2453560" y="-9229"/>
                  <a:pt x="2733104" y="0"/>
                </a:cubicBezTo>
                <a:cubicBezTo>
                  <a:pt x="3012648" y="9229"/>
                  <a:pt x="3223093" y="-29306"/>
                  <a:pt x="3488388" y="0"/>
                </a:cubicBezTo>
                <a:cubicBezTo>
                  <a:pt x="3753683" y="29306"/>
                  <a:pt x="4041751" y="-26497"/>
                  <a:pt x="4186065" y="0"/>
                </a:cubicBezTo>
                <a:cubicBezTo>
                  <a:pt x="4330379" y="26497"/>
                  <a:pt x="4509151" y="-16900"/>
                  <a:pt x="4653317" y="0"/>
                </a:cubicBezTo>
                <a:cubicBezTo>
                  <a:pt x="4797483" y="16900"/>
                  <a:pt x="5362851" y="22580"/>
                  <a:pt x="5760640" y="0"/>
                </a:cubicBezTo>
                <a:cubicBezTo>
                  <a:pt x="5735844" y="230370"/>
                  <a:pt x="5774169" y="340151"/>
                  <a:pt x="5760640" y="565363"/>
                </a:cubicBezTo>
                <a:cubicBezTo>
                  <a:pt x="5747111" y="790575"/>
                  <a:pt x="5752266" y="828036"/>
                  <a:pt x="5760640" y="1087236"/>
                </a:cubicBezTo>
                <a:cubicBezTo>
                  <a:pt x="5646470" y="1103297"/>
                  <a:pt x="5348332" y="1098851"/>
                  <a:pt x="5235782" y="1087236"/>
                </a:cubicBezTo>
                <a:cubicBezTo>
                  <a:pt x="5123232" y="1075621"/>
                  <a:pt x="4808223" y="1111216"/>
                  <a:pt x="4480498" y="1087236"/>
                </a:cubicBezTo>
                <a:cubicBezTo>
                  <a:pt x="4152773" y="1063256"/>
                  <a:pt x="4098182" y="1093005"/>
                  <a:pt x="3898033" y="1087236"/>
                </a:cubicBezTo>
                <a:cubicBezTo>
                  <a:pt x="3697885" y="1081467"/>
                  <a:pt x="3448981" y="1104335"/>
                  <a:pt x="3142749" y="1087236"/>
                </a:cubicBezTo>
                <a:cubicBezTo>
                  <a:pt x="2836517" y="1070137"/>
                  <a:pt x="2743708" y="1111622"/>
                  <a:pt x="2617891" y="1087236"/>
                </a:cubicBezTo>
                <a:cubicBezTo>
                  <a:pt x="2492074" y="1062850"/>
                  <a:pt x="2279045" y="1067518"/>
                  <a:pt x="2150639" y="1087236"/>
                </a:cubicBezTo>
                <a:cubicBezTo>
                  <a:pt x="2022233" y="1106954"/>
                  <a:pt x="1909949" y="1097446"/>
                  <a:pt x="1683387" y="1087236"/>
                </a:cubicBezTo>
                <a:cubicBezTo>
                  <a:pt x="1456825" y="1077026"/>
                  <a:pt x="1271049" y="1055843"/>
                  <a:pt x="985710" y="1087236"/>
                </a:cubicBezTo>
                <a:cubicBezTo>
                  <a:pt x="700371" y="1118629"/>
                  <a:pt x="353464" y="1125128"/>
                  <a:pt x="0" y="1087236"/>
                </a:cubicBezTo>
                <a:cubicBezTo>
                  <a:pt x="-5739" y="918744"/>
                  <a:pt x="13532" y="806071"/>
                  <a:pt x="0" y="543618"/>
                </a:cubicBezTo>
                <a:cubicBezTo>
                  <a:pt x="-13532" y="281165"/>
                  <a:pt x="15207" y="110173"/>
                  <a:pt x="0" y="0"/>
                </a:cubicBezTo>
                <a:close/>
              </a:path>
              <a:path w="5760640" h="1087236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38679" y="139056"/>
                  <a:pt x="5743259" y="420474"/>
                  <a:pt x="5760640" y="543618"/>
                </a:cubicBezTo>
                <a:cubicBezTo>
                  <a:pt x="5778021" y="666762"/>
                  <a:pt x="5734506" y="893623"/>
                  <a:pt x="5760640" y="1087236"/>
                </a:cubicBezTo>
                <a:cubicBezTo>
                  <a:pt x="5416569" y="1099931"/>
                  <a:pt x="5258375" y="1116404"/>
                  <a:pt x="5062962" y="1087236"/>
                </a:cubicBezTo>
                <a:cubicBezTo>
                  <a:pt x="4867549" y="1058068"/>
                  <a:pt x="4592025" y="1099772"/>
                  <a:pt x="4307679" y="1087236"/>
                </a:cubicBezTo>
                <a:cubicBezTo>
                  <a:pt x="4023333" y="1074700"/>
                  <a:pt x="3926545" y="1096878"/>
                  <a:pt x="3552395" y="1087236"/>
                </a:cubicBezTo>
                <a:cubicBezTo>
                  <a:pt x="3178245" y="1077594"/>
                  <a:pt x="3170136" y="1075008"/>
                  <a:pt x="3027536" y="1087236"/>
                </a:cubicBezTo>
                <a:cubicBezTo>
                  <a:pt x="2884936" y="1099464"/>
                  <a:pt x="2585597" y="1088493"/>
                  <a:pt x="2387465" y="1087236"/>
                </a:cubicBezTo>
                <a:cubicBezTo>
                  <a:pt x="2189333" y="1085979"/>
                  <a:pt x="1811324" y="1053399"/>
                  <a:pt x="1632181" y="1087236"/>
                </a:cubicBezTo>
                <a:cubicBezTo>
                  <a:pt x="1453038" y="1121073"/>
                  <a:pt x="1167624" y="1108767"/>
                  <a:pt x="992110" y="1087236"/>
                </a:cubicBezTo>
                <a:cubicBezTo>
                  <a:pt x="816596" y="1065705"/>
                  <a:pt x="435959" y="1119771"/>
                  <a:pt x="0" y="1087236"/>
                </a:cubicBezTo>
                <a:cubicBezTo>
                  <a:pt x="6719" y="926289"/>
                  <a:pt x="-25051" y="749415"/>
                  <a:pt x="0" y="565363"/>
                </a:cubicBezTo>
                <a:cubicBezTo>
                  <a:pt x="25051" y="381311"/>
                  <a:pt x="20378" y="24432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de-DE" sz="1600" b="1" dirty="0"/>
              <a:t>Beschreibung</a:t>
            </a:r>
            <a:r>
              <a:rPr lang="de-DE" sz="1600" dirty="0"/>
              <a:t>:</a:t>
            </a:r>
          </a:p>
          <a:p>
            <a:pPr rtl="0"/>
            <a:endParaRPr lang="de-DE" sz="1600" dirty="0"/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5088A14D-1986-06A5-E3DF-C6726638B6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5609949"/>
            <a:ext cx="11743443" cy="1131419"/>
          </a:xfrm>
          <a:custGeom>
            <a:avLst/>
            <a:gdLst>
              <a:gd name="connsiteX0" fmla="*/ 0 w 11743443"/>
              <a:gd name="connsiteY0" fmla="*/ 0 h 1131419"/>
              <a:gd name="connsiteX1" fmla="*/ 808225 w 11743443"/>
              <a:gd name="connsiteY1" fmla="*/ 0 h 1131419"/>
              <a:gd name="connsiteX2" fmla="*/ 1146713 w 11743443"/>
              <a:gd name="connsiteY2" fmla="*/ 0 h 1131419"/>
              <a:gd name="connsiteX3" fmla="*/ 2072372 w 11743443"/>
              <a:gd name="connsiteY3" fmla="*/ 0 h 1131419"/>
              <a:gd name="connsiteX4" fmla="*/ 2763163 w 11743443"/>
              <a:gd name="connsiteY4" fmla="*/ 0 h 1131419"/>
              <a:gd name="connsiteX5" fmla="*/ 3101651 w 11743443"/>
              <a:gd name="connsiteY5" fmla="*/ 0 h 1131419"/>
              <a:gd name="connsiteX6" fmla="*/ 3792441 w 11743443"/>
              <a:gd name="connsiteY6" fmla="*/ 0 h 1131419"/>
              <a:gd name="connsiteX7" fmla="*/ 4718101 w 11743443"/>
              <a:gd name="connsiteY7" fmla="*/ 0 h 1131419"/>
              <a:gd name="connsiteX8" fmla="*/ 5291457 w 11743443"/>
              <a:gd name="connsiteY8" fmla="*/ 0 h 1131419"/>
              <a:gd name="connsiteX9" fmla="*/ 5864814 w 11743443"/>
              <a:gd name="connsiteY9" fmla="*/ 0 h 1131419"/>
              <a:gd name="connsiteX10" fmla="*/ 6555604 w 11743443"/>
              <a:gd name="connsiteY10" fmla="*/ 0 h 1131419"/>
              <a:gd name="connsiteX11" fmla="*/ 7363830 w 11743443"/>
              <a:gd name="connsiteY11" fmla="*/ 0 h 1131419"/>
              <a:gd name="connsiteX12" fmla="*/ 8172055 w 11743443"/>
              <a:gd name="connsiteY12" fmla="*/ 0 h 1131419"/>
              <a:gd name="connsiteX13" fmla="*/ 8980280 w 11743443"/>
              <a:gd name="connsiteY13" fmla="*/ 0 h 1131419"/>
              <a:gd name="connsiteX14" fmla="*/ 9905940 w 11743443"/>
              <a:gd name="connsiteY14" fmla="*/ 0 h 1131419"/>
              <a:gd name="connsiteX15" fmla="*/ 10596730 w 11743443"/>
              <a:gd name="connsiteY15" fmla="*/ 0 h 1131419"/>
              <a:gd name="connsiteX16" fmla="*/ 11743443 w 11743443"/>
              <a:gd name="connsiteY16" fmla="*/ 0 h 1131419"/>
              <a:gd name="connsiteX17" fmla="*/ 11743443 w 11743443"/>
              <a:gd name="connsiteY17" fmla="*/ 565710 h 1131419"/>
              <a:gd name="connsiteX18" fmla="*/ 11743443 w 11743443"/>
              <a:gd name="connsiteY18" fmla="*/ 1131419 h 1131419"/>
              <a:gd name="connsiteX19" fmla="*/ 10935218 w 11743443"/>
              <a:gd name="connsiteY19" fmla="*/ 1131419 h 1131419"/>
              <a:gd name="connsiteX20" fmla="*/ 10361861 w 11743443"/>
              <a:gd name="connsiteY20" fmla="*/ 1131419 h 1131419"/>
              <a:gd name="connsiteX21" fmla="*/ 9788505 w 11743443"/>
              <a:gd name="connsiteY21" fmla="*/ 1131419 h 1131419"/>
              <a:gd name="connsiteX22" fmla="*/ 9215149 w 11743443"/>
              <a:gd name="connsiteY22" fmla="*/ 1131419 h 1131419"/>
              <a:gd name="connsiteX23" fmla="*/ 8641792 w 11743443"/>
              <a:gd name="connsiteY23" fmla="*/ 1131419 h 1131419"/>
              <a:gd name="connsiteX24" fmla="*/ 7833567 w 11743443"/>
              <a:gd name="connsiteY24" fmla="*/ 1131419 h 1131419"/>
              <a:gd name="connsiteX25" fmla="*/ 7142777 w 11743443"/>
              <a:gd name="connsiteY25" fmla="*/ 1131419 h 1131419"/>
              <a:gd name="connsiteX26" fmla="*/ 6804289 w 11743443"/>
              <a:gd name="connsiteY26" fmla="*/ 1131419 h 1131419"/>
              <a:gd name="connsiteX27" fmla="*/ 6230933 w 11743443"/>
              <a:gd name="connsiteY27" fmla="*/ 1131419 h 1131419"/>
              <a:gd name="connsiteX28" fmla="*/ 5422708 w 11743443"/>
              <a:gd name="connsiteY28" fmla="*/ 1131419 h 1131419"/>
              <a:gd name="connsiteX29" fmla="*/ 4966786 w 11743443"/>
              <a:gd name="connsiteY29" fmla="*/ 1131419 h 1131419"/>
              <a:gd name="connsiteX30" fmla="*/ 4041126 w 11743443"/>
              <a:gd name="connsiteY30" fmla="*/ 1131419 h 1131419"/>
              <a:gd name="connsiteX31" fmla="*/ 3115466 w 11743443"/>
              <a:gd name="connsiteY31" fmla="*/ 1131419 h 1131419"/>
              <a:gd name="connsiteX32" fmla="*/ 2424676 w 11743443"/>
              <a:gd name="connsiteY32" fmla="*/ 1131419 h 1131419"/>
              <a:gd name="connsiteX33" fmla="*/ 1499016 w 11743443"/>
              <a:gd name="connsiteY33" fmla="*/ 1131419 h 1131419"/>
              <a:gd name="connsiteX34" fmla="*/ 808225 w 11743443"/>
              <a:gd name="connsiteY34" fmla="*/ 1131419 h 1131419"/>
              <a:gd name="connsiteX35" fmla="*/ 0 w 11743443"/>
              <a:gd name="connsiteY35" fmla="*/ 1131419 h 1131419"/>
              <a:gd name="connsiteX36" fmla="*/ 0 w 11743443"/>
              <a:gd name="connsiteY36" fmla="*/ 599652 h 1131419"/>
              <a:gd name="connsiteX37" fmla="*/ 0 w 11743443"/>
              <a:gd name="connsiteY37" fmla="*/ 0 h 11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43443" h="1131419" fill="none" extrusionOk="0">
                <a:moveTo>
                  <a:pt x="0" y="0"/>
                </a:moveTo>
                <a:cubicBezTo>
                  <a:pt x="366556" y="-27311"/>
                  <a:pt x="419191" y="-26413"/>
                  <a:pt x="808225" y="0"/>
                </a:cubicBezTo>
                <a:cubicBezTo>
                  <a:pt x="1197260" y="26413"/>
                  <a:pt x="1053509" y="-783"/>
                  <a:pt x="1146713" y="0"/>
                </a:cubicBezTo>
                <a:cubicBezTo>
                  <a:pt x="1239917" y="783"/>
                  <a:pt x="1885105" y="41926"/>
                  <a:pt x="2072372" y="0"/>
                </a:cubicBezTo>
                <a:cubicBezTo>
                  <a:pt x="2259639" y="-41926"/>
                  <a:pt x="2620320" y="-20176"/>
                  <a:pt x="2763163" y="0"/>
                </a:cubicBezTo>
                <a:cubicBezTo>
                  <a:pt x="2906006" y="20176"/>
                  <a:pt x="2988603" y="-11154"/>
                  <a:pt x="3101651" y="0"/>
                </a:cubicBezTo>
                <a:cubicBezTo>
                  <a:pt x="3214699" y="11154"/>
                  <a:pt x="3532049" y="22778"/>
                  <a:pt x="3792441" y="0"/>
                </a:cubicBezTo>
                <a:cubicBezTo>
                  <a:pt x="4052833" y="-22778"/>
                  <a:pt x="4464460" y="-44619"/>
                  <a:pt x="4718101" y="0"/>
                </a:cubicBezTo>
                <a:cubicBezTo>
                  <a:pt x="4971742" y="44619"/>
                  <a:pt x="5050299" y="-21697"/>
                  <a:pt x="5291457" y="0"/>
                </a:cubicBezTo>
                <a:cubicBezTo>
                  <a:pt x="5532615" y="21697"/>
                  <a:pt x="5642688" y="14228"/>
                  <a:pt x="5864814" y="0"/>
                </a:cubicBezTo>
                <a:cubicBezTo>
                  <a:pt x="6086940" y="-14228"/>
                  <a:pt x="6294708" y="10337"/>
                  <a:pt x="6555604" y="0"/>
                </a:cubicBezTo>
                <a:cubicBezTo>
                  <a:pt x="6816500" y="-10337"/>
                  <a:pt x="7197493" y="-24425"/>
                  <a:pt x="7363830" y="0"/>
                </a:cubicBezTo>
                <a:cubicBezTo>
                  <a:pt x="7530167" y="24425"/>
                  <a:pt x="7945257" y="-12396"/>
                  <a:pt x="8172055" y="0"/>
                </a:cubicBezTo>
                <a:cubicBezTo>
                  <a:pt x="8398854" y="12396"/>
                  <a:pt x="8631672" y="1736"/>
                  <a:pt x="8980280" y="0"/>
                </a:cubicBezTo>
                <a:cubicBezTo>
                  <a:pt x="9328888" y="-1736"/>
                  <a:pt x="9627313" y="-37627"/>
                  <a:pt x="9905940" y="0"/>
                </a:cubicBezTo>
                <a:cubicBezTo>
                  <a:pt x="10184567" y="37627"/>
                  <a:pt x="10439695" y="23271"/>
                  <a:pt x="10596730" y="0"/>
                </a:cubicBezTo>
                <a:cubicBezTo>
                  <a:pt x="10753765" y="-23271"/>
                  <a:pt x="11283278" y="-1184"/>
                  <a:pt x="11743443" y="0"/>
                </a:cubicBezTo>
                <a:cubicBezTo>
                  <a:pt x="11765953" y="246691"/>
                  <a:pt x="11765504" y="321392"/>
                  <a:pt x="11743443" y="565710"/>
                </a:cubicBezTo>
                <a:cubicBezTo>
                  <a:pt x="11721383" y="810028"/>
                  <a:pt x="11769760" y="939793"/>
                  <a:pt x="11743443" y="1131419"/>
                </a:cubicBezTo>
                <a:cubicBezTo>
                  <a:pt x="11561506" y="1144973"/>
                  <a:pt x="11150921" y="1115543"/>
                  <a:pt x="10935218" y="1131419"/>
                </a:cubicBezTo>
                <a:cubicBezTo>
                  <a:pt x="10719516" y="1147295"/>
                  <a:pt x="10570285" y="1128032"/>
                  <a:pt x="10361861" y="1131419"/>
                </a:cubicBezTo>
                <a:cubicBezTo>
                  <a:pt x="10153437" y="1134806"/>
                  <a:pt x="10041317" y="1130238"/>
                  <a:pt x="9788505" y="1131419"/>
                </a:cubicBezTo>
                <a:cubicBezTo>
                  <a:pt x="9535693" y="1132600"/>
                  <a:pt x="9383634" y="1151301"/>
                  <a:pt x="9215149" y="1131419"/>
                </a:cubicBezTo>
                <a:cubicBezTo>
                  <a:pt x="9046664" y="1111537"/>
                  <a:pt x="8836827" y="1108223"/>
                  <a:pt x="8641792" y="1131419"/>
                </a:cubicBezTo>
                <a:cubicBezTo>
                  <a:pt x="8446757" y="1154615"/>
                  <a:pt x="8213568" y="1132086"/>
                  <a:pt x="7833567" y="1131419"/>
                </a:cubicBezTo>
                <a:cubicBezTo>
                  <a:pt x="7453566" y="1130752"/>
                  <a:pt x="7396352" y="1154885"/>
                  <a:pt x="7142777" y="1131419"/>
                </a:cubicBezTo>
                <a:cubicBezTo>
                  <a:pt x="6889202" y="1107954"/>
                  <a:pt x="6962600" y="1120052"/>
                  <a:pt x="6804289" y="1131419"/>
                </a:cubicBezTo>
                <a:cubicBezTo>
                  <a:pt x="6645978" y="1142786"/>
                  <a:pt x="6368210" y="1136690"/>
                  <a:pt x="6230933" y="1131419"/>
                </a:cubicBezTo>
                <a:cubicBezTo>
                  <a:pt x="6093656" y="1126148"/>
                  <a:pt x="5670066" y="1166893"/>
                  <a:pt x="5422708" y="1131419"/>
                </a:cubicBezTo>
                <a:cubicBezTo>
                  <a:pt x="5175351" y="1095945"/>
                  <a:pt x="5173734" y="1144540"/>
                  <a:pt x="4966786" y="1131419"/>
                </a:cubicBezTo>
                <a:cubicBezTo>
                  <a:pt x="4759838" y="1118298"/>
                  <a:pt x="4322774" y="1102980"/>
                  <a:pt x="4041126" y="1131419"/>
                </a:cubicBezTo>
                <a:cubicBezTo>
                  <a:pt x="3759478" y="1159858"/>
                  <a:pt x="3470505" y="1125540"/>
                  <a:pt x="3115466" y="1131419"/>
                </a:cubicBezTo>
                <a:cubicBezTo>
                  <a:pt x="2760427" y="1137298"/>
                  <a:pt x="2592602" y="1108965"/>
                  <a:pt x="2424676" y="1131419"/>
                </a:cubicBezTo>
                <a:cubicBezTo>
                  <a:pt x="2256750" y="1153874"/>
                  <a:pt x="1783600" y="1139660"/>
                  <a:pt x="1499016" y="1131419"/>
                </a:cubicBezTo>
                <a:cubicBezTo>
                  <a:pt x="1214432" y="1123178"/>
                  <a:pt x="974873" y="1163238"/>
                  <a:pt x="808225" y="1131419"/>
                </a:cubicBezTo>
                <a:cubicBezTo>
                  <a:pt x="641577" y="1099600"/>
                  <a:pt x="197626" y="1149606"/>
                  <a:pt x="0" y="1131419"/>
                </a:cubicBezTo>
                <a:cubicBezTo>
                  <a:pt x="-1555" y="927448"/>
                  <a:pt x="-20394" y="713382"/>
                  <a:pt x="0" y="599652"/>
                </a:cubicBezTo>
                <a:cubicBezTo>
                  <a:pt x="20394" y="485922"/>
                  <a:pt x="9584" y="136976"/>
                  <a:pt x="0" y="0"/>
                </a:cubicBezTo>
                <a:close/>
              </a:path>
              <a:path w="11743443" h="1131419" stroke="0" extrusionOk="0">
                <a:moveTo>
                  <a:pt x="0" y="0"/>
                </a:moveTo>
                <a:cubicBezTo>
                  <a:pt x="118735" y="-16612"/>
                  <a:pt x="383308" y="-5924"/>
                  <a:pt x="573356" y="0"/>
                </a:cubicBezTo>
                <a:cubicBezTo>
                  <a:pt x="763404" y="5924"/>
                  <a:pt x="832095" y="-6751"/>
                  <a:pt x="911844" y="0"/>
                </a:cubicBezTo>
                <a:cubicBezTo>
                  <a:pt x="991593" y="6751"/>
                  <a:pt x="1414839" y="-32810"/>
                  <a:pt x="1837503" y="0"/>
                </a:cubicBezTo>
                <a:cubicBezTo>
                  <a:pt x="2260167" y="32810"/>
                  <a:pt x="2227580" y="-3295"/>
                  <a:pt x="2410860" y="0"/>
                </a:cubicBezTo>
                <a:cubicBezTo>
                  <a:pt x="2594140" y="3295"/>
                  <a:pt x="2864749" y="22222"/>
                  <a:pt x="2984216" y="0"/>
                </a:cubicBezTo>
                <a:cubicBezTo>
                  <a:pt x="3103683" y="-22222"/>
                  <a:pt x="3559656" y="16592"/>
                  <a:pt x="3909876" y="0"/>
                </a:cubicBezTo>
                <a:cubicBezTo>
                  <a:pt x="4260096" y="-16592"/>
                  <a:pt x="4161264" y="-467"/>
                  <a:pt x="4365798" y="0"/>
                </a:cubicBezTo>
                <a:cubicBezTo>
                  <a:pt x="4570332" y="467"/>
                  <a:pt x="5011264" y="20456"/>
                  <a:pt x="5291457" y="0"/>
                </a:cubicBezTo>
                <a:cubicBezTo>
                  <a:pt x="5571650" y="-20456"/>
                  <a:pt x="5839669" y="-10074"/>
                  <a:pt x="6217117" y="0"/>
                </a:cubicBezTo>
                <a:cubicBezTo>
                  <a:pt x="6594565" y="10074"/>
                  <a:pt x="6683574" y="-11596"/>
                  <a:pt x="6907908" y="0"/>
                </a:cubicBezTo>
                <a:cubicBezTo>
                  <a:pt x="7132242" y="11596"/>
                  <a:pt x="7580963" y="17095"/>
                  <a:pt x="7833567" y="0"/>
                </a:cubicBezTo>
                <a:cubicBezTo>
                  <a:pt x="8086171" y="-17095"/>
                  <a:pt x="8290492" y="-14981"/>
                  <a:pt x="8406924" y="0"/>
                </a:cubicBezTo>
                <a:cubicBezTo>
                  <a:pt x="8523356" y="14981"/>
                  <a:pt x="8785410" y="15835"/>
                  <a:pt x="8980280" y="0"/>
                </a:cubicBezTo>
                <a:cubicBezTo>
                  <a:pt x="9175150" y="-15835"/>
                  <a:pt x="9433499" y="-14576"/>
                  <a:pt x="9788505" y="0"/>
                </a:cubicBezTo>
                <a:cubicBezTo>
                  <a:pt x="10143511" y="14576"/>
                  <a:pt x="10147045" y="-139"/>
                  <a:pt x="10361861" y="0"/>
                </a:cubicBezTo>
                <a:cubicBezTo>
                  <a:pt x="10576677" y="139"/>
                  <a:pt x="11112584" y="-40385"/>
                  <a:pt x="11743443" y="0"/>
                </a:cubicBezTo>
                <a:cubicBezTo>
                  <a:pt x="11772421" y="206595"/>
                  <a:pt x="11723286" y="470511"/>
                  <a:pt x="11743443" y="588338"/>
                </a:cubicBezTo>
                <a:cubicBezTo>
                  <a:pt x="11763600" y="706165"/>
                  <a:pt x="11761927" y="900112"/>
                  <a:pt x="11743443" y="1131419"/>
                </a:cubicBezTo>
                <a:cubicBezTo>
                  <a:pt x="11459415" y="1168446"/>
                  <a:pt x="11118715" y="1161900"/>
                  <a:pt x="10935218" y="1131419"/>
                </a:cubicBezTo>
                <a:cubicBezTo>
                  <a:pt x="10751721" y="1100938"/>
                  <a:pt x="10660904" y="1123545"/>
                  <a:pt x="10479296" y="1131419"/>
                </a:cubicBezTo>
                <a:cubicBezTo>
                  <a:pt x="10297688" y="1139293"/>
                  <a:pt x="9848633" y="1096706"/>
                  <a:pt x="9553636" y="1131419"/>
                </a:cubicBezTo>
                <a:cubicBezTo>
                  <a:pt x="9258639" y="1166132"/>
                  <a:pt x="9051737" y="1130771"/>
                  <a:pt x="8862846" y="1131419"/>
                </a:cubicBezTo>
                <a:cubicBezTo>
                  <a:pt x="8673955" y="1132068"/>
                  <a:pt x="8594489" y="1126575"/>
                  <a:pt x="8406924" y="1131419"/>
                </a:cubicBezTo>
                <a:cubicBezTo>
                  <a:pt x="8219359" y="1136263"/>
                  <a:pt x="7883989" y="1104195"/>
                  <a:pt x="7716133" y="1131419"/>
                </a:cubicBezTo>
                <a:cubicBezTo>
                  <a:pt x="7548277" y="1158643"/>
                  <a:pt x="7451327" y="1146425"/>
                  <a:pt x="7377645" y="1131419"/>
                </a:cubicBezTo>
                <a:cubicBezTo>
                  <a:pt x="7303963" y="1116413"/>
                  <a:pt x="7184913" y="1119680"/>
                  <a:pt x="7039158" y="1131419"/>
                </a:cubicBezTo>
                <a:cubicBezTo>
                  <a:pt x="6893403" y="1143158"/>
                  <a:pt x="6602197" y="1122963"/>
                  <a:pt x="6348367" y="1131419"/>
                </a:cubicBezTo>
                <a:cubicBezTo>
                  <a:pt x="6094537" y="1139875"/>
                  <a:pt x="6078317" y="1122892"/>
                  <a:pt x="5892445" y="1131419"/>
                </a:cubicBezTo>
                <a:cubicBezTo>
                  <a:pt x="5706573" y="1139946"/>
                  <a:pt x="5261904" y="1148872"/>
                  <a:pt x="5084220" y="1131419"/>
                </a:cubicBezTo>
                <a:cubicBezTo>
                  <a:pt x="4906537" y="1113966"/>
                  <a:pt x="4730651" y="1110375"/>
                  <a:pt x="4628298" y="1131419"/>
                </a:cubicBezTo>
                <a:cubicBezTo>
                  <a:pt x="4525945" y="1152463"/>
                  <a:pt x="3989859" y="1121132"/>
                  <a:pt x="3820073" y="1131419"/>
                </a:cubicBezTo>
                <a:cubicBezTo>
                  <a:pt x="3650288" y="1141706"/>
                  <a:pt x="3565978" y="1121465"/>
                  <a:pt x="3481585" y="1131419"/>
                </a:cubicBezTo>
                <a:cubicBezTo>
                  <a:pt x="3397192" y="1141373"/>
                  <a:pt x="3009682" y="1106089"/>
                  <a:pt x="2673360" y="1131419"/>
                </a:cubicBezTo>
                <a:cubicBezTo>
                  <a:pt x="2337039" y="1156749"/>
                  <a:pt x="2334290" y="1137352"/>
                  <a:pt x="2217438" y="1131419"/>
                </a:cubicBezTo>
                <a:cubicBezTo>
                  <a:pt x="2100586" y="1125486"/>
                  <a:pt x="2026651" y="1120939"/>
                  <a:pt x="1878951" y="1131419"/>
                </a:cubicBezTo>
                <a:cubicBezTo>
                  <a:pt x="1731251" y="1141899"/>
                  <a:pt x="1605098" y="1138946"/>
                  <a:pt x="1423029" y="1131419"/>
                </a:cubicBezTo>
                <a:cubicBezTo>
                  <a:pt x="1240960" y="1123892"/>
                  <a:pt x="947326" y="1106347"/>
                  <a:pt x="614804" y="1131419"/>
                </a:cubicBezTo>
                <a:cubicBezTo>
                  <a:pt x="282282" y="1156491"/>
                  <a:pt x="133940" y="1158525"/>
                  <a:pt x="0" y="1131419"/>
                </a:cubicBezTo>
                <a:cubicBezTo>
                  <a:pt x="-20486" y="957577"/>
                  <a:pt x="-17576" y="744570"/>
                  <a:pt x="0" y="599652"/>
                </a:cubicBezTo>
                <a:cubicBezTo>
                  <a:pt x="17576" y="454734"/>
                  <a:pt x="5159" y="16529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Nachbedingungen &amp; Anmerkungen</a:t>
            </a:r>
            <a:r>
              <a:rPr lang="de-DE" sz="1600" dirty="0"/>
              <a:t>:</a:t>
            </a:r>
            <a:endParaRPr lang="de-DE" sz="1400" dirty="0"/>
          </a:p>
          <a:p>
            <a:endParaRPr lang="de-DE" sz="1600" dirty="0"/>
          </a:p>
        </p:txBody>
      </p:sp>
      <p:sp>
        <p:nvSpPr>
          <p:cNvPr id="4" name="Inhaltsplatzhalter 13">
            <a:extLst>
              <a:ext uri="{FF2B5EF4-FFF2-40B4-BE49-F238E27FC236}">
                <a16:creationId xmlns:a16="http://schemas.microsoft.com/office/drawing/2014/main" id="{D6649CC8-792C-673F-E0EB-3482FF388F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22604" y="123962"/>
            <a:ext cx="4162184" cy="887013"/>
          </a:xfrm>
          <a:custGeom>
            <a:avLst/>
            <a:gdLst>
              <a:gd name="connsiteX0" fmla="*/ 0 w 4162184"/>
              <a:gd name="connsiteY0" fmla="*/ 0 h 887013"/>
              <a:gd name="connsiteX1" fmla="*/ 652075 w 4162184"/>
              <a:gd name="connsiteY1" fmla="*/ 0 h 887013"/>
              <a:gd name="connsiteX2" fmla="*/ 1220907 w 4162184"/>
              <a:gd name="connsiteY2" fmla="*/ 0 h 887013"/>
              <a:gd name="connsiteX3" fmla="*/ 1831361 w 4162184"/>
              <a:gd name="connsiteY3" fmla="*/ 0 h 887013"/>
              <a:gd name="connsiteX4" fmla="*/ 2566680 w 4162184"/>
              <a:gd name="connsiteY4" fmla="*/ 0 h 887013"/>
              <a:gd name="connsiteX5" fmla="*/ 3218756 w 4162184"/>
              <a:gd name="connsiteY5" fmla="*/ 0 h 887013"/>
              <a:gd name="connsiteX6" fmla="*/ 4162184 w 4162184"/>
              <a:gd name="connsiteY6" fmla="*/ 0 h 887013"/>
              <a:gd name="connsiteX7" fmla="*/ 4162184 w 4162184"/>
              <a:gd name="connsiteY7" fmla="*/ 452377 h 887013"/>
              <a:gd name="connsiteX8" fmla="*/ 4162184 w 4162184"/>
              <a:gd name="connsiteY8" fmla="*/ 887013 h 887013"/>
              <a:gd name="connsiteX9" fmla="*/ 3468487 w 4162184"/>
              <a:gd name="connsiteY9" fmla="*/ 887013 h 887013"/>
              <a:gd name="connsiteX10" fmla="*/ 2858033 w 4162184"/>
              <a:gd name="connsiteY10" fmla="*/ 887013 h 887013"/>
              <a:gd name="connsiteX11" fmla="*/ 2081092 w 4162184"/>
              <a:gd name="connsiteY11" fmla="*/ 887013 h 887013"/>
              <a:gd name="connsiteX12" fmla="*/ 1429017 w 4162184"/>
              <a:gd name="connsiteY12" fmla="*/ 887013 h 887013"/>
              <a:gd name="connsiteX13" fmla="*/ 860185 w 4162184"/>
              <a:gd name="connsiteY13" fmla="*/ 887013 h 887013"/>
              <a:gd name="connsiteX14" fmla="*/ 0 w 4162184"/>
              <a:gd name="connsiteY14" fmla="*/ 887013 h 887013"/>
              <a:gd name="connsiteX15" fmla="*/ 0 w 4162184"/>
              <a:gd name="connsiteY15" fmla="*/ 461247 h 887013"/>
              <a:gd name="connsiteX16" fmla="*/ 0 w 4162184"/>
              <a:gd name="connsiteY16" fmla="*/ 0 h 88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2184" h="887013" fill="none" extrusionOk="0">
                <a:moveTo>
                  <a:pt x="0" y="0"/>
                </a:moveTo>
                <a:cubicBezTo>
                  <a:pt x="253612" y="-11562"/>
                  <a:pt x="462478" y="-19267"/>
                  <a:pt x="652075" y="0"/>
                </a:cubicBezTo>
                <a:cubicBezTo>
                  <a:pt x="841673" y="19267"/>
                  <a:pt x="976874" y="-24402"/>
                  <a:pt x="1220907" y="0"/>
                </a:cubicBezTo>
                <a:cubicBezTo>
                  <a:pt x="1464940" y="24402"/>
                  <a:pt x="1692993" y="-16002"/>
                  <a:pt x="1831361" y="0"/>
                </a:cubicBezTo>
                <a:cubicBezTo>
                  <a:pt x="1969729" y="16002"/>
                  <a:pt x="2238023" y="-26476"/>
                  <a:pt x="2566680" y="0"/>
                </a:cubicBezTo>
                <a:cubicBezTo>
                  <a:pt x="2895337" y="26476"/>
                  <a:pt x="2944153" y="-19857"/>
                  <a:pt x="3218756" y="0"/>
                </a:cubicBezTo>
                <a:cubicBezTo>
                  <a:pt x="3493359" y="19857"/>
                  <a:pt x="3969441" y="-22360"/>
                  <a:pt x="4162184" y="0"/>
                </a:cubicBezTo>
                <a:cubicBezTo>
                  <a:pt x="4143084" y="215734"/>
                  <a:pt x="4184187" y="271585"/>
                  <a:pt x="4162184" y="452377"/>
                </a:cubicBezTo>
                <a:cubicBezTo>
                  <a:pt x="4140181" y="633169"/>
                  <a:pt x="4144913" y="723206"/>
                  <a:pt x="4162184" y="887013"/>
                </a:cubicBezTo>
                <a:cubicBezTo>
                  <a:pt x="3971131" y="855771"/>
                  <a:pt x="3752390" y="888508"/>
                  <a:pt x="3468487" y="887013"/>
                </a:cubicBezTo>
                <a:cubicBezTo>
                  <a:pt x="3184584" y="885518"/>
                  <a:pt x="3016988" y="872248"/>
                  <a:pt x="2858033" y="887013"/>
                </a:cubicBezTo>
                <a:cubicBezTo>
                  <a:pt x="2699078" y="901778"/>
                  <a:pt x="2352837" y="862666"/>
                  <a:pt x="2081092" y="887013"/>
                </a:cubicBezTo>
                <a:cubicBezTo>
                  <a:pt x="1809347" y="911360"/>
                  <a:pt x="1669704" y="911034"/>
                  <a:pt x="1429017" y="887013"/>
                </a:cubicBezTo>
                <a:cubicBezTo>
                  <a:pt x="1188330" y="862992"/>
                  <a:pt x="1050442" y="889824"/>
                  <a:pt x="860185" y="887013"/>
                </a:cubicBezTo>
                <a:cubicBezTo>
                  <a:pt x="669928" y="884202"/>
                  <a:pt x="379825" y="899019"/>
                  <a:pt x="0" y="887013"/>
                </a:cubicBezTo>
                <a:cubicBezTo>
                  <a:pt x="5646" y="747604"/>
                  <a:pt x="-996" y="600078"/>
                  <a:pt x="0" y="461247"/>
                </a:cubicBezTo>
                <a:cubicBezTo>
                  <a:pt x="996" y="322416"/>
                  <a:pt x="11422" y="121926"/>
                  <a:pt x="0" y="0"/>
                </a:cubicBezTo>
                <a:close/>
              </a:path>
              <a:path w="4162184" h="887013" stroke="0" extrusionOk="0">
                <a:moveTo>
                  <a:pt x="0" y="0"/>
                </a:moveTo>
                <a:cubicBezTo>
                  <a:pt x="192377" y="-4309"/>
                  <a:pt x="474458" y="-15432"/>
                  <a:pt x="652075" y="0"/>
                </a:cubicBezTo>
                <a:cubicBezTo>
                  <a:pt x="829693" y="15432"/>
                  <a:pt x="1077380" y="-12314"/>
                  <a:pt x="1220907" y="0"/>
                </a:cubicBezTo>
                <a:cubicBezTo>
                  <a:pt x="1364434" y="12314"/>
                  <a:pt x="1666746" y="180"/>
                  <a:pt x="1997848" y="0"/>
                </a:cubicBezTo>
                <a:cubicBezTo>
                  <a:pt x="2328950" y="-180"/>
                  <a:pt x="2519443" y="28370"/>
                  <a:pt x="2649924" y="0"/>
                </a:cubicBezTo>
                <a:cubicBezTo>
                  <a:pt x="2780405" y="-28370"/>
                  <a:pt x="3003188" y="21174"/>
                  <a:pt x="3301999" y="0"/>
                </a:cubicBezTo>
                <a:cubicBezTo>
                  <a:pt x="3600810" y="-21174"/>
                  <a:pt x="3965341" y="-41447"/>
                  <a:pt x="4162184" y="0"/>
                </a:cubicBezTo>
                <a:cubicBezTo>
                  <a:pt x="4165696" y="100901"/>
                  <a:pt x="4174742" y="260812"/>
                  <a:pt x="4162184" y="425766"/>
                </a:cubicBezTo>
                <a:cubicBezTo>
                  <a:pt x="4149626" y="590720"/>
                  <a:pt x="4162270" y="704279"/>
                  <a:pt x="4162184" y="887013"/>
                </a:cubicBezTo>
                <a:cubicBezTo>
                  <a:pt x="3864412" y="895451"/>
                  <a:pt x="3773578" y="883952"/>
                  <a:pt x="3551730" y="887013"/>
                </a:cubicBezTo>
                <a:cubicBezTo>
                  <a:pt x="3329882" y="890074"/>
                  <a:pt x="3032584" y="907153"/>
                  <a:pt x="2858033" y="887013"/>
                </a:cubicBezTo>
                <a:cubicBezTo>
                  <a:pt x="2683482" y="866873"/>
                  <a:pt x="2392381" y="915359"/>
                  <a:pt x="2164336" y="887013"/>
                </a:cubicBezTo>
                <a:cubicBezTo>
                  <a:pt x="1936291" y="858667"/>
                  <a:pt x="1671764" y="868054"/>
                  <a:pt x="1512260" y="887013"/>
                </a:cubicBezTo>
                <a:cubicBezTo>
                  <a:pt x="1352756" y="905972"/>
                  <a:pt x="1040736" y="876972"/>
                  <a:pt x="735319" y="887013"/>
                </a:cubicBezTo>
                <a:cubicBezTo>
                  <a:pt x="429902" y="897054"/>
                  <a:pt x="294200" y="865158"/>
                  <a:pt x="0" y="887013"/>
                </a:cubicBezTo>
                <a:cubicBezTo>
                  <a:pt x="8009" y="705305"/>
                  <a:pt x="5716" y="570815"/>
                  <a:pt x="0" y="461247"/>
                </a:cubicBezTo>
                <a:cubicBezTo>
                  <a:pt x="-5716" y="351679"/>
                  <a:pt x="-4172" y="18532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Gecheckt und erledigt</a:t>
            </a:r>
            <a:r>
              <a:rPr lang="de-DE" sz="1600" dirty="0"/>
              <a:t>:</a:t>
            </a:r>
          </a:p>
          <a:p>
            <a:endParaRPr lang="de-DE" sz="1600" dirty="0"/>
          </a:p>
        </p:txBody>
      </p:sp>
      <p:sp>
        <p:nvSpPr>
          <p:cNvPr id="5" name="Inhaltsplatzhalter 13">
            <a:extLst>
              <a:ext uri="{FF2B5EF4-FFF2-40B4-BE49-F238E27FC236}">
                <a16:creationId xmlns:a16="http://schemas.microsoft.com/office/drawing/2014/main" id="{43A0B88F-8128-28C5-1DEC-4CF65BE22E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2376705"/>
            <a:ext cx="5760640" cy="1586035"/>
          </a:xfrm>
          <a:custGeom>
            <a:avLst/>
            <a:gdLst>
              <a:gd name="connsiteX0" fmla="*/ 0 w 5760640"/>
              <a:gd name="connsiteY0" fmla="*/ 0 h 1586035"/>
              <a:gd name="connsiteX1" fmla="*/ 467252 w 5760640"/>
              <a:gd name="connsiteY1" fmla="*/ 0 h 1586035"/>
              <a:gd name="connsiteX2" fmla="*/ 1222536 w 5760640"/>
              <a:gd name="connsiteY2" fmla="*/ 0 h 1586035"/>
              <a:gd name="connsiteX3" fmla="*/ 1920213 w 5760640"/>
              <a:gd name="connsiteY3" fmla="*/ 0 h 1586035"/>
              <a:gd name="connsiteX4" fmla="*/ 2387465 w 5760640"/>
              <a:gd name="connsiteY4" fmla="*/ 0 h 1586035"/>
              <a:gd name="connsiteX5" fmla="*/ 2969930 w 5760640"/>
              <a:gd name="connsiteY5" fmla="*/ 0 h 1586035"/>
              <a:gd name="connsiteX6" fmla="*/ 3725214 w 5760640"/>
              <a:gd name="connsiteY6" fmla="*/ 0 h 1586035"/>
              <a:gd name="connsiteX7" fmla="*/ 4365285 w 5760640"/>
              <a:gd name="connsiteY7" fmla="*/ 0 h 1586035"/>
              <a:gd name="connsiteX8" fmla="*/ 5062962 w 5760640"/>
              <a:gd name="connsiteY8" fmla="*/ 0 h 1586035"/>
              <a:gd name="connsiteX9" fmla="*/ 5760640 w 5760640"/>
              <a:gd name="connsiteY9" fmla="*/ 0 h 1586035"/>
              <a:gd name="connsiteX10" fmla="*/ 5760640 w 5760640"/>
              <a:gd name="connsiteY10" fmla="*/ 528678 h 1586035"/>
              <a:gd name="connsiteX11" fmla="*/ 5760640 w 5760640"/>
              <a:gd name="connsiteY11" fmla="*/ 1073217 h 1586035"/>
              <a:gd name="connsiteX12" fmla="*/ 5760640 w 5760640"/>
              <a:gd name="connsiteY12" fmla="*/ 1586035 h 1586035"/>
              <a:gd name="connsiteX13" fmla="*/ 5293388 w 5760640"/>
              <a:gd name="connsiteY13" fmla="*/ 1586035 h 1586035"/>
              <a:gd name="connsiteX14" fmla="*/ 4826136 w 5760640"/>
              <a:gd name="connsiteY14" fmla="*/ 1586035 h 1586035"/>
              <a:gd name="connsiteX15" fmla="*/ 4128459 w 5760640"/>
              <a:gd name="connsiteY15" fmla="*/ 1586035 h 1586035"/>
              <a:gd name="connsiteX16" fmla="*/ 3661207 w 5760640"/>
              <a:gd name="connsiteY16" fmla="*/ 1586035 h 1586035"/>
              <a:gd name="connsiteX17" fmla="*/ 3021136 w 5760640"/>
              <a:gd name="connsiteY17" fmla="*/ 1586035 h 1586035"/>
              <a:gd name="connsiteX18" fmla="*/ 2496277 w 5760640"/>
              <a:gd name="connsiteY18" fmla="*/ 1586035 h 1586035"/>
              <a:gd name="connsiteX19" fmla="*/ 1856206 w 5760640"/>
              <a:gd name="connsiteY19" fmla="*/ 1586035 h 1586035"/>
              <a:gd name="connsiteX20" fmla="*/ 1216135 w 5760640"/>
              <a:gd name="connsiteY20" fmla="*/ 1586035 h 1586035"/>
              <a:gd name="connsiteX21" fmla="*/ 576064 w 5760640"/>
              <a:gd name="connsiteY21" fmla="*/ 1586035 h 1586035"/>
              <a:gd name="connsiteX22" fmla="*/ 0 w 5760640"/>
              <a:gd name="connsiteY22" fmla="*/ 1586035 h 1586035"/>
              <a:gd name="connsiteX23" fmla="*/ 0 w 5760640"/>
              <a:gd name="connsiteY23" fmla="*/ 1073217 h 1586035"/>
              <a:gd name="connsiteX24" fmla="*/ 0 w 5760640"/>
              <a:gd name="connsiteY24" fmla="*/ 544539 h 1586035"/>
              <a:gd name="connsiteX25" fmla="*/ 0 w 5760640"/>
              <a:gd name="connsiteY25" fmla="*/ 0 h 158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586035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71841" y="135149"/>
                  <a:pt x="5771233" y="304190"/>
                  <a:pt x="5760640" y="528678"/>
                </a:cubicBezTo>
                <a:cubicBezTo>
                  <a:pt x="5750047" y="753166"/>
                  <a:pt x="5764678" y="907479"/>
                  <a:pt x="5760640" y="1073217"/>
                </a:cubicBezTo>
                <a:cubicBezTo>
                  <a:pt x="5756602" y="1238955"/>
                  <a:pt x="5781373" y="1448615"/>
                  <a:pt x="5760640" y="1586035"/>
                </a:cubicBezTo>
                <a:cubicBezTo>
                  <a:pt x="5610171" y="1567497"/>
                  <a:pt x="5421794" y="1566317"/>
                  <a:pt x="5293388" y="1586035"/>
                </a:cubicBezTo>
                <a:cubicBezTo>
                  <a:pt x="5164982" y="1605753"/>
                  <a:pt x="5052698" y="1596245"/>
                  <a:pt x="4826136" y="1586035"/>
                </a:cubicBezTo>
                <a:cubicBezTo>
                  <a:pt x="4599574" y="1575825"/>
                  <a:pt x="4413798" y="1554642"/>
                  <a:pt x="4128459" y="1586035"/>
                </a:cubicBezTo>
                <a:cubicBezTo>
                  <a:pt x="3843120" y="1617428"/>
                  <a:pt x="3832127" y="1603636"/>
                  <a:pt x="3661207" y="1586035"/>
                </a:cubicBezTo>
                <a:cubicBezTo>
                  <a:pt x="3490287" y="1568434"/>
                  <a:pt x="3194122" y="1571051"/>
                  <a:pt x="3021136" y="1586035"/>
                </a:cubicBezTo>
                <a:cubicBezTo>
                  <a:pt x="2848150" y="1601019"/>
                  <a:pt x="2685637" y="1587661"/>
                  <a:pt x="2496277" y="1586035"/>
                </a:cubicBezTo>
                <a:cubicBezTo>
                  <a:pt x="2306917" y="1584409"/>
                  <a:pt x="2144983" y="1559678"/>
                  <a:pt x="1856206" y="1586035"/>
                </a:cubicBezTo>
                <a:cubicBezTo>
                  <a:pt x="1567429" y="1612392"/>
                  <a:pt x="1492053" y="1614918"/>
                  <a:pt x="1216135" y="1586035"/>
                </a:cubicBezTo>
                <a:cubicBezTo>
                  <a:pt x="940217" y="1557152"/>
                  <a:pt x="887486" y="1601243"/>
                  <a:pt x="576064" y="1586035"/>
                </a:cubicBezTo>
                <a:cubicBezTo>
                  <a:pt x="264642" y="1570827"/>
                  <a:pt x="254743" y="1563598"/>
                  <a:pt x="0" y="1586035"/>
                </a:cubicBezTo>
                <a:cubicBezTo>
                  <a:pt x="9318" y="1371581"/>
                  <a:pt x="19394" y="1297900"/>
                  <a:pt x="0" y="1073217"/>
                </a:cubicBezTo>
                <a:cubicBezTo>
                  <a:pt x="-19394" y="848534"/>
                  <a:pt x="-21934" y="788084"/>
                  <a:pt x="0" y="544539"/>
                </a:cubicBezTo>
                <a:cubicBezTo>
                  <a:pt x="21934" y="300994"/>
                  <a:pt x="456" y="183602"/>
                  <a:pt x="0" y="0"/>
                </a:cubicBezTo>
                <a:close/>
              </a:path>
              <a:path w="5760640" h="1586035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78263" y="190098"/>
                  <a:pt x="5736995" y="268810"/>
                  <a:pt x="5760640" y="528678"/>
                </a:cubicBezTo>
                <a:cubicBezTo>
                  <a:pt x="5784285" y="788546"/>
                  <a:pt x="5758373" y="822968"/>
                  <a:pt x="5760640" y="1057357"/>
                </a:cubicBezTo>
                <a:cubicBezTo>
                  <a:pt x="5762907" y="1291746"/>
                  <a:pt x="5734343" y="1373659"/>
                  <a:pt x="5760640" y="1586035"/>
                </a:cubicBezTo>
                <a:cubicBezTo>
                  <a:pt x="5573925" y="1565223"/>
                  <a:pt x="5436372" y="1567949"/>
                  <a:pt x="5293388" y="1586035"/>
                </a:cubicBezTo>
                <a:cubicBezTo>
                  <a:pt x="5150404" y="1604121"/>
                  <a:pt x="4912254" y="1595677"/>
                  <a:pt x="4538104" y="1586035"/>
                </a:cubicBezTo>
                <a:cubicBezTo>
                  <a:pt x="4163954" y="1576393"/>
                  <a:pt x="4152323" y="1573046"/>
                  <a:pt x="4013246" y="1586035"/>
                </a:cubicBezTo>
                <a:cubicBezTo>
                  <a:pt x="3874169" y="1599024"/>
                  <a:pt x="3571307" y="1587292"/>
                  <a:pt x="3373175" y="1586035"/>
                </a:cubicBezTo>
                <a:cubicBezTo>
                  <a:pt x="3175043" y="1584778"/>
                  <a:pt x="2797034" y="1552198"/>
                  <a:pt x="2617891" y="1586035"/>
                </a:cubicBezTo>
                <a:cubicBezTo>
                  <a:pt x="2438748" y="1619872"/>
                  <a:pt x="2153334" y="1607566"/>
                  <a:pt x="1977820" y="1586035"/>
                </a:cubicBezTo>
                <a:cubicBezTo>
                  <a:pt x="1802306" y="1564504"/>
                  <a:pt x="1629358" y="1581083"/>
                  <a:pt x="1510568" y="1586035"/>
                </a:cubicBezTo>
                <a:cubicBezTo>
                  <a:pt x="1391778" y="1590987"/>
                  <a:pt x="1188144" y="1595592"/>
                  <a:pt x="985710" y="1586035"/>
                </a:cubicBezTo>
                <a:cubicBezTo>
                  <a:pt x="783276" y="1576478"/>
                  <a:pt x="212341" y="1589107"/>
                  <a:pt x="0" y="1586035"/>
                </a:cubicBezTo>
                <a:cubicBezTo>
                  <a:pt x="15413" y="1428961"/>
                  <a:pt x="21910" y="1286308"/>
                  <a:pt x="0" y="1057357"/>
                </a:cubicBezTo>
                <a:cubicBezTo>
                  <a:pt x="-21910" y="828406"/>
                  <a:pt x="-17866" y="742110"/>
                  <a:pt x="0" y="528678"/>
                </a:cubicBezTo>
                <a:cubicBezTo>
                  <a:pt x="17866" y="315246"/>
                  <a:pt x="16168" y="11792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Erwartetes 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 Nutzer mit </a:t>
            </a:r>
            <a:r>
              <a:rPr lang="de-DE" sz="1600" dirty="0" err="1"/>
              <a:t>sudo</a:t>
            </a:r>
            <a:r>
              <a:rPr lang="de-DE" sz="1600" dirty="0"/>
              <a:t> rechten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</p:txBody>
      </p:sp>
      <p:sp>
        <p:nvSpPr>
          <p:cNvPr id="7" name="Inhaltsplatzhalter 13">
            <a:extLst>
              <a:ext uri="{FF2B5EF4-FFF2-40B4-BE49-F238E27FC236}">
                <a16:creationId xmlns:a16="http://schemas.microsoft.com/office/drawing/2014/main" id="{FCBCEBBA-9464-64FB-5510-1F705914CA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2376706"/>
            <a:ext cx="5904656" cy="3140526"/>
          </a:xfrm>
          <a:custGeom>
            <a:avLst/>
            <a:gdLst>
              <a:gd name="connsiteX0" fmla="*/ 0 w 5904656"/>
              <a:gd name="connsiteY0" fmla="*/ 0 h 3140526"/>
              <a:gd name="connsiteX1" fmla="*/ 774166 w 5904656"/>
              <a:gd name="connsiteY1" fmla="*/ 0 h 3140526"/>
              <a:gd name="connsiteX2" fmla="*/ 1548332 w 5904656"/>
              <a:gd name="connsiteY2" fmla="*/ 0 h 3140526"/>
              <a:gd name="connsiteX3" fmla="*/ 2204405 w 5904656"/>
              <a:gd name="connsiteY3" fmla="*/ 0 h 3140526"/>
              <a:gd name="connsiteX4" fmla="*/ 2919524 w 5904656"/>
              <a:gd name="connsiteY4" fmla="*/ 0 h 3140526"/>
              <a:gd name="connsiteX5" fmla="*/ 3516551 w 5904656"/>
              <a:gd name="connsiteY5" fmla="*/ 0 h 3140526"/>
              <a:gd name="connsiteX6" fmla="*/ 4172624 w 5904656"/>
              <a:gd name="connsiteY6" fmla="*/ 0 h 3140526"/>
              <a:gd name="connsiteX7" fmla="*/ 4946790 w 5904656"/>
              <a:gd name="connsiteY7" fmla="*/ 0 h 3140526"/>
              <a:gd name="connsiteX8" fmla="*/ 5904656 w 5904656"/>
              <a:gd name="connsiteY8" fmla="*/ 0 h 3140526"/>
              <a:gd name="connsiteX9" fmla="*/ 5904656 w 5904656"/>
              <a:gd name="connsiteY9" fmla="*/ 659510 h 3140526"/>
              <a:gd name="connsiteX10" fmla="*/ 5904656 w 5904656"/>
              <a:gd name="connsiteY10" fmla="*/ 1224805 h 3140526"/>
              <a:gd name="connsiteX11" fmla="*/ 5904656 w 5904656"/>
              <a:gd name="connsiteY11" fmla="*/ 1821505 h 3140526"/>
              <a:gd name="connsiteX12" fmla="*/ 5904656 w 5904656"/>
              <a:gd name="connsiteY12" fmla="*/ 2449610 h 3140526"/>
              <a:gd name="connsiteX13" fmla="*/ 5904656 w 5904656"/>
              <a:gd name="connsiteY13" fmla="*/ 3140526 h 3140526"/>
              <a:gd name="connsiteX14" fmla="*/ 5130490 w 5904656"/>
              <a:gd name="connsiteY14" fmla="*/ 3140526 h 3140526"/>
              <a:gd name="connsiteX15" fmla="*/ 4474417 w 5904656"/>
              <a:gd name="connsiteY15" fmla="*/ 3140526 h 3140526"/>
              <a:gd name="connsiteX16" fmla="*/ 3818344 w 5904656"/>
              <a:gd name="connsiteY16" fmla="*/ 3140526 h 3140526"/>
              <a:gd name="connsiteX17" fmla="*/ 3162271 w 5904656"/>
              <a:gd name="connsiteY17" fmla="*/ 3140526 h 3140526"/>
              <a:gd name="connsiteX18" fmla="*/ 2506198 w 5904656"/>
              <a:gd name="connsiteY18" fmla="*/ 3140526 h 3140526"/>
              <a:gd name="connsiteX19" fmla="*/ 1909172 w 5904656"/>
              <a:gd name="connsiteY19" fmla="*/ 3140526 h 3140526"/>
              <a:gd name="connsiteX20" fmla="*/ 1194053 w 5904656"/>
              <a:gd name="connsiteY20" fmla="*/ 3140526 h 3140526"/>
              <a:gd name="connsiteX21" fmla="*/ 0 w 5904656"/>
              <a:gd name="connsiteY21" fmla="*/ 3140526 h 3140526"/>
              <a:gd name="connsiteX22" fmla="*/ 0 w 5904656"/>
              <a:gd name="connsiteY22" fmla="*/ 2449610 h 3140526"/>
              <a:gd name="connsiteX23" fmla="*/ 0 w 5904656"/>
              <a:gd name="connsiteY23" fmla="*/ 1790100 h 3140526"/>
              <a:gd name="connsiteX24" fmla="*/ 0 w 5904656"/>
              <a:gd name="connsiteY24" fmla="*/ 1099184 h 3140526"/>
              <a:gd name="connsiteX25" fmla="*/ 0 w 5904656"/>
              <a:gd name="connsiteY25" fmla="*/ 0 h 31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04656" h="3140526" fill="none" extrusionOk="0">
                <a:moveTo>
                  <a:pt x="0" y="0"/>
                </a:moveTo>
                <a:cubicBezTo>
                  <a:pt x="359191" y="-34581"/>
                  <a:pt x="609626" y="-655"/>
                  <a:pt x="774166" y="0"/>
                </a:cubicBezTo>
                <a:cubicBezTo>
                  <a:pt x="938706" y="655"/>
                  <a:pt x="1319396" y="-27658"/>
                  <a:pt x="1548332" y="0"/>
                </a:cubicBezTo>
                <a:cubicBezTo>
                  <a:pt x="1777268" y="27658"/>
                  <a:pt x="1917277" y="-32673"/>
                  <a:pt x="2204405" y="0"/>
                </a:cubicBezTo>
                <a:cubicBezTo>
                  <a:pt x="2491533" y="32673"/>
                  <a:pt x="2767683" y="-25876"/>
                  <a:pt x="2919524" y="0"/>
                </a:cubicBezTo>
                <a:cubicBezTo>
                  <a:pt x="3071365" y="25876"/>
                  <a:pt x="3234463" y="-18506"/>
                  <a:pt x="3516551" y="0"/>
                </a:cubicBezTo>
                <a:cubicBezTo>
                  <a:pt x="3798639" y="18506"/>
                  <a:pt x="3891206" y="25174"/>
                  <a:pt x="4172624" y="0"/>
                </a:cubicBezTo>
                <a:cubicBezTo>
                  <a:pt x="4454042" y="-25174"/>
                  <a:pt x="4692052" y="31209"/>
                  <a:pt x="4946790" y="0"/>
                </a:cubicBezTo>
                <a:cubicBezTo>
                  <a:pt x="5201528" y="-31209"/>
                  <a:pt x="5542739" y="39495"/>
                  <a:pt x="5904656" y="0"/>
                </a:cubicBezTo>
                <a:cubicBezTo>
                  <a:pt x="5875640" y="231013"/>
                  <a:pt x="5935312" y="429816"/>
                  <a:pt x="5904656" y="659510"/>
                </a:cubicBezTo>
                <a:cubicBezTo>
                  <a:pt x="5874001" y="889204"/>
                  <a:pt x="5907981" y="999557"/>
                  <a:pt x="5904656" y="1224805"/>
                </a:cubicBezTo>
                <a:cubicBezTo>
                  <a:pt x="5901331" y="1450054"/>
                  <a:pt x="5906623" y="1588445"/>
                  <a:pt x="5904656" y="1821505"/>
                </a:cubicBezTo>
                <a:cubicBezTo>
                  <a:pt x="5902689" y="2054565"/>
                  <a:pt x="5902172" y="2222043"/>
                  <a:pt x="5904656" y="2449610"/>
                </a:cubicBezTo>
                <a:cubicBezTo>
                  <a:pt x="5907140" y="2677178"/>
                  <a:pt x="5886620" y="2971013"/>
                  <a:pt x="5904656" y="3140526"/>
                </a:cubicBezTo>
                <a:cubicBezTo>
                  <a:pt x="5728343" y="3104831"/>
                  <a:pt x="5434362" y="3118832"/>
                  <a:pt x="5130490" y="3140526"/>
                </a:cubicBezTo>
                <a:cubicBezTo>
                  <a:pt x="4826618" y="3162220"/>
                  <a:pt x="4617816" y="3150338"/>
                  <a:pt x="4474417" y="3140526"/>
                </a:cubicBezTo>
                <a:cubicBezTo>
                  <a:pt x="4331018" y="3130714"/>
                  <a:pt x="4107573" y="3143289"/>
                  <a:pt x="3818344" y="3140526"/>
                </a:cubicBezTo>
                <a:cubicBezTo>
                  <a:pt x="3529115" y="3137763"/>
                  <a:pt x="3304826" y="3128799"/>
                  <a:pt x="3162271" y="3140526"/>
                </a:cubicBezTo>
                <a:cubicBezTo>
                  <a:pt x="3019716" y="3152253"/>
                  <a:pt x="2649981" y="3148344"/>
                  <a:pt x="2506198" y="3140526"/>
                </a:cubicBezTo>
                <a:cubicBezTo>
                  <a:pt x="2362415" y="3132708"/>
                  <a:pt x="2088910" y="3125689"/>
                  <a:pt x="1909172" y="3140526"/>
                </a:cubicBezTo>
                <a:cubicBezTo>
                  <a:pt x="1729434" y="3155363"/>
                  <a:pt x="1469789" y="3163491"/>
                  <a:pt x="1194053" y="3140526"/>
                </a:cubicBezTo>
                <a:cubicBezTo>
                  <a:pt x="918317" y="3117561"/>
                  <a:pt x="554245" y="3162973"/>
                  <a:pt x="0" y="3140526"/>
                </a:cubicBezTo>
                <a:cubicBezTo>
                  <a:pt x="24365" y="2837460"/>
                  <a:pt x="-2416" y="2715049"/>
                  <a:pt x="0" y="2449610"/>
                </a:cubicBezTo>
                <a:cubicBezTo>
                  <a:pt x="2416" y="2184171"/>
                  <a:pt x="25260" y="2099623"/>
                  <a:pt x="0" y="1790100"/>
                </a:cubicBezTo>
                <a:cubicBezTo>
                  <a:pt x="-25260" y="1480577"/>
                  <a:pt x="10" y="1354444"/>
                  <a:pt x="0" y="1099184"/>
                </a:cubicBezTo>
                <a:cubicBezTo>
                  <a:pt x="-10" y="843924"/>
                  <a:pt x="17271" y="326310"/>
                  <a:pt x="0" y="0"/>
                </a:cubicBezTo>
                <a:close/>
              </a:path>
              <a:path w="5904656" h="3140526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909592" y="264806"/>
                  <a:pt x="5889603" y="346435"/>
                  <a:pt x="5904656" y="628105"/>
                </a:cubicBezTo>
                <a:cubicBezTo>
                  <a:pt x="5919709" y="909776"/>
                  <a:pt x="5911711" y="1104448"/>
                  <a:pt x="5904656" y="1256210"/>
                </a:cubicBezTo>
                <a:cubicBezTo>
                  <a:pt x="5897601" y="1407972"/>
                  <a:pt x="5886623" y="1626697"/>
                  <a:pt x="5904656" y="1915721"/>
                </a:cubicBezTo>
                <a:cubicBezTo>
                  <a:pt x="5922689" y="2204745"/>
                  <a:pt x="5921737" y="2236256"/>
                  <a:pt x="5904656" y="2449610"/>
                </a:cubicBezTo>
                <a:cubicBezTo>
                  <a:pt x="5887575" y="2662964"/>
                  <a:pt x="5878134" y="2875680"/>
                  <a:pt x="5904656" y="3140526"/>
                </a:cubicBezTo>
                <a:cubicBezTo>
                  <a:pt x="5632761" y="3165510"/>
                  <a:pt x="5531057" y="3160645"/>
                  <a:pt x="5248583" y="3140526"/>
                </a:cubicBezTo>
                <a:cubicBezTo>
                  <a:pt x="4966109" y="3120407"/>
                  <a:pt x="4914656" y="3158320"/>
                  <a:pt x="4592510" y="3140526"/>
                </a:cubicBezTo>
                <a:cubicBezTo>
                  <a:pt x="4270364" y="3122732"/>
                  <a:pt x="4182254" y="3139557"/>
                  <a:pt x="3818344" y="3140526"/>
                </a:cubicBezTo>
                <a:cubicBezTo>
                  <a:pt x="3454434" y="3141495"/>
                  <a:pt x="3418363" y="3163232"/>
                  <a:pt x="3162271" y="3140526"/>
                </a:cubicBezTo>
                <a:cubicBezTo>
                  <a:pt x="2906179" y="3117820"/>
                  <a:pt x="2786027" y="3159301"/>
                  <a:pt x="2683338" y="3140526"/>
                </a:cubicBezTo>
                <a:cubicBezTo>
                  <a:pt x="2580649" y="3121751"/>
                  <a:pt x="2370839" y="3118298"/>
                  <a:pt x="2145358" y="3140526"/>
                </a:cubicBezTo>
                <a:cubicBezTo>
                  <a:pt x="1919877" y="3162754"/>
                  <a:pt x="1714124" y="3132264"/>
                  <a:pt x="1371192" y="3140526"/>
                </a:cubicBezTo>
                <a:cubicBezTo>
                  <a:pt x="1028260" y="3148788"/>
                  <a:pt x="864472" y="3167591"/>
                  <a:pt x="715119" y="3140526"/>
                </a:cubicBezTo>
                <a:cubicBezTo>
                  <a:pt x="565766" y="3113461"/>
                  <a:pt x="345547" y="3110367"/>
                  <a:pt x="0" y="3140526"/>
                </a:cubicBezTo>
                <a:cubicBezTo>
                  <a:pt x="-17318" y="2903329"/>
                  <a:pt x="-22927" y="2695960"/>
                  <a:pt x="0" y="2512421"/>
                </a:cubicBezTo>
                <a:cubicBezTo>
                  <a:pt x="22927" y="2328882"/>
                  <a:pt x="23241" y="2201016"/>
                  <a:pt x="0" y="1978531"/>
                </a:cubicBezTo>
                <a:cubicBezTo>
                  <a:pt x="-23241" y="1756046"/>
                  <a:pt x="-14859" y="1623890"/>
                  <a:pt x="0" y="1444642"/>
                </a:cubicBezTo>
                <a:cubicBezTo>
                  <a:pt x="14859" y="1265394"/>
                  <a:pt x="28456" y="928946"/>
                  <a:pt x="0" y="785132"/>
                </a:cubicBezTo>
                <a:cubicBezTo>
                  <a:pt x="-28456" y="641318"/>
                  <a:pt x="-36563" y="30457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D66EEA-F9CA-180F-1DC7-8A3F2142E69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5779" y="1484784"/>
            <a:ext cx="554461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Es muss sichergestellt werden, dass die Mitarbeiter der eingerichteten Benutzer der OHMega.IT die Rechte erlangen können, Gruppen- und In-</a:t>
            </a:r>
          </a:p>
          <a:p>
            <a:pPr>
              <a:lnSpc>
                <a:spcPct val="90000"/>
              </a:lnSpc>
            </a:pPr>
            <a:r>
              <a:rPr lang="de-DE" sz="1400" dirty="0" err="1"/>
              <a:t>dividualberechtigungen</a:t>
            </a:r>
            <a:r>
              <a:rPr lang="de-DE" sz="1400" dirty="0"/>
              <a:t> des Linux-</a:t>
            </a:r>
            <a:r>
              <a:rPr lang="de-DE" sz="1400" dirty="0" err="1"/>
              <a:t>Systemsadmin</a:t>
            </a:r>
            <a:r>
              <a:rPr lang="de-DE" sz="1400" dirty="0"/>
              <a:t> administrieren  zu dürfen (über </a:t>
            </a:r>
            <a:r>
              <a:rPr lang="de-DE" sz="1400" dirty="0" err="1"/>
              <a:t>sudo</a:t>
            </a:r>
            <a:r>
              <a:rPr lang="de-DE" sz="1400" dirty="0"/>
              <a:t> bzw. Eintrag in </a:t>
            </a:r>
            <a:r>
              <a:rPr lang="de-DE" sz="1400" dirty="0" err="1"/>
              <a:t>sudo</a:t>
            </a:r>
            <a:r>
              <a:rPr lang="de-DE" sz="1400" dirty="0"/>
              <a:t>-Gruppe)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85D68A-DC2D-BE80-080B-6E57D5B23B5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4612" y="495460"/>
            <a:ext cx="94054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06.11.24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54D161-428F-BE67-F811-EE6B70DE5A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35157" y="495460"/>
            <a:ext cx="20162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Benjamin Golderer</a:t>
            </a:r>
          </a:p>
        </p:txBody>
      </p:sp>
      <p:sp>
        <p:nvSpPr>
          <p:cNvPr id="3" name="Inhaltsplatzhalter 13">
            <a:extLst>
              <a:ext uri="{FF2B5EF4-FFF2-40B4-BE49-F238E27FC236}">
                <a16:creationId xmlns:a16="http://schemas.microsoft.com/office/drawing/2014/main" id="{70D423A4-9C10-078A-65B6-23397FB1EF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1204083"/>
            <a:ext cx="5904656" cy="1079905"/>
          </a:xfrm>
          <a:custGeom>
            <a:avLst/>
            <a:gdLst>
              <a:gd name="connsiteX0" fmla="*/ 0 w 5904656"/>
              <a:gd name="connsiteY0" fmla="*/ 0 h 1079905"/>
              <a:gd name="connsiteX1" fmla="*/ 774166 w 5904656"/>
              <a:gd name="connsiteY1" fmla="*/ 0 h 1079905"/>
              <a:gd name="connsiteX2" fmla="*/ 1489285 w 5904656"/>
              <a:gd name="connsiteY2" fmla="*/ 0 h 1079905"/>
              <a:gd name="connsiteX3" fmla="*/ 2145358 w 5904656"/>
              <a:gd name="connsiteY3" fmla="*/ 0 h 1079905"/>
              <a:gd name="connsiteX4" fmla="*/ 2801431 w 5904656"/>
              <a:gd name="connsiteY4" fmla="*/ 0 h 1079905"/>
              <a:gd name="connsiteX5" fmla="*/ 3575597 w 5904656"/>
              <a:gd name="connsiteY5" fmla="*/ 0 h 1079905"/>
              <a:gd name="connsiteX6" fmla="*/ 4290717 w 5904656"/>
              <a:gd name="connsiteY6" fmla="*/ 0 h 1079905"/>
              <a:gd name="connsiteX7" fmla="*/ 4769650 w 5904656"/>
              <a:gd name="connsiteY7" fmla="*/ 0 h 1079905"/>
              <a:gd name="connsiteX8" fmla="*/ 5904656 w 5904656"/>
              <a:gd name="connsiteY8" fmla="*/ 0 h 1079905"/>
              <a:gd name="connsiteX9" fmla="*/ 5904656 w 5904656"/>
              <a:gd name="connsiteY9" fmla="*/ 561551 h 1079905"/>
              <a:gd name="connsiteX10" fmla="*/ 5904656 w 5904656"/>
              <a:gd name="connsiteY10" fmla="*/ 1079905 h 1079905"/>
              <a:gd name="connsiteX11" fmla="*/ 5366676 w 5904656"/>
              <a:gd name="connsiteY11" fmla="*/ 1079905 h 1079905"/>
              <a:gd name="connsiteX12" fmla="*/ 4592510 w 5904656"/>
              <a:gd name="connsiteY12" fmla="*/ 1079905 h 1079905"/>
              <a:gd name="connsiteX13" fmla="*/ 3995484 w 5904656"/>
              <a:gd name="connsiteY13" fmla="*/ 1079905 h 1079905"/>
              <a:gd name="connsiteX14" fmla="*/ 3221318 w 5904656"/>
              <a:gd name="connsiteY14" fmla="*/ 1079905 h 1079905"/>
              <a:gd name="connsiteX15" fmla="*/ 2683338 w 5904656"/>
              <a:gd name="connsiteY15" fmla="*/ 1079905 h 1079905"/>
              <a:gd name="connsiteX16" fmla="*/ 2204405 w 5904656"/>
              <a:gd name="connsiteY16" fmla="*/ 1079905 h 1079905"/>
              <a:gd name="connsiteX17" fmla="*/ 1725472 w 5904656"/>
              <a:gd name="connsiteY17" fmla="*/ 1079905 h 1079905"/>
              <a:gd name="connsiteX18" fmla="*/ 1010352 w 5904656"/>
              <a:gd name="connsiteY18" fmla="*/ 1079905 h 1079905"/>
              <a:gd name="connsiteX19" fmla="*/ 0 w 5904656"/>
              <a:gd name="connsiteY19" fmla="*/ 1079905 h 1079905"/>
              <a:gd name="connsiteX20" fmla="*/ 0 w 5904656"/>
              <a:gd name="connsiteY20" fmla="*/ 539953 h 1079905"/>
              <a:gd name="connsiteX21" fmla="*/ 0 w 5904656"/>
              <a:gd name="connsiteY21" fmla="*/ 0 h 107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04656" h="1079905" fill="none" extrusionOk="0">
                <a:moveTo>
                  <a:pt x="0" y="0"/>
                </a:moveTo>
                <a:cubicBezTo>
                  <a:pt x="158160" y="6456"/>
                  <a:pt x="605221" y="-9816"/>
                  <a:pt x="774166" y="0"/>
                </a:cubicBezTo>
                <a:cubicBezTo>
                  <a:pt x="943111" y="9816"/>
                  <a:pt x="1258377" y="27640"/>
                  <a:pt x="1489285" y="0"/>
                </a:cubicBezTo>
                <a:cubicBezTo>
                  <a:pt x="1720193" y="-27640"/>
                  <a:pt x="1970673" y="-30699"/>
                  <a:pt x="2145358" y="0"/>
                </a:cubicBezTo>
                <a:cubicBezTo>
                  <a:pt x="2320043" y="30699"/>
                  <a:pt x="2475141" y="31968"/>
                  <a:pt x="2801431" y="0"/>
                </a:cubicBezTo>
                <a:cubicBezTo>
                  <a:pt x="3127721" y="-31968"/>
                  <a:pt x="3374894" y="-9085"/>
                  <a:pt x="3575597" y="0"/>
                </a:cubicBezTo>
                <a:cubicBezTo>
                  <a:pt x="3776300" y="9085"/>
                  <a:pt x="3959168" y="-4394"/>
                  <a:pt x="4290717" y="0"/>
                </a:cubicBezTo>
                <a:cubicBezTo>
                  <a:pt x="4622266" y="4394"/>
                  <a:pt x="4611610" y="20141"/>
                  <a:pt x="4769650" y="0"/>
                </a:cubicBezTo>
                <a:cubicBezTo>
                  <a:pt x="4927690" y="-20141"/>
                  <a:pt x="5476771" y="24084"/>
                  <a:pt x="5904656" y="0"/>
                </a:cubicBezTo>
                <a:cubicBezTo>
                  <a:pt x="5912776" y="200330"/>
                  <a:pt x="5919011" y="414476"/>
                  <a:pt x="5904656" y="561551"/>
                </a:cubicBezTo>
                <a:cubicBezTo>
                  <a:pt x="5890301" y="708626"/>
                  <a:pt x="5924159" y="923414"/>
                  <a:pt x="5904656" y="1079905"/>
                </a:cubicBezTo>
                <a:cubicBezTo>
                  <a:pt x="5680616" y="1103242"/>
                  <a:pt x="5610991" y="1070773"/>
                  <a:pt x="5366676" y="1079905"/>
                </a:cubicBezTo>
                <a:cubicBezTo>
                  <a:pt x="5122361" y="1089037"/>
                  <a:pt x="4821541" y="1053332"/>
                  <a:pt x="4592510" y="1079905"/>
                </a:cubicBezTo>
                <a:cubicBezTo>
                  <a:pt x="4363479" y="1106478"/>
                  <a:pt x="4168569" y="1080315"/>
                  <a:pt x="3995484" y="1079905"/>
                </a:cubicBezTo>
                <a:cubicBezTo>
                  <a:pt x="3822399" y="1079495"/>
                  <a:pt x="3565204" y="1042916"/>
                  <a:pt x="3221318" y="1079905"/>
                </a:cubicBezTo>
                <a:cubicBezTo>
                  <a:pt x="2877432" y="1116894"/>
                  <a:pt x="2861483" y="1072139"/>
                  <a:pt x="2683338" y="1079905"/>
                </a:cubicBezTo>
                <a:cubicBezTo>
                  <a:pt x="2505193" y="1087671"/>
                  <a:pt x="2359530" y="1091071"/>
                  <a:pt x="2204405" y="1079905"/>
                </a:cubicBezTo>
                <a:cubicBezTo>
                  <a:pt x="2049280" y="1068739"/>
                  <a:pt x="1854262" y="1060055"/>
                  <a:pt x="1725472" y="1079905"/>
                </a:cubicBezTo>
                <a:cubicBezTo>
                  <a:pt x="1596682" y="1099755"/>
                  <a:pt x="1347965" y="1098457"/>
                  <a:pt x="1010352" y="1079905"/>
                </a:cubicBezTo>
                <a:cubicBezTo>
                  <a:pt x="672739" y="1061353"/>
                  <a:pt x="289129" y="1097449"/>
                  <a:pt x="0" y="1079905"/>
                </a:cubicBezTo>
                <a:cubicBezTo>
                  <a:pt x="-296" y="881120"/>
                  <a:pt x="10162" y="664663"/>
                  <a:pt x="0" y="539953"/>
                </a:cubicBezTo>
                <a:cubicBezTo>
                  <a:pt x="-10162" y="415243"/>
                  <a:pt x="6555" y="168428"/>
                  <a:pt x="0" y="0"/>
                </a:cubicBezTo>
                <a:close/>
              </a:path>
              <a:path w="5904656" h="1079905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882730" y="191000"/>
                  <a:pt x="5904290" y="395070"/>
                  <a:pt x="5904656" y="539953"/>
                </a:cubicBezTo>
                <a:cubicBezTo>
                  <a:pt x="5905022" y="684836"/>
                  <a:pt x="5902419" y="918545"/>
                  <a:pt x="5904656" y="1079905"/>
                </a:cubicBezTo>
                <a:cubicBezTo>
                  <a:pt x="5654179" y="1073504"/>
                  <a:pt x="5527305" y="1064461"/>
                  <a:pt x="5189537" y="1079905"/>
                </a:cubicBezTo>
                <a:cubicBezTo>
                  <a:pt x="4851769" y="1095349"/>
                  <a:pt x="4659892" y="1053300"/>
                  <a:pt x="4415371" y="1079905"/>
                </a:cubicBezTo>
                <a:cubicBezTo>
                  <a:pt x="4170850" y="1106510"/>
                  <a:pt x="3944526" y="1107410"/>
                  <a:pt x="3641205" y="1079905"/>
                </a:cubicBezTo>
                <a:cubicBezTo>
                  <a:pt x="3337884" y="1052400"/>
                  <a:pt x="3313450" y="1056171"/>
                  <a:pt x="3103225" y="1079905"/>
                </a:cubicBezTo>
                <a:cubicBezTo>
                  <a:pt x="2893000" y="1103639"/>
                  <a:pt x="2769298" y="1097699"/>
                  <a:pt x="2447152" y="1079905"/>
                </a:cubicBezTo>
                <a:cubicBezTo>
                  <a:pt x="2125006" y="1062111"/>
                  <a:pt x="2036896" y="1078936"/>
                  <a:pt x="1672986" y="1079905"/>
                </a:cubicBezTo>
                <a:cubicBezTo>
                  <a:pt x="1309076" y="1080874"/>
                  <a:pt x="1273005" y="1102611"/>
                  <a:pt x="1016913" y="1079905"/>
                </a:cubicBezTo>
                <a:cubicBezTo>
                  <a:pt x="760821" y="1057199"/>
                  <a:pt x="344376" y="1081981"/>
                  <a:pt x="0" y="1079905"/>
                </a:cubicBezTo>
                <a:cubicBezTo>
                  <a:pt x="10792" y="923030"/>
                  <a:pt x="8281" y="743355"/>
                  <a:pt x="0" y="561551"/>
                </a:cubicBezTo>
                <a:cubicBezTo>
                  <a:pt x="-8281" y="379747"/>
                  <a:pt x="-19850" y="21378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Vorbedingung/Daten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works because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sudoers</a:t>
            </a:r>
            <a:r>
              <a:rPr lang="en-US" sz="1600" dirty="0"/>
              <a:t> is pre-configured to grant permissions to all members of this group (You should not have to make any changes to this):</a:t>
            </a:r>
            <a:br>
              <a:rPr lang="en-US" sz="1600" dirty="0"/>
            </a:br>
            <a:r>
              <a:rPr lang="en-US" sz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 Allow members of group </a:t>
            </a:r>
            <a:r>
              <a:rPr lang="en-US" sz="1000" dirty="0" err="1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to execute any command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1000" dirty="0" err="1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ALL=(ALL:ALL) ALL</a:t>
            </a:r>
            <a:endParaRPr lang="de-DE" sz="1000" dirty="0">
              <a:solidFill>
                <a:schemeClr val="bg1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C0D0C790-6238-3183-D23C-B97E818731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3815" y="4033353"/>
            <a:ext cx="5760640" cy="1484342"/>
          </a:xfrm>
          <a:custGeom>
            <a:avLst/>
            <a:gdLst>
              <a:gd name="connsiteX0" fmla="*/ 0 w 5760640"/>
              <a:gd name="connsiteY0" fmla="*/ 0 h 1484342"/>
              <a:gd name="connsiteX1" fmla="*/ 467252 w 5760640"/>
              <a:gd name="connsiteY1" fmla="*/ 0 h 1484342"/>
              <a:gd name="connsiteX2" fmla="*/ 1222536 w 5760640"/>
              <a:gd name="connsiteY2" fmla="*/ 0 h 1484342"/>
              <a:gd name="connsiteX3" fmla="*/ 1920213 w 5760640"/>
              <a:gd name="connsiteY3" fmla="*/ 0 h 1484342"/>
              <a:gd name="connsiteX4" fmla="*/ 2387465 w 5760640"/>
              <a:gd name="connsiteY4" fmla="*/ 0 h 1484342"/>
              <a:gd name="connsiteX5" fmla="*/ 2969930 w 5760640"/>
              <a:gd name="connsiteY5" fmla="*/ 0 h 1484342"/>
              <a:gd name="connsiteX6" fmla="*/ 3725214 w 5760640"/>
              <a:gd name="connsiteY6" fmla="*/ 0 h 1484342"/>
              <a:gd name="connsiteX7" fmla="*/ 4365285 w 5760640"/>
              <a:gd name="connsiteY7" fmla="*/ 0 h 1484342"/>
              <a:gd name="connsiteX8" fmla="*/ 5062962 w 5760640"/>
              <a:gd name="connsiteY8" fmla="*/ 0 h 1484342"/>
              <a:gd name="connsiteX9" fmla="*/ 5760640 w 5760640"/>
              <a:gd name="connsiteY9" fmla="*/ 0 h 1484342"/>
              <a:gd name="connsiteX10" fmla="*/ 5760640 w 5760640"/>
              <a:gd name="connsiteY10" fmla="*/ 494781 h 1484342"/>
              <a:gd name="connsiteX11" fmla="*/ 5760640 w 5760640"/>
              <a:gd name="connsiteY11" fmla="*/ 1004405 h 1484342"/>
              <a:gd name="connsiteX12" fmla="*/ 5760640 w 5760640"/>
              <a:gd name="connsiteY12" fmla="*/ 1484342 h 1484342"/>
              <a:gd name="connsiteX13" fmla="*/ 5293388 w 5760640"/>
              <a:gd name="connsiteY13" fmla="*/ 1484342 h 1484342"/>
              <a:gd name="connsiteX14" fmla="*/ 4826136 w 5760640"/>
              <a:gd name="connsiteY14" fmla="*/ 1484342 h 1484342"/>
              <a:gd name="connsiteX15" fmla="*/ 4128459 w 5760640"/>
              <a:gd name="connsiteY15" fmla="*/ 1484342 h 1484342"/>
              <a:gd name="connsiteX16" fmla="*/ 3661207 w 5760640"/>
              <a:gd name="connsiteY16" fmla="*/ 1484342 h 1484342"/>
              <a:gd name="connsiteX17" fmla="*/ 3021136 w 5760640"/>
              <a:gd name="connsiteY17" fmla="*/ 1484342 h 1484342"/>
              <a:gd name="connsiteX18" fmla="*/ 2496277 w 5760640"/>
              <a:gd name="connsiteY18" fmla="*/ 1484342 h 1484342"/>
              <a:gd name="connsiteX19" fmla="*/ 1856206 w 5760640"/>
              <a:gd name="connsiteY19" fmla="*/ 1484342 h 1484342"/>
              <a:gd name="connsiteX20" fmla="*/ 1216135 w 5760640"/>
              <a:gd name="connsiteY20" fmla="*/ 1484342 h 1484342"/>
              <a:gd name="connsiteX21" fmla="*/ 576064 w 5760640"/>
              <a:gd name="connsiteY21" fmla="*/ 1484342 h 1484342"/>
              <a:gd name="connsiteX22" fmla="*/ 0 w 5760640"/>
              <a:gd name="connsiteY22" fmla="*/ 1484342 h 1484342"/>
              <a:gd name="connsiteX23" fmla="*/ 0 w 5760640"/>
              <a:gd name="connsiteY23" fmla="*/ 1004405 h 1484342"/>
              <a:gd name="connsiteX24" fmla="*/ 0 w 5760640"/>
              <a:gd name="connsiteY24" fmla="*/ 509624 h 1484342"/>
              <a:gd name="connsiteX25" fmla="*/ 0 w 5760640"/>
              <a:gd name="connsiteY25" fmla="*/ 0 h 14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484342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51737" y="173286"/>
                  <a:pt x="5745432" y="326761"/>
                  <a:pt x="5760640" y="494781"/>
                </a:cubicBezTo>
                <a:cubicBezTo>
                  <a:pt x="5775848" y="662801"/>
                  <a:pt x="5771804" y="860272"/>
                  <a:pt x="5760640" y="1004405"/>
                </a:cubicBezTo>
                <a:cubicBezTo>
                  <a:pt x="5749476" y="1148538"/>
                  <a:pt x="5753083" y="1305264"/>
                  <a:pt x="5760640" y="1484342"/>
                </a:cubicBezTo>
                <a:cubicBezTo>
                  <a:pt x="5610171" y="1465804"/>
                  <a:pt x="5421794" y="1464624"/>
                  <a:pt x="5293388" y="1484342"/>
                </a:cubicBezTo>
                <a:cubicBezTo>
                  <a:pt x="5164982" y="1504060"/>
                  <a:pt x="5052698" y="1494552"/>
                  <a:pt x="4826136" y="1484342"/>
                </a:cubicBezTo>
                <a:cubicBezTo>
                  <a:pt x="4599574" y="1474132"/>
                  <a:pt x="4413798" y="1452949"/>
                  <a:pt x="4128459" y="1484342"/>
                </a:cubicBezTo>
                <a:cubicBezTo>
                  <a:pt x="3843120" y="1515735"/>
                  <a:pt x="3832127" y="1501943"/>
                  <a:pt x="3661207" y="1484342"/>
                </a:cubicBezTo>
                <a:cubicBezTo>
                  <a:pt x="3490287" y="1466741"/>
                  <a:pt x="3194122" y="1469358"/>
                  <a:pt x="3021136" y="1484342"/>
                </a:cubicBezTo>
                <a:cubicBezTo>
                  <a:pt x="2848150" y="1499326"/>
                  <a:pt x="2685637" y="1485968"/>
                  <a:pt x="2496277" y="1484342"/>
                </a:cubicBezTo>
                <a:cubicBezTo>
                  <a:pt x="2306917" y="1482716"/>
                  <a:pt x="2144983" y="1457985"/>
                  <a:pt x="1856206" y="1484342"/>
                </a:cubicBezTo>
                <a:cubicBezTo>
                  <a:pt x="1567429" y="1510699"/>
                  <a:pt x="1492053" y="1513225"/>
                  <a:pt x="1216135" y="1484342"/>
                </a:cubicBezTo>
                <a:cubicBezTo>
                  <a:pt x="940217" y="1455459"/>
                  <a:pt x="887486" y="1499550"/>
                  <a:pt x="576064" y="1484342"/>
                </a:cubicBezTo>
                <a:cubicBezTo>
                  <a:pt x="264642" y="1469134"/>
                  <a:pt x="254743" y="1461905"/>
                  <a:pt x="0" y="1484342"/>
                </a:cubicBezTo>
                <a:cubicBezTo>
                  <a:pt x="6811" y="1301302"/>
                  <a:pt x="17511" y="1172156"/>
                  <a:pt x="0" y="1004405"/>
                </a:cubicBezTo>
                <a:cubicBezTo>
                  <a:pt x="-17511" y="836654"/>
                  <a:pt x="6683" y="740343"/>
                  <a:pt x="0" y="509624"/>
                </a:cubicBezTo>
                <a:cubicBezTo>
                  <a:pt x="-6683" y="278905"/>
                  <a:pt x="7509" y="126739"/>
                  <a:pt x="0" y="0"/>
                </a:cubicBezTo>
                <a:close/>
              </a:path>
              <a:path w="5760640" h="1484342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52997" y="140345"/>
                  <a:pt x="5776269" y="262023"/>
                  <a:pt x="5760640" y="494781"/>
                </a:cubicBezTo>
                <a:cubicBezTo>
                  <a:pt x="5745011" y="727539"/>
                  <a:pt x="5770116" y="808284"/>
                  <a:pt x="5760640" y="989561"/>
                </a:cubicBezTo>
                <a:cubicBezTo>
                  <a:pt x="5751164" y="1170838"/>
                  <a:pt x="5754484" y="1237121"/>
                  <a:pt x="5760640" y="1484342"/>
                </a:cubicBezTo>
                <a:cubicBezTo>
                  <a:pt x="5573925" y="1463530"/>
                  <a:pt x="5436372" y="1466256"/>
                  <a:pt x="5293388" y="1484342"/>
                </a:cubicBezTo>
                <a:cubicBezTo>
                  <a:pt x="5150404" y="1502428"/>
                  <a:pt x="4912254" y="1493984"/>
                  <a:pt x="4538104" y="1484342"/>
                </a:cubicBezTo>
                <a:cubicBezTo>
                  <a:pt x="4163954" y="1474700"/>
                  <a:pt x="4152323" y="1471353"/>
                  <a:pt x="4013246" y="1484342"/>
                </a:cubicBezTo>
                <a:cubicBezTo>
                  <a:pt x="3874169" y="1497331"/>
                  <a:pt x="3571307" y="1485599"/>
                  <a:pt x="3373175" y="1484342"/>
                </a:cubicBezTo>
                <a:cubicBezTo>
                  <a:pt x="3175043" y="1483085"/>
                  <a:pt x="2797034" y="1450505"/>
                  <a:pt x="2617891" y="1484342"/>
                </a:cubicBezTo>
                <a:cubicBezTo>
                  <a:pt x="2438748" y="1518179"/>
                  <a:pt x="2153334" y="1505873"/>
                  <a:pt x="1977820" y="1484342"/>
                </a:cubicBezTo>
                <a:cubicBezTo>
                  <a:pt x="1802306" y="1462811"/>
                  <a:pt x="1629358" y="1479390"/>
                  <a:pt x="1510568" y="1484342"/>
                </a:cubicBezTo>
                <a:cubicBezTo>
                  <a:pt x="1391778" y="1489294"/>
                  <a:pt x="1188144" y="1493899"/>
                  <a:pt x="985710" y="1484342"/>
                </a:cubicBezTo>
                <a:cubicBezTo>
                  <a:pt x="783276" y="1474785"/>
                  <a:pt x="212341" y="1487414"/>
                  <a:pt x="0" y="1484342"/>
                </a:cubicBezTo>
                <a:cubicBezTo>
                  <a:pt x="-23472" y="1373335"/>
                  <a:pt x="-767" y="1181635"/>
                  <a:pt x="0" y="989561"/>
                </a:cubicBezTo>
                <a:cubicBezTo>
                  <a:pt x="767" y="797487"/>
                  <a:pt x="22965" y="705546"/>
                  <a:pt x="0" y="494781"/>
                </a:cubicBezTo>
                <a:cubicBezTo>
                  <a:pt x="-22965" y="284016"/>
                  <a:pt x="15700" y="136832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de-DE" sz="1600" b="1" dirty="0"/>
              <a:t>Befehlsliste / Eingaben: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 </a:t>
            </a:r>
            <a:r>
              <a:rPr lang="en-US" sz="1600" dirty="0"/>
              <a:t>cat /</a:t>
            </a:r>
            <a:r>
              <a:rPr lang="en-US" sz="1600" dirty="0" err="1"/>
              <a:t>etc</a:t>
            </a:r>
            <a:r>
              <a:rPr lang="en-US" sz="1600" dirty="0"/>
              <a:t>/group | grep </a:t>
            </a:r>
            <a:r>
              <a:rPr lang="en-US" sz="1600" dirty="0" err="1"/>
              <a:t>sudo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3CD399-9DE9-4654-C39B-532B4E8B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3067031"/>
            <a:ext cx="3479979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/>
              <a:t>#3.2 Passwortsperre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sz="2700" dirty="0" err="1">
                <a:solidFill>
                  <a:srgbClr val="FFFF00"/>
                </a:solidFill>
              </a:rPr>
              <a:t>dherzog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4" name="Inhaltsplatzhalter 13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61764" y="1196752"/>
            <a:ext cx="5760640" cy="1087236"/>
          </a:xfrm>
          <a:custGeom>
            <a:avLst/>
            <a:gdLst>
              <a:gd name="connsiteX0" fmla="*/ 0 w 5760640"/>
              <a:gd name="connsiteY0" fmla="*/ 0 h 1087236"/>
              <a:gd name="connsiteX1" fmla="*/ 755284 w 5760640"/>
              <a:gd name="connsiteY1" fmla="*/ 0 h 1087236"/>
              <a:gd name="connsiteX2" fmla="*/ 1452961 w 5760640"/>
              <a:gd name="connsiteY2" fmla="*/ 0 h 1087236"/>
              <a:gd name="connsiteX3" fmla="*/ 2093033 w 5760640"/>
              <a:gd name="connsiteY3" fmla="*/ 0 h 1087236"/>
              <a:gd name="connsiteX4" fmla="*/ 2733104 w 5760640"/>
              <a:gd name="connsiteY4" fmla="*/ 0 h 1087236"/>
              <a:gd name="connsiteX5" fmla="*/ 3488388 w 5760640"/>
              <a:gd name="connsiteY5" fmla="*/ 0 h 1087236"/>
              <a:gd name="connsiteX6" fmla="*/ 4186065 w 5760640"/>
              <a:gd name="connsiteY6" fmla="*/ 0 h 1087236"/>
              <a:gd name="connsiteX7" fmla="*/ 4653317 w 5760640"/>
              <a:gd name="connsiteY7" fmla="*/ 0 h 1087236"/>
              <a:gd name="connsiteX8" fmla="*/ 5760640 w 5760640"/>
              <a:gd name="connsiteY8" fmla="*/ 0 h 1087236"/>
              <a:gd name="connsiteX9" fmla="*/ 5760640 w 5760640"/>
              <a:gd name="connsiteY9" fmla="*/ 565363 h 1087236"/>
              <a:gd name="connsiteX10" fmla="*/ 5760640 w 5760640"/>
              <a:gd name="connsiteY10" fmla="*/ 1087236 h 1087236"/>
              <a:gd name="connsiteX11" fmla="*/ 5235782 w 5760640"/>
              <a:gd name="connsiteY11" fmla="*/ 1087236 h 1087236"/>
              <a:gd name="connsiteX12" fmla="*/ 4480498 w 5760640"/>
              <a:gd name="connsiteY12" fmla="*/ 1087236 h 1087236"/>
              <a:gd name="connsiteX13" fmla="*/ 3898033 w 5760640"/>
              <a:gd name="connsiteY13" fmla="*/ 1087236 h 1087236"/>
              <a:gd name="connsiteX14" fmla="*/ 3142749 w 5760640"/>
              <a:gd name="connsiteY14" fmla="*/ 1087236 h 1087236"/>
              <a:gd name="connsiteX15" fmla="*/ 2617891 w 5760640"/>
              <a:gd name="connsiteY15" fmla="*/ 1087236 h 1087236"/>
              <a:gd name="connsiteX16" fmla="*/ 2150639 w 5760640"/>
              <a:gd name="connsiteY16" fmla="*/ 1087236 h 1087236"/>
              <a:gd name="connsiteX17" fmla="*/ 1683387 w 5760640"/>
              <a:gd name="connsiteY17" fmla="*/ 1087236 h 1087236"/>
              <a:gd name="connsiteX18" fmla="*/ 985710 w 5760640"/>
              <a:gd name="connsiteY18" fmla="*/ 1087236 h 1087236"/>
              <a:gd name="connsiteX19" fmla="*/ 0 w 5760640"/>
              <a:gd name="connsiteY19" fmla="*/ 1087236 h 1087236"/>
              <a:gd name="connsiteX20" fmla="*/ 0 w 5760640"/>
              <a:gd name="connsiteY20" fmla="*/ 543618 h 1087236"/>
              <a:gd name="connsiteX21" fmla="*/ 0 w 5760640"/>
              <a:gd name="connsiteY21" fmla="*/ 0 h 10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60640" h="1087236" fill="none" extrusionOk="0">
                <a:moveTo>
                  <a:pt x="0" y="0"/>
                </a:moveTo>
                <a:cubicBezTo>
                  <a:pt x="199641" y="-4275"/>
                  <a:pt x="543884" y="-18413"/>
                  <a:pt x="755284" y="0"/>
                </a:cubicBezTo>
                <a:cubicBezTo>
                  <a:pt x="966684" y="18413"/>
                  <a:pt x="1277855" y="28797"/>
                  <a:pt x="1452961" y="0"/>
                </a:cubicBezTo>
                <a:cubicBezTo>
                  <a:pt x="1628067" y="-28797"/>
                  <a:pt x="1816015" y="23426"/>
                  <a:pt x="2093033" y="0"/>
                </a:cubicBezTo>
                <a:cubicBezTo>
                  <a:pt x="2370051" y="-23426"/>
                  <a:pt x="2453560" y="-9229"/>
                  <a:pt x="2733104" y="0"/>
                </a:cubicBezTo>
                <a:cubicBezTo>
                  <a:pt x="3012648" y="9229"/>
                  <a:pt x="3223093" y="-29306"/>
                  <a:pt x="3488388" y="0"/>
                </a:cubicBezTo>
                <a:cubicBezTo>
                  <a:pt x="3753683" y="29306"/>
                  <a:pt x="4041751" y="-26497"/>
                  <a:pt x="4186065" y="0"/>
                </a:cubicBezTo>
                <a:cubicBezTo>
                  <a:pt x="4330379" y="26497"/>
                  <a:pt x="4509151" y="-16900"/>
                  <a:pt x="4653317" y="0"/>
                </a:cubicBezTo>
                <a:cubicBezTo>
                  <a:pt x="4797483" y="16900"/>
                  <a:pt x="5362851" y="22580"/>
                  <a:pt x="5760640" y="0"/>
                </a:cubicBezTo>
                <a:cubicBezTo>
                  <a:pt x="5735844" y="230370"/>
                  <a:pt x="5774169" y="340151"/>
                  <a:pt x="5760640" y="565363"/>
                </a:cubicBezTo>
                <a:cubicBezTo>
                  <a:pt x="5747111" y="790575"/>
                  <a:pt x="5752266" y="828036"/>
                  <a:pt x="5760640" y="1087236"/>
                </a:cubicBezTo>
                <a:cubicBezTo>
                  <a:pt x="5646470" y="1103297"/>
                  <a:pt x="5348332" y="1098851"/>
                  <a:pt x="5235782" y="1087236"/>
                </a:cubicBezTo>
                <a:cubicBezTo>
                  <a:pt x="5123232" y="1075621"/>
                  <a:pt x="4808223" y="1111216"/>
                  <a:pt x="4480498" y="1087236"/>
                </a:cubicBezTo>
                <a:cubicBezTo>
                  <a:pt x="4152773" y="1063256"/>
                  <a:pt x="4098182" y="1093005"/>
                  <a:pt x="3898033" y="1087236"/>
                </a:cubicBezTo>
                <a:cubicBezTo>
                  <a:pt x="3697885" y="1081467"/>
                  <a:pt x="3448981" y="1104335"/>
                  <a:pt x="3142749" y="1087236"/>
                </a:cubicBezTo>
                <a:cubicBezTo>
                  <a:pt x="2836517" y="1070137"/>
                  <a:pt x="2743708" y="1111622"/>
                  <a:pt x="2617891" y="1087236"/>
                </a:cubicBezTo>
                <a:cubicBezTo>
                  <a:pt x="2492074" y="1062850"/>
                  <a:pt x="2279045" y="1067518"/>
                  <a:pt x="2150639" y="1087236"/>
                </a:cubicBezTo>
                <a:cubicBezTo>
                  <a:pt x="2022233" y="1106954"/>
                  <a:pt x="1909949" y="1097446"/>
                  <a:pt x="1683387" y="1087236"/>
                </a:cubicBezTo>
                <a:cubicBezTo>
                  <a:pt x="1456825" y="1077026"/>
                  <a:pt x="1271049" y="1055843"/>
                  <a:pt x="985710" y="1087236"/>
                </a:cubicBezTo>
                <a:cubicBezTo>
                  <a:pt x="700371" y="1118629"/>
                  <a:pt x="353464" y="1125128"/>
                  <a:pt x="0" y="1087236"/>
                </a:cubicBezTo>
                <a:cubicBezTo>
                  <a:pt x="-5739" y="918744"/>
                  <a:pt x="13532" y="806071"/>
                  <a:pt x="0" y="543618"/>
                </a:cubicBezTo>
                <a:cubicBezTo>
                  <a:pt x="-13532" y="281165"/>
                  <a:pt x="15207" y="110173"/>
                  <a:pt x="0" y="0"/>
                </a:cubicBezTo>
                <a:close/>
              </a:path>
              <a:path w="5760640" h="1087236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38679" y="139056"/>
                  <a:pt x="5743259" y="420474"/>
                  <a:pt x="5760640" y="543618"/>
                </a:cubicBezTo>
                <a:cubicBezTo>
                  <a:pt x="5778021" y="666762"/>
                  <a:pt x="5734506" y="893623"/>
                  <a:pt x="5760640" y="1087236"/>
                </a:cubicBezTo>
                <a:cubicBezTo>
                  <a:pt x="5416569" y="1099931"/>
                  <a:pt x="5258375" y="1116404"/>
                  <a:pt x="5062962" y="1087236"/>
                </a:cubicBezTo>
                <a:cubicBezTo>
                  <a:pt x="4867549" y="1058068"/>
                  <a:pt x="4592025" y="1099772"/>
                  <a:pt x="4307679" y="1087236"/>
                </a:cubicBezTo>
                <a:cubicBezTo>
                  <a:pt x="4023333" y="1074700"/>
                  <a:pt x="3926545" y="1096878"/>
                  <a:pt x="3552395" y="1087236"/>
                </a:cubicBezTo>
                <a:cubicBezTo>
                  <a:pt x="3178245" y="1077594"/>
                  <a:pt x="3170136" y="1075008"/>
                  <a:pt x="3027536" y="1087236"/>
                </a:cubicBezTo>
                <a:cubicBezTo>
                  <a:pt x="2884936" y="1099464"/>
                  <a:pt x="2585597" y="1088493"/>
                  <a:pt x="2387465" y="1087236"/>
                </a:cubicBezTo>
                <a:cubicBezTo>
                  <a:pt x="2189333" y="1085979"/>
                  <a:pt x="1811324" y="1053399"/>
                  <a:pt x="1632181" y="1087236"/>
                </a:cubicBezTo>
                <a:cubicBezTo>
                  <a:pt x="1453038" y="1121073"/>
                  <a:pt x="1167624" y="1108767"/>
                  <a:pt x="992110" y="1087236"/>
                </a:cubicBezTo>
                <a:cubicBezTo>
                  <a:pt x="816596" y="1065705"/>
                  <a:pt x="435959" y="1119771"/>
                  <a:pt x="0" y="1087236"/>
                </a:cubicBezTo>
                <a:cubicBezTo>
                  <a:pt x="6719" y="926289"/>
                  <a:pt x="-25051" y="749415"/>
                  <a:pt x="0" y="565363"/>
                </a:cubicBezTo>
                <a:cubicBezTo>
                  <a:pt x="25051" y="381311"/>
                  <a:pt x="20378" y="24432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de-DE" sz="1600" b="1" dirty="0"/>
              <a:t>Beschreibung</a:t>
            </a:r>
            <a:r>
              <a:rPr lang="de-DE" sz="1600" dirty="0"/>
              <a:t>:</a:t>
            </a:r>
          </a:p>
          <a:p>
            <a:pPr rtl="0"/>
            <a:endParaRPr lang="de-DE" sz="1600" dirty="0"/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5088A14D-1986-06A5-E3DF-C6726638B6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5609949"/>
            <a:ext cx="11743443" cy="1131419"/>
          </a:xfrm>
          <a:custGeom>
            <a:avLst/>
            <a:gdLst>
              <a:gd name="connsiteX0" fmla="*/ 0 w 11743443"/>
              <a:gd name="connsiteY0" fmla="*/ 0 h 1131419"/>
              <a:gd name="connsiteX1" fmla="*/ 808225 w 11743443"/>
              <a:gd name="connsiteY1" fmla="*/ 0 h 1131419"/>
              <a:gd name="connsiteX2" fmla="*/ 1146713 w 11743443"/>
              <a:gd name="connsiteY2" fmla="*/ 0 h 1131419"/>
              <a:gd name="connsiteX3" fmla="*/ 2072372 w 11743443"/>
              <a:gd name="connsiteY3" fmla="*/ 0 h 1131419"/>
              <a:gd name="connsiteX4" fmla="*/ 2763163 w 11743443"/>
              <a:gd name="connsiteY4" fmla="*/ 0 h 1131419"/>
              <a:gd name="connsiteX5" fmla="*/ 3101651 w 11743443"/>
              <a:gd name="connsiteY5" fmla="*/ 0 h 1131419"/>
              <a:gd name="connsiteX6" fmla="*/ 3792441 w 11743443"/>
              <a:gd name="connsiteY6" fmla="*/ 0 h 1131419"/>
              <a:gd name="connsiteX7" fmla="*/ 4718101 w 11743443"/>
              <a:gd name="connsiteY7" fmla="*/ 0 h 1131419"/>
              <a:gd name="connsiteX8" fmla="*/ 5291457 w 11743443"/>
              <a:gd name="connsiteY8" fmla="*/ 0 h 1131419"/>
              <a:gd name="connsiteX9" fmla="*/ 5864814 w 11743443"/>
              <a:gd name="connsiteY9" fmla="*/ 0 h 1131419"/>
              <a:gd name="connsiteX10" fmla="*/ 6555604 w 11743443"/>
              <a:gd name="connsiteY10" fmla="*/ 0 h 1131419"/>
              <a:gd name="connsiteX11" fmla="*/ 7363830 w 11743443"/>
              <a:gd name="connsiteY11" fmla="*/ 0 h 1131419"/>
              <a:gd name="connsiteX12" fmla="*/ 8172055 w 11743443"/>
              <a:gd name="connsiteY12" fmla="*/ 0 h 1131419"/>
              <a:gd name="connsiteX13" fmla="*/ 8980280 w 11743443"/>
              <a:gd name="connsiteY13" fmla="*/ 0 h 1131419"/>
              <a:gd name="connsiteX14" fmla="*/ 9905940 w 11743443"/>
              <a:gd name="connsiteY14" fmla="*/ 0 h 1131419"/>
              <a:gd name="connsiteX15" fmla="*/ 10596730 w 11743443"/>
              <a:gd name="connsiteY15" fmla="*/ 0 h 1131419"/>
              <a:gd name="connsiteX16" fmla="*/ 11743443 w 11743443"/>
              <a:gd name="connsiteY16" fmla="*/ 0 h 1131419"/>
              <a:gd name="connsiteX17" fmla="*/ 11743443 w 11743443"/>
              <a:gd name="connsiteY17" fmla="*/ 565710 h 1131419"/>
              <a:gd name="connsiteX18" fmla="*/ 11743443 w 11743443"/>
              <a:gd name="connsiteY18" fmla="*/ 1131419 h 1131419"/>
              <a:gd name="connsiteX19" fmla="*/ 10935218 w 11743443"/>
              <a:gd name="connsiteY19" fmla="*/ 1131419 h 1131419"/>
              <a:gd name="connsiteX20" fmla="*/ 10361861 w 11743443"/>
              <a:gd name="connsiteY20" fmla="*/ 1131419 h 1131419"/>
              <a:gd name="connsiteX21" fmla="*/ 9788505 w 11743443"/>
              <a:gd name="connsiteY21" fmla="*/ 1131419 h 1131419"/>
              <a:gd name="connsiteX22" fmla="*/ 9215149 w 11743443"/>
              <a:gd name="connsiteY22" fmla="*/ 1131419 h 1131419"/>
              <a:gd name="connsiteX23" fmla="*/ 8641792 w 11743443"/>
              <a:gd name="connsiteY23" fmla="*/ 1131419 h 1131419"/>
              <a:gd name="connsiteX24" fmla="*/ 7833567 w 11743443"/>
              <a:gd name="connsiteY24" fmla="*/ 1131419 h 1131419"/>
              <a:gd name="connsiteX25" fmla="*/ 7142777 w 11743443"/>
              <a:gd name="connsiteY25" fmla="*/ 1131419 h 1131419"/>
              <a:gd name="connsiteX26" fmla="*/ 6804289 w 11743443"/>
              <a:gd name="connsiteY26" fmla="*/ 1131419 h 1131419"/>
              <a:gd name="connsiteX27" fmla="*/ 6230933 w 11743443"/>
              <a:gd name="connsiteY27" fmla="*/ 1131419 h 1131419"/>
              <a:gd name="connsiteX28" fmla="*/ 5422708 w 11743443"/>
              <a:gd name="connsiteY28" fmla="*/ 1131419 h 1131419"/>
              <a:gd name="connsiteX29" fmla="*/ 4966786 w 11743443"/>
              <a:gd name="connsiteY29" fmla="*/ 1131419 h 1131419"/>
              <a:gd name="connsiteX30" fmla="*/ 4041126 w 11743443"/>
              <a:gd name="connsiteY30" fmla="*/ 1131419 h 1131419"/>
              <a:gd name="connsiteX31" fmla="*/ 3115466 w 11743443"/>
              <a:gd name="connsiteY31" fmla="*/ 1131419 h 1131419"/>
              <a:gd name="connsiteX32" fmla="*/ 2424676 w 11743443"/>
              <a:gd name="connsiteY32" fmla="*/ 1131419 h 1131419"/>
              <a:gd name="connsiteX33" fmla="*/ 1499016 w 11743443"/>
              <a:gd name="connsiteY33" fmla="*/ 1131419 h 1131419"/>
              <a:gd name="connsiteX34" fmla="*/ 808225 w 11743443"/>
              <a:gd name="connsiteY34" fmla="*/ 1131419 h 1131419"/>
              <a:gd name="connsiteX35" fmla="*/ 0 w 11743443"/>
              <a:gd name="connsiteY35" fmla="*/ 1131419 h 1131419"/>
              <a:gd name="connsiteX36" fmla="*/ 0 w 11743443"/>
              <a:gd name="connsiteY36" fmla="*/ 599652 h 1131419"/>
              <a:gd name="connsiteX37" fmla="*/ 0 w 11743443"/>
              <a:gd name="connsiteY37" fmla="*/ 0 h 11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43443" h="1131419" fill="none" extrusionOk="0">
                <a:moveTo>
                  <a:pt x="0" y="0"/>
                </a:moveTo>
                <a:cubicBezTo>
                  <a:pt x="366556" y="-27311"/>
                  <a:pt x="419191" y="-26413"/>
                  <a:pt x="808225" y="0"/>
                </a:cubicBezTo>
                <a:cubicBezTo>
                  <a:pt x="1197260" y="26413"/>
                  <a:pt x="1053509" y="-783"/>
                  <a:pt x="1146713" y="0"/>
                </a:cubicBezTo>
                <a:cubicBezTo>
                  <a:pt x="1239917" y="783"/>
                  <a:pt x="1885105" y="41926"/>
                  <a:pt x="2072372" y="0"/>
                </a:cubicBezTo>
                <a:cubicBezTo>
                  <a:pt x="2259639" y="-41926"/>
                  <a:pt x="2620320" y="-20176"/>
                  <a:pt x="2763163" y="0"/>
                </a:cubicBezTo>
                <a:cubicBezTo>
                  <a:pt x="2906006" y="20176"/>
                  <a:pt x="2988603" y="-11154"/>
                  <a:pt x="3101651" y="0"/>
                </a:cubicBezTo>
                <a:cubicBezTo>
                  <a:pt x="3214699" y="11154"/>
                  <a:pt x="3532049" y="22778"/>
                  <a:pt x="3792441" y="0"/>
                </a:cubicBezTo>
                <a:cubicBezTo>
                  <a:pt x="4052833" y="-22778"/>
                  <a:pt x="4464460" y="-44619"/>
                  <a:pt x="4718101" y="0"/>
                </a:cubicBezTo>
                <a:cubicBezTo>
                  <a:pt x="4971742" y="44619"/>
                  <a:pt x="5050299" y="-21697"/>
                  <a:pt x="5291457" y="0"/>
                </a:cubicBezTo>
                <a:cubicBezTo>
                  <a:pt x="5532615" y="21697"/>
                  <a:pt x="5642688" y="14228"/>
                  <a:pt x="5864814" y="0"/>
                </a:cubicBezTo>
                <a:cubicBezTo>
                  <a:pt x="6086940" y="-14228"/>
                  <a:pt x="6294708" y="10337"/>
                  <a:pt x="6555604" y="0"/>
                </a:cubicBezTo>
                <a:cubicBezTo>
                  <a:pt x="6816500" y="-10337"/>
                  <a:pt x="7197493" y="-24425"/>
                  <a:pt x="7363830" y="0"/>
                </a:cubicBezTo>
                <a:cubicBezTo>
                  <a:pt x="7530167" y="24425"/>
                  <a:pt x="7945257" y="-12396"/>
                  <a:pt x="8172055" y="0"/>
                </a:cubicBezTo>
                <a:cubicBezTo>
                  <a:pt x="8398854" y="12396"/>
                  <a:pt x="8631672" y="1736"/>
                  <a:pt x="8980280" y="0"/>
                </a:cubicBezTo>
                <a:cubicBezTo>
                  <a:pt x="9328888" y="-1736"/>
                  <a:pt x="9627313" y="-37627"/>
                  <a:pt x="9905940" y="0"/>
                </a:cubicBezTo>
                <a:cubicBezTo>
                  <a:pt x="10184567" y="37627"/>
                  <a:pt x="10439695" y="23271"/>
                  <a:pt x="10596730" y="0"/>
                </a:cubicBezTo>
                <a:cubicBezTo>
                  <a:pt x="10753765" y="-23271"/>
                  <a:pt x="11283278" y="-1184"/>
                  <a:pt x="11743443" y="0"/>
                </a:cubicBezTo>
                <a:cubicBezTo>
                  <a:pt x="11765953" y="246691"/>
                  <a:pt x="11765504" y="321392"/>
                  <a:pt x="11743443" y="565710"/>
                </a:cubicBezTo>
                <a:cubicBezTo>
                  <a:pt x="11721383" y="810028"/>
                  <a:pt x="11769760" y="939793"/>
                  <a:pt x="11743443" y="1131419"/>
                </a:cubicBezTo>
                <a:cubicBezTo>
                  <a:pt x="11561506" y="1144973"/>
                  <a:pt x="11150921" y="1115543"/>
                  <a:pt x="10935218" y="1131419"/>
                </a:cubicBezTo>
                <a:cubicBezTo>
                  <a:pt x="10719516" y="1147295"/>
                  <a:pt x="10570285" y="1128032"/>
                  <a:pt x="10361861" y="1131419"/>
                </a:cubicBezTo>
                <a:cubicBezTo>
                  <a:pt x="10153437" y="1134806"/>
                  <a:pt x="10041317" y="1130238"/>
                  <a:pt x="9788505" y="1131419"/>
                </a:cubicBezTo>
                <a:cubicBezTo>
                  <a:pt x="9535693" y="1132600"/>
                  <a:pt x="9383634" y="1151301"/>
                  <a:pt x="9215149" y="1131419"/>
                </a:cubicBezTo>
                <a:cubicBezTo>
                  <a:pt x="9046664" y="1111537"/>
                  <a:pt x="8836827" y="1108223"/>
                  <a:pt x="8641792" y="1131419"/>
                </a:cubicBezTo>
                <a:cubicBezTo>
                  <a:pt x="8446757" y="1154615"/>
                  <a:pt x="8213568" y="1132086"/>
                  <a:pt x="7833567" y="1131419"/>
                </a:cubicBezTo>
                <a:cubicBezTo>
                  <a:pt x="7453566" y="1130752"/>
                  <a:pt x="7396352" y="1154885"/>
                  <a:pt x="7142777" y="1131419"/>
                </a:cubicBezTo>
                <a:cubicBezTo>
                  <a:pt x="6889202" y="1107954"/>
                  <a:pt x="6962600" y="1120052"/>
                  <a:pt x="6804289" y="1131419"/>
                </a:cubicBezTo>
                <a:cubicBezTo>
                  <a:pt x="6645978" y="1142786"/>
                  <a:pt x="6368210" y="1136690"/>
                  <a:pt x="6230933" y="1131419"/>
                </a:cubicBezTo>
                <a:cubicBezTo>
                  <a:pt x="6093656" y="1126148"/>
                  <a:pt x="5670066" y="1166893"/>
                  <a:pt x="5422708" y="1131419"/>
                </a:cubicBezTo>
                <a:cubicBezTo>
                  <a:pt x="5175351" y="1095945"/>
                  <a:pt x="5173734" y="1144540"/>
                  <a:pt x="4966786" y="1131419"/>
                </a:cubicBezTo>
                <a:cubicBezTo>
                  <a:pt x="4759838" y="1118298"/>
                  <a:pt x="4322774" y="1102980"/>
                  <a:pt x="4041126" y="1131419"/>
                </a:cubicBezTo>
                <a:cubicBezTo>
                  <a:pt x="3759478" y="1159858"/>
                  <a:pt x="3470505" y="1125540"/>
                  <a:pt x="3115466" y="1131419"/>
                </a:cubicBezTo>
                <a:cubicBezTo>
                  <a:pt x="2760427" y="1137298"/>
                  <a:pt x="2592602" y="1108965"/>
                  <a:pt x="2424676" y="1131419"/>
                </a:cubicBezTo>
                <a:cubicBezTo>
                  <a:pt x="2256750" y="1153874"/>
                  <a:pt x="1783600" y="1139660"/>
                  <a:pt x="1499016" y="1131419"/>
                </a:cubicBezTo>
                <a:cubicBezTo>
                  <a:pt x="1214432" y="1123178"/>
                  <a:pt x="974873" y="1163238"/>
                  <a:pt x="808225" y="1131419"/>
                </a:cubicBezTo>
                <a:cubicBezTo>
                  <a:pt x="641577" y="1099600"/>
                  <a:pt x="197626" y="1149606"/>
                  <a:pt x="0" y="1131419"/>
                </a:cubicBezTo>
                <a:cubicBezTo>
                  <a:pt x="-1555" y="927448"/>
                  <a:pt x="-20394" y="713382"/>
                  <a:pt x="0" y="599652"/>
                </a:cubicBezTo>
                <a:cubicBezTo>
                  <a:pt x="20394" y="485922"/>
                  <a:pt x="9584" y="136976"/>
                  <a:pt x="0" y="0"/>
                </a:cubicBezTo>
                <a:close/>
              </a:path>
              <a:path w="11743443" h="1131419" stroke="0" extrusionOk="0">
                <a:moveTo>
                  <a:pt x="0" y="0"/>
                </a:moveTo>
                <a:cubicBezTo>
                  <a:pt x="118735" y="-16612"/>
                  <a:pt x="383308" y="-5924"/>
                  <a:pt x="573356" y="0"/>
                </a:cubicBezTo>
                <a:cubicBezTo>
                  <a:pt x="763404" y="5924"/>
                  <a:pt x="832095" y="-6751"/>
                  <a:pt x="911844" y="0"/>
                </a:cubicBezTo>
                <a:cubicBezTo>
                  <a:pt x="991593" y="6751"/>
                  <a:pt x="1414839" y="-32810"/>
                  <a:pt x="1837503" y="0"/>
                </a:cubicBezTo>
                <a:cubicBezTo>
                  <a:pt x="2260167" y="32810"/>
                  <a:pt x="2227580" y="-3295"/>
                  <a:pt x="2410860" y="0"/>
                </a:cubicBezTo>
                <a:cubicBezTo>
                  <a:pt x="2594140" y="3295"/>
                  <a:pt x="2864749" y="22222"/>
                  <a:pt x="2984216" y="0"/>
                </a:cubicBezTo>
                <a:cubicBezTo>
                  <a:pt x="3103683" y="-22222"/>
                  <a:pt x="3559656" y="16592"/>
                  <a:pt x="3909876" y="0"/>
                </a:cubicBezTo>
                <a:cubicBezTo>
                  <a:pt x="4260096" y="-16592"/>
                  <a:pt x="4161264" y="-467"/>
                  <a:pt x="4365798" y="0"/>
                </a:cubicBezTo>
                <a:cubicBezTo>
                  <a:pt x="4570332" y="467"/>
                  <a:pt x="5011264" y="20456"/>
                  <a:pt x="5291457" y="0"/>
                </a:cubicBezTo>
                <a:cubicBezTo>
                  <a:pt x="5571650" y="-20456"/>
                  <a:pt x="5839669" y="-10074"/>
                  <a:pt x="6217117" y="0"/>
                </a:cubicBezTo>
                <a:cubicBezTo>
                  <a:pt x="6594565" y="10074"/>
                  <a:pt x="6683574" y="-11596"/>
                  <a:pt x="6907908" y="0"/>
                </a:cubicBezTo>
                <a:cubicBezTo>
                  <a:pt x="7132242" y="11596"/>
                  <a:pt x="7580963" y="17095"/>
                  <a:pt x="7833567" y="0"/>
                </a:cubicBezTo>
                <a:cubicBezTo>
                  <a:pt x="8086171" y="-17095"/>
                  <a:pt x="8290492" y="-14981"/>
                  <a:pt x="8406924" y="0"/>
                </a:cubicBezTo>
                <a:cubicBezTo>
                  <a:pt x="8523356" y="14981"/>
                  <a:pt x="8785410" y="15835"/>
                  <a:pt x="8980280" y="0"/>
                </a:cubicBezTo>
                <a:cubicBezTo>
                  <a:pt x="9175150" y="-15835"/>
                  <a:pt x="9433499" y="-14576"/>
                  <a:pt x="9788505" y="0"/>
                </a:cubicBezTo>
                <a:cubicBezTo>
                  <a:pt x="10143511" y="14576"/>
                  <a:pt x="10147045" y="-139"/>
                  <a:pt x="10361861" y="0"/>
                </a:cubicBezTo>
                <a:cubicBezTo>
                  <a:pt x="10576677" y="139"/>
                  <a:pt x="11112584" y="-40385"/>
                  <a:pt x="11743443" y="0"/>
                </a:cubicBezTo>
                <a:cubicBezTo>
                  <a:pt x="11772421" y="206595"/>
                  <a:pt x="11723286" y="470511"/>
                  <a:pt x="11743443" y="588338"/>
                </a:cubicBezTo>
                <a:cubicBezTo>
                  <a:pt x="11763600" y="706165"/>
                  <a:pt x="11761927" y="900112"/>
                  <a:pt x="11743443" y="1131419"/>
                </a:cubicBezTo>
                <a:cubicBezTo>
                  <a:pt x="11459415" y="1168446"/>
                  <a:pt x="11118715" y="1161900"/>
                  <a:pt x="10935218" y="1131419"/>
                </a:cubicBezTo>
                <a:cubicBezTo>
                  <a:pt x="10751721" y="1100938"/>
                  <a:pt x="10660904" y="1123545"/>
                  <a:pt x="10479296" y="1131419"/>
                </a:cubicBezTo>
                <a:cubicBezTo>
                  <a:pt x="10297688" y="1139293"/>
                  <a:pt x="9848633" y="1096706"/>
                  <a:pt x="9553636" y="1131419"/>
                </a:cubicBezTo>
                <a:cubicBezTo>
                  <a:pt x="9258639" y="1166132"/>
                  <a:pt x="9051737" y="1130771"/>
                  <a:pt x="8862846" y="1131419"/>
                </a:cubicBezTo>
                <a:cubicBezTo>
                  <a:pt x="8673955" y="1132068"/>
                  <a:pt x="8594489" y="1126575"/>
                  <a:pt x="8406924" y="1131419"/>
                </a:cubicBezTo>
                <a:cubicBezTo>
                  <a:pt x="8219359" y="1136263"/>
                  <a:pt x="7883989" y="1104195"/>
                  <a:pt x="7716133" y="1131419"/>
                </a:cubicBezTo>
                <a:cubicBezTo>
                  <a:pt x="7548277" y="1158643"/>
                  <a:pt x="7451327" y="1146425"/>
                  <a:pt x="7377645" y="1131419"/>
                </a:cubicBezTo>
                <a:cubicBezTo>
                  <a:pt x="7303963" y="1116413"/>
                  <a:pt x="7184913" y="1119680"/>
                  <a:pt x="7039158" y="1131419"/>
                </a:cubicBezTo>
                <a:cubicBezTo>
                  <a:pt x="6893403" y="1143158"/>
                  <a:pt x="6602197" y="1122963"/>
                  <a:pt x="6348367" y="1131419"/>
                </a:cubicBezTo>
                <a:cubicBezTo>
                  <a:pt x="6094537" y="1139875"/>
                  <a:pt x="6078317" y="1122892"/>
                  <a:pt x="5892445" y="1131419"/>
                </a:cubicBezTo>
                <a:cubicBezTo>
                  <a:pt x="5706573" y="1139946"/>
                  <a:pt x="5261904" y="1148872"/>
                  <a:pt x="5084220" y="1131419"/>
                </a:cubicBezTo>
                <a:cubicBezTo>
                  <a:pt x="4906537" y="1113966"/>
                  <a:pt x="4730651" y="1110375"/>
                  <a:pt x="4628298" y="1131419"/>
                </a:cubicBezTo>
                <a:cubicBezTo>
                  <a:pt x="4525945" y="1152463"/>
                  <a:pt x="3989859" y="1121132"/>
                  <a:pt x="3820073" y="1131419"/>
                </a:cubicBezTo>
                <a:cubicBezTo>
                  <a:pt x="3650288" y="1141706"/>
                  <a:pt x="3565978" y="1121465"/>
                  <a:pt x="3481585" y="1131419"/>
                </a:cubicBezTo>
                <a:cubicBezTo>
                  <a:pt x="3397192" y="1141373"/>
                  <a:pt x="3009682" y="1106089"/>
                  <a:pt x="2673360" y="1131419"/>
                </a:cubicBezTo>
                <a:cubicBezTo>
                  <a:pt x="2337039" y="1156749"/>
                  <a:pt x="2334290" y="1137352"/>
                  <a:pt x="2217438" y="1131419"/>
                </a:cubicBezTo>
                <a:cubicBezTo>
                  <a:pt x="2100586" y="1125486"/>
                  <a:pt x="2026651" y="1120939"/>
                  <a:pt x="1878951" y="1131419"/>
                </a:cubicBezTo>
                <a:cubicBezTo>
                  <a:pt x="1731251" y="1141899"/>
                  <a:pt x="1605098" y="1138946"/>
                  <a:pt x="1423029" y="1131419"/>
                </a:cubicBezTo>
                <a:cubicBezTo>
                  <a:pt x="1240960" y="1123892"/>
                  <a:pt x="947326" y="1106347"/>
                  <a:pt x="614804" y="1131419"/>
                </a:cubicBezTo>
                <a:cubicBezTo>
                  <a:pt x="282282" y="1156491"/>
                  <a:pt x="133940" y="1158525"/>
                  <a:pt x="0" y="1131419"/>
                </a:cubicBezTo>
                <a:cubicBezTo>
                  <a:pt x="-20486" y="957577"/>
                  <a:pt x="-17576" y="744570"/>
                  <a:pt x="0" y="599652"/>
                </a:cubicBezTo>
                <a:cubicBezTo>
                  <a:pt x="17576" y="454734"/>
                  <a:pt x="5159" y="16529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Nachbedingungen &amp; Anmerkungen</a:t>
            </a:r>
            <a:r>
              <a:rPr lang="de-DE" sz="1600" dirty="0"/>
              <a:t>:</a:t>
            </a:r>
            <a:endParaRPr lang="de-DE" sz="1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de-DE" sz="1400" dirty="0"/>
              <a:t>Es soll KEINE Konto-Deaktivierung stattfinden, sondern das alte Passwort bei Bedarf wieder nutzbar gemacht werden können.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de-DE" sz="1400" dirty="0"/>
              <a:t>Überprüfung von /</a:t>
            </a:r>
            <a:r>
              <a:rPr lang="de-DE" sz="1400" dirty="0" err="1"/>
              <a:t>etc</a:t>
            </a:r>
            <a:r>
              <a:rPr lang="de-DE" sz="1400" dirty="0"/>
              <a:t>/</a:t>
            </a:r>
            <a:r>
              <a:rPr lang="de-DE" sz="1400" dirty="0" err="1"/>
              <a:t>shadow</a:t>
            </a:r>
            <a:r>
              <a:rPr lang="de-DE" sz="1400" dirty="0"/>
              <a:t>  mit Editor (vorher/nachher)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de-DE" sz="1400" dirty="0"/>
              <a:t>=&gt; Gegencheck: Aufhebung/</a:t>
            </a:r>
            <a:r>
              <a:rPr lang="de-DE" sz="1400" dirty="0" err="1"/>
              <a:t>unlock</a:t>
            </a:r>
            <a:r>
              <a:rPr lang="de-DE" sz="1400" dirty="0"/>
              <a:t> der Passwortsperre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de-DE" sz="1400" dirty="0">
                <a:solidFill>
                  <a:srgbClr val="FF0000"/>
                </a:solidFill>
              </a:rPr>
              <a:t>Ggf. manuelle Sperre über alleinige Nutzung  eines Editors (</a:t>
            </a:r>
            <a:r>
              <a:rPr lang="de-DE" sz="1400" dirty="0" err="1">
                <a:solidFill>
                  <a:srgbClr val="FF0000"/>
                </a:solidFill>
              </a:rPr>
              <a:t>nano</a:t>
            </a:r>
            <a:r>
              <a:rPr lang="de-DE" sz="1400" dirty="0">
                <a:solidFill>
                  <a:srgbClr val="FF0000"/>
                </a:solidFill>
              </a:rPr>
              <a:t>) möglich?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de-DE" sz="1400" dirty="0"/>
          </a:p>
          <a:p>
            <a:pPr>
              <a:lnSpc>
                <a:spcPct val="90000"/>
              </a:lnSpc>
            </a:pPr>
            <a:endParaRPr lang="de-DE" sz="1400" dirty="0"/>
          </a:p>
          <a:p>
            <a:pPr>
              <a:spcBef>
                <a:spcPts val="0"/>
              </a:spcBef>
            </a:pPr>
            <a:endParaRPr lang="de-DE" sz="1400" dirty="0"/>
          </a:p>
          <a:p>
            <a:endParaRPr lang="de-DE" sz="1600" dirty="0"/>
          </a:p>
        </p:txBody>
      </p:sp>
      <p:sp>
        <p:nvSpPr>
          <p:cNvPr id="4" name="Inhaltsplatzhalter 13">
            <a:extLst>
              <a:ext uri="{FF2B5EF4-FFF2-40B4-BE49-F238E27FC236}">
                <a16:creationId xmlns:a16="http://schemas.microsoft.com/office/drawing/2014/main" id="{D6649CC8-792C-673F-E0EB-3482FF388F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22604" y="123962"/>
            <a:ext cx="4162184" cy="887013"/>
          </a:xfrm>
          <a:custGeom>
            <a:avLst/>
            <a:gdLst>
              <a:gd name="connsiteX0" fmla="*/ 0 w 4162184"/>
              <a:gd name="connsiteY0" fmla="*/ 0 h 887013"/>
              <a:gd name="connsiteX1" fmla="*/ 652075 w 4162184"/>
              <a:gd name="connsiteY1" fmla="*/ 0 h 887013"/>
              <a:gd name="connsiteX2" fmla="*/ 1220907 w 4162184"/>
              <a:gd name="connsiteY2" fmla="*/ 0 h 887013"/>
              <a:gd name="connsiteX3" fmla="*/ 1831361 w 4162184"/>
              <a:gd name="connsiteY3" fmla="*/ 0 h 887013"/>
              <a:gd name="connsiteX4" fmla="*/ 2566680 w 4162184"/>
              <a:gd name="connsiteY4" fmla="*/ 0 h 887013"/>
              <a:gd name="connsiteX5" fmla="*/ 3218756 w 4162184"/>
              <a:gd name="connsiteY5" fmla="*/ 0 h 887013"/>
              <a:gd name="connsiteX6" fmla="*/ 4162184 w 4162184"/>
              <a:gd name="connsiteY6" fmla="*/ 0 h 887013"/>
              <a:gd name="connsiteX7" fmla="*/ 4162184 w 4162184"/>
              <a:gd name="connsiteY7" fmla="*/ 452377 h 887013"/>
              <a:gd name="connsiteX8" fmla="*/ 4162184 w 4162184"/>
              <a:gd name="connsiteY8" fmla="*/ 887013 h 887013"/>
              <a:gd name="connsiteX9" fmla="*/ 3468487 w 4162184"/>
              <a:gd name="connsiteY9" fmla="*/ 887013 h 887013"/>
              <a:gd name="connsiteX10" fmla="*/ 2858033 w 4162184"/>
              <a:gd name="connsiteY10" fmla="*/ 887013 h 887013"/>
              <a:gd name="connsiteX11" fmla="*/ 2081092 w 4162184"/>
              <a:gd name="connsiteY11" fmla="*/ 887013 h 887013"/>
              <a:gd name="connsiteX12" fmla="*/ 1429017 w 4162184"/>
              <a:gd name="connsiteY12" fmla="*/ 887013 h 887013"/>
              <a:gd name="connsiteX13" fmla="*/ 860185 w 4162184"/>
              <a:gd name="connsiteY13" fmla="*/ 887013 h 887013"/>
              <a:gd name="connsiteX14" fmla="*/ 0 w 4162184"/>
              <a:gd name="connsiteY14" fmla="*/ 887013 h 887013"/>
              <a:gd name="connsiteX15" fmla="*/ 0 w 4162184"/>
              <a:gd name="connsiteY15" fmla="*/ 461247 h 887013"/>
              <a:gd name="connsiteX16" fmla="*/ 0 w 4162184"/>
              <a:gd name="connsiteY16" fmla="*/ 0 h 88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2184" h="887013" fill="none" extrusionOk="0">
                <a:moveTo>
                  <a:pt x="0" y="0"/>
                </a:moveTo>
                <a:cubicBezTo>
                  <a:pt x="253612" y="-11562"/>
                  <a:pt x="462478" y="-19267"/>
                  <a:pt x="652075" y="0"/>
                </a:cubicBezTo>
                <a:cubicBezTo>
                  <a:pt x="841673" y="19267"/>
                  <a:pt x="976874" y="-24402"/>
                  <a:pt x="1220907" y="0"/>
                </a:cubicBezTo>
                <a:cubicBezTo>
                  <a:pt x="1464940" y="24402"/>
                  <a:pt x="1692993" y="-16002"/>
                  <a:pt x="1831361" y="0"/>
                </a:cubicBezTo>
                <a:cubicBezTo>
                  <a:pt x="1969729" y="16002"/>
                  <a:pt x="2238023" y="-26476"/>
                  <a:pt x="2566680" y="0"/>
                </a:cubicBezTo>
                <a:cubicBezTo>
                  <a:pt x="2895337" y="26476"/>
                  <a:pt x="2944153" y="-19857"/>
                  <a:pt x="3218756" y="0"/>
                </a:cubicBezTo>
                <a:cubicBezTo>
                  <a:pt x="3493359" y="19857"/>
                  <a:pt x="3969441" y="-22360"/>
                  <a:pt x="4162184" y="0"/>
                </a:cubicBezTo>
                <a:cubicBezTo>
                  <a:pt x="4143084" y="215734"/>
                  <a:pt x="4184187" y="271585"/>
                  <a:pt x="4162184" y="452377"/>
                </a:cubicBezTo>
                <a:cubicBezTo>
                  <a:pt x="4140181" y="633169"/>
                  <a:pt x="4144913" y="723206"/>
                  <a:pt x="4162184" y="887013"/>
                </a:cubicBezTo>
                <a:cubicBezTo>
                  <a:pt x="3971131" y="855771"/>
                  <a:pt x="3752390" y="888508"/>
                  <a:pt x="3468487" y="887013"/>
                </a:cubicBezTo>
                <a:cubicBezTo>
                  <a:pt x="3184584" y="885518"/>
                  <a:pt x="3016988" y="872248"/>
                  <a:pt x="2858033" y="887013"/>
                </a:cubicBezTo>
                <a:cubicBezTo>
                  <a:pt x="2699078" y="901778"/>
                  <a:pt x="2352837" y="862666"/>
                  <a:pt x="2081092" y="887013"/>
                </a:cubicBezTo>
                <a:cubicBezTo>
                  <a:pt x="1809347" y="911360"/>
                  <a:pt x="1669704" y="911034"/>
                  <a:pt x="1429017" y="887013"/>
                </a:cubicBezTo>
                <a:cubicBezTo>
                  <a:pt x="1188330" y="862992"/>
                  <a:pt x="1050442" y="889824"/>
                  <a:pt x="860185" y="887013"/>
                </a:cubicBezTo>
                <a:cubicBezTo>
                  <a:pt x="669928" y="884202"/>
                  <a:pt x="379825" y="899019"/>
                  <a:pt x="0" y="887013"/>
                </a:cubicBezTo>
                <a:cubicBezTo>
                  <a:pt x="5646" y="747604"/>
                  <a:pt x="-996" y="600078"/>
                  <a:pt x="0" y="461247"/>
                </a:cubicBezTo>
                <a:cubicBezTo>
                  <a:pt x="996" y="322416"/>
                  <a:pt x="11422" y="121926"/>
                  <a:pt x="0" y="0"/>
                </a:cubicBezTo>
                <a:close/>
              </a:path>
              <a:path w="4162184" h="887013" stroke="0" extrusionOk="0">
                <a:moveTo>
                  <a:pt x="0" y="0"/>
                </a:moveTo>
                <a:cubicBezTo>
                  <a:pt x="192377" y="-4309"/>
                  <a:pt x="474458" y="-15432"/>
                  <a:pt x="652075" y="0"/>
                </a:cubicBezTo>
                <a:cubicBezTo>
                  <a:pt x="829693" y="15432"/>
                  <a:pt x="1077380" y="-12314"/>
                  <a:pt x="1220907" y="0"/>
                </a:cubicBezTo>
                <a:cubicBezTo>
                  <a:pt x="1364434" y="12314"/>
                  <a:pt x="1666746" y="180"/>
                  <a:pt x="1997848" y="0"/>
                </a:cubicBezTo>
                <a:cubicBezTo>
                  <a:pt x="2328950" y="-180"/>
                  <a:pt x="2519443" y="28370"/>
                  <a:pt x="2649924" y="0"/>
                </a:cubicBezTo>
                <a:cubicBezTo>
                  <a:pt x="2780405" y="-28370"/>
                  <a:pt x="3003188" y="21174"/>
                  <a:pt x="3301999" y="0"/>
                </a:cubicBezTo>
                <a:cubicBezTo>
                  <a:pt x="3600810" y="-21174"/>
                  <a:pt x="3965341" y="-41447"/>
                  <a:pt x="4162184" y="0"/>
                </a:cubicBezTo>
                <a:cubicBezTo>
                  <a:pt x="4165696" y="100901"/>
                  <a:pt x="4174742" y="260812"/>
                  <a:pt x="4162184" y="425766"/>
                </a:cubicBezTo>
                <a:cubicBezTo>
                  <a:pt x="4149626" y="590720"/>
                  <a:pt x="4162270" y="704279"/>
                  <a:pt x="4162184" y="887013"/>
                </a:cubicBezTo>
                <a:cubicBezTo>
                  <a:pt x="3864412" y="895451"/>
                  <a:pt x="3773578" y="883952"/>
                  <a:pt x="3551730" y="887013"/>
                </a:cubicBezTo>
                <a:cubicBezTo>
                  <a:pt x="3329882" y="890074"/>
                  <a:pt x="3032584" y="907153"/>
                  <a:pt x="2858033" y="887013"/>
                </a:cubicBezTo>
                <a:cubicBezTo>
                  <a:pt x="2683482" y="866873"/>
                  <a:pt x="2392381" y="915359"/>
                  <a:pt x="2164336" y="887013"/>
                </a:cubicBezTo>
                <a:cubicBezTo>
                  <a:pt x="1936291" y="858667"/>
                  <a:pt x="1671764" y="868054"/>
                  <a:pt x="1512260" y="887013"/>
                </a:cubicBezTo>
                <a:cubicBezTo>
                  <a:pt x="1352756" y="905972"/>
                  <a:pt x="1040736" y="876972"/>
                  <a:pt x="735319" y="887013"/>
                </a:cubicBezTo>
                <a:cubicBezTo>
                  <a:pt x="429902" y="897054"/>
                  <a:pt x="294200" y="865158"/>
                  <a:pt x="0" y="887013"/>
                </a:cubicBezTo>
                <a:cubicBezTo>
                  <a:pt x="8009" y="705305"/>
                  <a:pt x="5716" y="570815"/>
                  <a:pt x="0" y="461247"/>
                </a:cubicBezTo>
                <a:cubicBezTo>
                  <a:pt x="-5716" y="351679"/>
                  <a:pt x="-4172" y="18532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Gecheckt und erledigt</a:t>
            </a:r>
            <a:r>
              <a:rPr lang="de-DE" sz="1600" dirty="0"/>
              <a:t>:</a:t>
            </a:r>
          </a:p>
          <a:p>
            <a:endParaRPr lang="de-DE" sz="1600" dirty="0"/>
          </a:p>
        </p:txBody>
      </p:sp>
      <p:sp>
        <p:nvSpPr>
          <p:cNvPr id="5" name="Inhaltsplatzhalter 13">
            <a:extLst>
              <a:ext uri="{FF2B5EF4-FFF2-40B4-BE49-F238E27FC236}">
                <a16:creationId xmlns:a16="http://schemas.microsoft.com/office/drawing/2014/main" id="{43A0B88F-8128-28C5-1DEC-4CF65BE22E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2376705"/>
            <a:ext cx="5760640" cy="1586035"/>
          </a:xfrm>
          <a:custGeom>
            <a:avLst/>
            <a:gdLst>
              <a:gd name="connsiteX0" fmla="*/ 0 w 5760640"/>
              <a:gd name="connsiteY0" fmla="*/ 0 h 1586035"/>
              <a:gd name="connsiteX1" fmla="*/ 467252 w 5760640"/>
              <a:gd name="connsiteY1" fmla="*/ 0 h 1586035"/>
              <a:gd name="connsiteX2" fmla="*/ 1222536 w 5760640"/>
              <a:gd name="connsiteY2" fmla="*/ 0 h 1586035"/>
              <a:gd name="connsiteX3" fmla="*/ 1920213 w 5760640"/>
              <a:gd name="connsiteY3" fmla="*/ 0 h 1586035"/>
              <a:gd name="connsiteX4" fmla="*/ 2387465 w 5760640"/>
              <a:gd name="connsiteY4" fmla="*/ 0 h 1586035"/>
              <a:gd name="connsiteX5" fmla="*/ 2969930 w 5760640"/>
              <a:gd name="connsiteY5" fmla="*/ 0 h 1586035"/>
              <a:gd name="connsiteX6" fmla="*/ 3725214 w 5760640"/>
              <a:gd name="connsiteY6" fmla="*/ 0 h 1586035"/>
              <a:gd name="connsiteX7" fmla="*/ 4365285 w 5760640"/>
              <a:gd name="connsiteY7" fmla="*/ 0 h 1586035"/>
              <a:gd name="connsiteX8" fmla="*/ 5062962 w 5760640"/>
              <a:gd name="connsiteY8" fmla="*/ 0 h 1586035"/>
              <a:gd name="connsiteX9" fmla="*/ 5760640 w 5760640"/>
              <a:gd name="connsiteY9" fmla="*/ 0 h 1586035"/>
              <a:gd name="connsiteX10" fmla="*/ 5760640 w 5760640"/>
              <a:gd name="connsiteY10" fmla="*/ 528678 h 1586035"/>
              <a:gd name="connsiteX11" fmla="*/ 5760640 w 5760640"/>
              <a:gd name="connsiteY11" fmla="*/ 1073217 h 1586035"/>
              <a:gd name="connsiteX12" fmla="*/ 5760640 w 5760640"/>
              <a:gd name="connsiteY12" fmla="*/ 1586035 h 1586035"/>
              <a:gd name="connsiteX13" fmla="*/ 5293388 w 5760640"/>
              <a:gd name="connsiteY13" fmla="*/ 1586035 h 1586035"/>
              <a:gd name="connsiteX14" fmla="*/ 4826136 w 5760640"/>
              <a:gd name="connsiteY14" fmla="*/ 1586035 h 1586035"/>
              <a:gd name="connsiteX15" fmla="*/ 4128459 w 5760640"/>
              <a:gd name="connsiteY15" fmla="*/ 1586035 h 1586035"/>
              <a:gd name="connsiteX16" fmla="*/ 3661207 w 5760640"/>
              <a:gd name="connsiteY16" fmla="*/ 1586035 h 1586035"/>
              <a:gd name="connsiteX17" fmla="*/ 3021136 w 5760640"/>
              <a:gd name="connsiteY17" fmla="*/ 1586035 h 1586035"/>
              <a:gd name="connsiteX18" fmla="*/ 2496277 w 5760640"/>
              <a:gd name="connsiteY18" fmla="*/ 1586035 h 1586035"/>
              <a:gd name="connsiteX19" fmla="*/ 1856206 w 5760640"/>
              <a:gd name="connsiteY19" fmla="*/ 1586035 h 1586035"/>
              <a:gd name="connsiteX20" fmla="*/ 1216135 w 5760640"/>
              <a:gd name="connsiteY20" fmla="*/ 1586035 h 1586035"/>
              <a:gd name="connsiteX21" fmla="*/ 576064 w 5760640"/>
              <a:gd name="connsiteY21" fmla="*/ 1586035 h 1586035"/>
              <a:gd name="connsiteX22" fmla="*/ 0 w 5760640"/>
              <a:gd name="connsiteY22" fmla="*/ 1586035 h 1586035"/>
              <a:gd name="connsiteX23" fmla="*/ 0 w 5760640"/>
              <a:gd name="connsiteY23" fmla="*/ 1073217 h 1586035"/>
              <a:gd name="connsiteX24" fmla="*/ 0 w 5760640"/>
              <a:gd name="connsiteY24" fmla="*/ 544539 h 1586035"/>
              <a:gd name="connsiteX25" fmla="*/ 0 w 5760640"/>
              <a:gd name="connsiteY25" fmla="*/ 0 h 158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586035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71841" y="135149"/>
                  <a:pt x="5771233" y="304190"/>
                  <a:pt x="5760640" y="528678"/>
                </a:cubicBezTo>
                <a:cubicBezTo>
                  <a:pt x="5750047" y="753166"/>
                  <a:pt x="5764678" y="907479"/>
                  <a:pt x="5760640" y="1073217"/>
                </a:cubicBezTo>
                <a:cubicBezTo>
                  <a:pt x="5756602" y="1238955"/>
                  <a:pt x="5781373" y="1448615"/>
                  <a:pt x="5760640" y="1586035"/>
                </a:cubicBezTo>
                <a:cubicBezTo>
                  <a:pt x="5610171" y="1567497"/>
                  <a:pt x="5421794" y="1566317"/>
                  <a:pt x="5293388" y="1586035"/>
                </a:cubicBezTo>
                <a:cubicBezTo>
                  <a:pt x="5164982" y="1605753"/>
                  <a:pt x="5052698" y="1596245"/>
                  <a:pt x="4826136" y="1586035"/>
                </a:cubicBezTo>
                <a:cubicBezTo>
                  <a:pt x="4599574" y="1575825"/>
                  <a:pt x="4413798" y="1554642"/>
                  <a:pt x="4128459" y="1586035"/>
                </a:cubicBezTo>
                <a:cubicBezTo>
                  <a:pt x="3843120" y="1617428"/>
                  <a:pt x="3832127" y="1603636"/>
                  <a:pt x="3661207" y="1586035"/>
                </a:cubicBezTo>
                <a:cubicBezTo>
                  <a:pt x="3490287" y="1568434"/>
                  <a:pt x="3194122" y="1571051"/>
                  <a:pt x="3021136" y="1586035"/>
                </a:cubicBezTo>
                <a:cubicBezTo>
                  <a:pt x="2848150" y="1601019"/>
                  <a:pt x="2685637" y="1587661"/>
                  <a:pt x="2496277" y="1586035"/>
                </a:cubicBezTo>
                <a:cubicBezTo>
                  <a:pt x="2306917" y="1584409"/>
                  <a:pt x="2144983" y="1559678"/>
                  <a:pt x="1856206" y="1586035"/>
                </a:cubicBezTo>
                <a:cubicBezTo>
                  <a:pt x="1567429" y="1612392"/>
                  <a:pt x="1492053" y="1614918"/>
                  <a:pt x="1216135" y="1586035"/>
                </a:cubicBezTo>
                <a:cubicBezTo>
                  <a:pt x="940217" y="1557152"/>
                  <a:pt x="887486" y="1601243"/>
                  <a:pt x="576064" y="1586035"/>
                </a:cubicBezTo>
                <a:cubicBezTo>
                  <a:pt x="264642" y="1570827"/>
                  <a:pt x="254743" y="1563598"/>
                  <a:pt x="0" y="1586035"/>
                </a:cubicBezTo>
                <a:cubicBezTo>
                  <a:pt x="9318" y="1371581"/>
                  <a:pt x="19394" y="1297900"/>
                  <a:pt x="0" y="1073217"/>
                </a:cubicBezTo>
                <a:cubicBezTo>
                  <a:pt x="-19394" y="848534"/>
                  <a:pt x="-21934" y="788084"/>
                  <a:pt x="0" y="544539"/>
                </a:cubicBezTo>
                <a:cubicBezTo>
                  <a:pt x="21934" y="300994"/>
                  <a:pt x="456" y="183602"/>
                  <a:pt x="0" y="0"/>
                </a:cubicBezTo>
                <a:close/>
              </a:path>
              <a:path w="5760640" h="1586035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78263" y="190098"/>
                  <a:pt x="5736995" y="268810"/>
                  <a:pt x="5760640" y="528678"/>
                </a:cubicBezTo>
                <a:cubicBezTo>
                  <a:pt x="5784285" y="788546"/>
                  <a:pt x="5758373" y="822968"/>
                  <a:pt x="5760640" y="1057357"/>
                </a:cubicBezTo>
                <a:cubicBezTo>
                  <a:pt x="5762907" y="1291746"/>
                  <a:pt x="5734343" y="1373659"/>
                  <a:pt x="5760640" y="1586035"/>
                </a:cubicBezTo>
                <a:cubicBezTo>
                  <a:pt x="5573925" y="1565223"/>
                  <a:pt x="5436372" y="1567949"/>
                  <a:pt x="5293388" y="1586035"/>
                </a:cubicBezTo>
                <a:cubicBezTo>
                  <a:pt x="5150404" y="1604121"/>
                  <a:pt x="4912254" y="1595677"/>
                  <a:pt x="4538104" y="1586035"/>
                </a:cubicBezTo>
                <a:cubicBezTo>
                  <a:pt x="4163954" y="1576393"/>
                  <a:pt x="4152323" y="1573046"/>
                  <a:pt x="4013246" y="1586035"/>
                </a:cubicBezTo>
                <a:cubicBezTo>
                  <a:pt x="3874169" y="1599024"/>
                  <a:pt x="3571307" y="1587292"/>
                  <a:pt x="3373175" y="1586035"/>
                </a:cubicBezTo>
                <a:cubicBezTo>
                  <a:pt x="3175043" y="1584778"/>
                  <a:pt x="2797034" y="1552198"/>
                  <a:pt x="2617891" y="1586035"/>
                </a:cubicBezTo>
                <a:cubicBezTo>
                  <a:pt x="2438748" y="1619872"/>
                  <a:pt x="2153334" y="1607566"/>
                  <a:pt x="1977820" y="1586035"/>
                </a:cubicBezTo>
                <a:cubicBezTo>
                  <a:pt x="1802306" y="1564504"/>
                  <a:pt x="1629358" y="1581083"/>
                  <a:pt x="1510568" y="1586035"/>
                </a:cubicBezTo>
                <a:cubicBezTo>
                  <a:pt x="1391778" y="1590987"/>
                  <a:pt x="1188144" y="1595592"/>
                  <a:pt x="985710" y="1586035"/>
                </a:cubicBezTo>
                <a:cubicBezTo>
                  <a:pt x="783276" y="1576478"/>
                  <a:pt x="212341" y="1589107"/>
                  <a:pt x="0" y="1586035"/>
                </a:cubicBezTo>
                <a:cubicBezTo>
                  <a:pt x="15413" y="1428961"/>
                  <a:pt x="21910" y="1286308"/>
                  <a:pt x="0" y="1057357"/>
                </a:cubicBezTo>
                <a:cubicBezTo>
                  <a:pt x="-21910" y="828406"/>
                  <a:pt x="-17866" y="742110"/>
                  <a:pt x="0" y="528678"/>
                </a:cubicBezTo>
                <a:cubicBezTo>
                  <a:pt x="17866" y="315246"/>
                  <a:pt x="16168" y="11792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Erwartetes 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 User </a:t>
            </a:r>
            <a:r>
              <a:rPr lang="de-DE" sz="1600" dirty="0" err="1">
                <a:solidFill>
                  <a:srgbClr val="FFFF00"/>
                </a:solidFill>
              </a:rPr>
              <a:t>dherzog</a:t>
            </a:r>
            <a:r>
              <a:rPr lang="de-DE" sz="1600" dirty="0"/>
              <a:t> soll  sich z.Zt. nicht mehr mit seinem Passwort anmelden können (weder über </a:t>
            </a:r>
            <a:r>
              <a:rPr lang="de-DE" sz="1600" dirty="0" err="1"/>
              <a:t>su</a:t>
            </a:r>
            <a:r>
              <a:rPr lang="de-DE" sz="1600" dirty="0"/>
              <a:t> noch über ssh)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</p:txBody>
      </p:sp>
      <p:sp>
        <p:nvSpPr>
          <p:cNvPr id="7" name="Inhaltsplatzhalter 13">
            <a:extLst>
              <a:ext uri="{FF2B5EF4-FFF2-40B4-BE49-F238E27FC236}">
                <a16:creationId xmlns:a16="http://schemas.microsoft.com/office/drawing/2014/main" id="{FCBCEBBA-9464-64FB-5510-1F705914CA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2376706"/>
            <a:ext cx="5904656" cy="3140526"/>
          </a:xfrm>
          <a:custGeom>
            <a:avLst/>
            <a:gdLst>
              <a:gd name="connsiteX0" fmla="*/ 0 w 5904656"/>
              <a:gd name="connsiteY0" fmla="*/ 0 h 3140526"/>
              <a:gd name="connsiteX1" fmla="*/ 774166 w 5904656"/>
              <a:gd name="connsiteY1" fmla="*/ 0 h 3140526"/>
              <a:gd name="connsiteX2" fmla="*/ 1548332 w 5904656"/>
              <a:gd name="connsiteY2" fmla="*/ 0 h 3140526"/>
              <a:gd name="connsiteX3" fmla="*/ 2204405 w 5904656"/>
              <a:gd name="connsiteY3" fmla="*/ 0 h 3140526"/>
              <a:gd name="connsiteX4" fmla="*/ 2919524 w 5904656"/>
              <a:gd name="connsiteY4" fmla="*/ 0 h 3140526"/>
              <a:gd name="connsiteX5" fmla="*/ 3516551 w 5904656"/>
              <a:gd name="connsiteY5" fmla="*/ 0 h 3140526"/>
              <a:gd name="connsiteX6" fmla="*/ 4172624 w 5904656"/>
              <a:gd name="connsiteY6" fmla="*/ 0 h 3140526"/>
              <a:gd name="connsiteX7" fmla="*/ 4946790 w 5904656"/>
              <a:gd name="connsiteY7" fmla="*/ 0 h 3140526"/>
              <a:gd name="connsiteX8" fmla="*/ 5904656 w 5904656"/>
              <a:gd name="connsiteY8" fmla="*/ 0 h 3140526"/>
              <a:gd name="connsiteX9" fmla="*/ 5904656 w 5904656"/>
              <a:gd name="connsiteY9" fmla="*/ 659510 h 3140526"/>
              <a:gd name="connsiteX10" fmla="*/ 5904656 w 5904656"/>
              <a:gd name="connsiteY10" fmla="*/ 1224805 h 3140526"/>
              <a:gd name="connsiteX11" fmla="*/ 5904656 w 5904656"/>
              <a:gd name="connsiteY11" fmla="*/ 1821505 h 3140526"/>
              <a:gd name="connsiteX12" fmla="*/ 5904656 w 5904656"/>
              <a:gd name="connsiteY12" fmla="*/ 2449610 h 3140526"/>
              <a:gd name="connsiteX13" fmla="*/ 5904656 w 5904656"/>
              <a:gd name="connsiteY13" fmla="*/ 3140526 h 3140526"/>
              <a:gd name="connsiteX14" fmla="*/ 5130490 w 5904656"/>
              <a:gd name="connsiteY14" fmla="*/ 3140526 h 3140526"/>
              <a:gd name="connsiteX15" fmla="*/ 4474417 w 5904656"/>
              <a:gd name="connsiteY15" fmla="*/ 3140526 h 3140526"/>
              <a:gd name="connsiteX16" fmla="*/ 3818344 w 5904656"/>
              <a:gd name="connsiteY16" fmla="*/ 3140526 h 3140526"/>
              <a:gd name="connsiteX17" fmla="*/ 3162271 w 5904656"/>
              <a:gd name="connsiteY17" fmla="*/ 3140526 h 3140526"/>
              <a:gd name="connsiteX18" fmla="*/ 2506198 w 5904656"/>
              <a:gd name="connsiteY18" fmla="*/ 3140526 h 3140526"/>
              <a:gd name="connsiteX19" fmla="*/ 1909172 w 5904656"/>
              <a:gd name="connsiteY19" fmla="*/ 3140526 h 3140526"/>
              <a:gd name="connsiteX20" fmla="*/ 1194053 w 5904656"/>
              <a:gd name="connsiteY20" fmla="*/ 3140526 h 3140526"/>
              <a:gd name="connsiteX21" fmla="*/ 0 w 5904656"/>
              <a:gd name="connsiteY21" fmla="*/ 3140526 h 3140526"/>
              <a:gd name="connsiteX22" fmla="*/ 0 w 5904656"/>
              <a:gd name="connsiteY22" fmla="*/ 2449610 h 3140526"/>
              <a:gd name="connsiteX23" fmla="*/ 0 w 5904656"/>
              <a:gd name="connsiteY23" fmla="*/ 1790100 h 3140526"/>
              <a:gd name="connsiteX24" fmla="*/ 0 w 5904656"/>
              <a:gd name="connsiteY24" fmla="*/ 1099184 h 3140526"/>
              <a:gd name="connsiteX25" fmla="*/ 0 w 5904656"/>
              <a:gd name="connsiteY25" fmla="*/ 0 h 31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04656" h="3140526" fill="none" extrusionOk="0">
                <a:moveTo>
                  <a:pt x="0" y="0"/>
                </a:moveTo>
                <a:cubicBezTo>
                  <a:pt x="359191" y="-34581"/>
                  <a:pt x="609626" y="-655"/>
                  <a:pt x="774166" y="0"/>
                </a:cubicBezTo>
                <a:cubicBezTo>
                  <a:pt x="938706" y="655"/>
                  <a:pt x="1319396" y="-27658"/>
                  <a:pt x="1548332" y="0"/>
                </a:cubicBezTo>
                <a:cubicBezTo>
                  <a:pt x="1777268" y="27658"/>
                  <a:pt x="1917277" y="-32673"/>
                  <a:pt x="2204405" y="0"/>
                </a:cubicBezTo>
                <a:cubicBezTo>
                  <a:pt x="2491533" y="32673"/>
                  <a:pt x="2767683" y="-25876"/>
                  <a:pt x="2919524" y="0"/>
                </a:cubicBezTo>
                <a:cubicBezTo>
                  <a:pt x="3071365" y="25876"/>
                  <a:pt x="3234463" y="-18506"/>
                  <a:pt x="3516551" y="0"/>
                </a:cubicBezTo>
                <a:cubicBezTo>
                  <a:pt x="3798639" y="18506"/>
                  <a:pt x="3891206" y="25174"/>
                  <a:pt x="4172624" y="0"/>
                </a:cubicBezTo>
                <a:cubicBezTo>
                  <a:pt x="4454042" y="-25174"/>
                  <a:pt x="4692052" y="31209"/>
                  <a:pt x="4946790" y="0"/>
                </a:cubicBezTo>
                <a:cubicBezTo>
                  <a:pt x="5201528" y="-31209"/>
                  <a:pt x="5542739" y="39495"/>
                  <a:pt x="5904656" y="0"/>
                </a:cubicBezTo>
                <a:cubicBezTo>
                  <a:pt x="5875640" y="231013"/>
                  <a:pt x="5935312" y="429816"/>
                  <a:pt x="5904656" y="659510"/>
                </a:cubicBezTo>
                <a:cubicBezTo>
                  <a:pt x="5874001" y="889204"/>
                  <a:pt x="5907981" y="999557"/>
                  <a:pt x="5904656" y="1224805"/>
                </a:cubicBezTo>
                <a:cubicBezTo>
                  <a:pt x="5901331" y="1450054"/>
                  <a:pt x="5906623" y="1588445"/>
                  <a:pt x="5904656" y="1821505"/>
                </a:cubicBezTo>
                <a:cubicBezTo>
                  <a:pt x="5902689" y="2054565"/>
                  <a:pt x="5902172" y="2222043"/>
                  <a:pt x="5904656" y="2449610"/>
                </a:cubicBezTo>
                <a:cubicBezTo>
                  <a:pt x="5907140" y="2677178"/>
                  <a:pt x="5886620" y="2971013"/>
                  <a:pt x="5904656" y="3140526"/>
                </a:cubicBezTo>
                <a:cubicBezTo>
                  <a:pt x="5728343" y="3104831"/>
                  <a:pt x="5434362" y="3118832"/>
                  <a:pt x="5130490" y="3140526"/>
                </a:cubicBezTo>
                <a:cubicBezTo>
                  <a:pt x="4826618" y="3162220"/>
                  <a:pt x="4617816" y="3150338"/>
                  <a:pt x="4474417" y="3140526"/>
                </a:cubicBezTo>
                <a:cubicBezTo>
                  <a:pt x="4331018" y="3130714"/>
                  <a:pt x="4107573" y="3143289"/>
                  <a:pt x="3818344" y="3140526"/>
                </a:cubicBezTo>
                <a:cubicBezTo>
                  <a:pt x="3529115" y="3137763"/>
                  <a:pt x="3304826" y="3128799"/>
                  <a:pt x="3162271" y="3140526"/>
                </a:cubicBezTo>
                <a:cubicBezTo>
                  <a:pt x="3019716" y="3152253"/>
                  <a:pt x="2649981" y="3148344"/>
                  <a:pt x="2506198" y="3140526"/>
                </a:cubicBezTo>
                <a:cubicBezTo>
                  <a:pt x="2362415" y="3132708"/>
                  <a:pt x="2088910" y="3125689"/>
                  <a:pt x="1909172" y="3140526"/>
                </a:cubicBezTo>
                <a:cubicBezTo>
                  <a:pt x="1729434" y="3155363"/>
                  <a:pt x="1469789" y="3163491"/>
                  <a:pt x="1194053" y="3140526"/>
                </a:cubicBezTo>
                <a:cubicBezTo>
                  <a:pt x="918317" y="3117561"/>
                  <a:pt x="554245" y="3162973"/>
                  <a:pt x="0" y="3140526"/>
                </a:cubicBezTo>
                <a:cubicBezTo>
                  <a:pt x="24365" y="2837460"/>
                  <a:pt x="-2416" y="2715049"/>
                  <a:pt x="0" y="2449610"/>
                </a:cubicBezTo>
                <a:cubicBezTo>
                  <a:pt x="2416" y="2184171"/>
                  <a:pt x="25260" y="2099623"/>
                  <a:pt x="0" y="1790100"/>
                </a:cubicBezTo>
                <a:cubicBezTo>
                  <a:pt x="-25260" y="1480577"/>
                  <a:pt x="10" y="1354444"/>
                  <a:pt x="0" y="1099184"/>
                </a:cubicBezTo>
                <a:cubicBezTo>
                  <a:pt x="-10" y="843924"/>
                  <a:pt x="17271" y="326310"/>
                  <a:pt x="0" y="0"/>
                </a:cubicBezTo>
                <a:close/>
              </a:path>
              <a:path w="5904656" h="3140526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909592" y="264806"/>
                  <a:pt x="5889603" y="346435"/>
                  <a:pt x="5904656" y="628105"/>
                </a:cubicBezTo>
                <a:cubicBezTo>
                  <a:pt x="5919709" y="909776"/>
                  <a:pt x="5911711" y="1104448"/>
                  <a:pt x="5904656" y="1256210"/>
                </a:cubicBezTo>
                <a:cubicBezTo>
                  <a:pt x="5897601" y="1407972"/>
                  <a:pt x="5886623" y="1626697"/>
                  <a:pt x="5904656" y="1915721"/>
                </a:cubicBezTo>
                <a:cubicBezTo>
                  <a:pt x="5922689" y="2204745"/>
                  <a:pt x="5921737" y="2236256"/>
                  <a:pt x="5904656" y="2449610"/>
                </a:cubicBezTo>
                <a:cubicBezTo>
                  <a:pt x="5887575" y="2662964"/>
                  <a:pt x="5878134" y="2875680"/>
                  <a:pt x="5904656" y="3140526"/>
                </a:cubicBezTo>
                <a:cubicBezTo>
                  <a:pt x="5632761" y="3165510"/>
                  <a:pt x="5531057" y="3160645"/>
                  <a:pt x="5248583" y="3140526"/>
                </a:cubicBezTo>
                <a:cubicBezTo>
                  <a:pt x="4966109" y="3120407"/>
                  <a:pt x="4914656" y="3158320"/>
                  <a:pt x="4592510" y="3140526"/>
                </a:cubicBezTo>
                <a:cubicBezTo>
                  <a:pt x="4270364" y="3122732"/>
                  <a:pt x="4182254" y="3139557"/>
                  <a:pt x="3818344" y="3140526"/>
                </a:cubicBezTo>
                <a:cubicBezTo>
                  <a:pt x="3454434" y="3141495"/>
                  <a:pt x="3418363" y="3163232"/>
                  <a:pt x="3162271" y="3140526"/>
                </a:cubicBezTo>
                <a:cubicBezTo>
                  <a:pt x="2906179" y="3117820"/>
                  <a:pt x="2786027" y="3159301"/>
                  <a:pt x="2683338" y="3140526"/>
                </a:cubicBezTo>
                <a:cubicBezTo>
                  <a:pt x="2580649" y="3121751"/>
                  <a:pt x="2370839" y="3118298"/>
                  <a:pt x="2145358" y="3140526"/>
                </a:cubicBezTo>
                <a:cubicBezTo>
                  <a:pt x="1919877" y="3162754"/>
                  <a:pt x="1714124" y="3132264"/>
                  <a:pt x="1371192" y="3140526"/>
                </a:cubicBezTo>
                <a:cubicBezTo>
                  <a:pt x="1028260" y="3148788"/>
                  <a:pt x="864472" y="3167591"/>
                  <a:pt x="715119" y="3140526"/>
                </a:cubicBezTo>
                <a:cubicBezTo>
                  <a:pt x="565766" y="3113461"/>
                  <a:pt x="345547" y="3110367"/>
                  <a:pt x="0" y="3140526"/>
                </a:cubicBezTo>
                <a:cubicBezTo>
                  <a:pt x="-17318" y="2903329"/>
                  <a:pt x="-22927" y="2695960"/>
                  <a:pt x="0" y="2512421"/>
                </a:cubicBezTo>
                <a:cubicBezTo>
                  <a:pt x="22927" y="2328882"/>
                  <a:pt x="23241" y="2201016"/>
                  <a:pt x="0" y="1978531"/>
                </a:cubicBezTo>
                <a:cubicBezTo>
                  <a:pt x="-23241" y="1756046"/>
                  <a:pt x="-14859" y="1623890"/>
                  <a:pt x="0" y="1444642"/>
                </a:cubicBezTo>
                <a:cubicBezTo>
                  <a:pt x="14859" y="1265394"/>
                  <a:pt x="28456" y="928946"/>
                  <a:pt x="0" y="785132"/>
                </a:cubicBezTo>
                <a:cubicBezTo>
                  <a:pt x="-28456" y="641318"/>
                  <a:pt x="-36563" y="30457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D66EEA-F9CA-180F-1DC7-8A3F2142E69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5779" y="1484784"/>
            <a:ext cx="554461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  Durch </a:t>
            </a:r>
            <a:r>
              <a:rPr lang="de-DE" sz="1400" i="1" dirty="0"/>
              <a:t>Sperren</a:t>
            </a:r>
            <a:r>
              <a:rPr lang="de-DE" sz="1400" dirty="0"/>
              <a:t> des Passworts über den Befehl </a:t>
            </a:r>
            <a:r>
              <a:rPr lang="de-DE" sz="1400" dirty="0" err="1"/>
              <a:t>passwd</a:t>
            </a:r>
            <a:r>
              <a:rPr lang="de-DE" sz="1400" dirty="0"/>
              <a:t>  --parameter </a:t>
            </a:r>
            <a:r>
              <a:rPr lang="de-DE" sz="1400" dirty="0">
                <a:solidFill>
                  <a:srgbClr val="FFFF00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85D68A-DC2D-BE80-080B-6E57D5B23B5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4612" y="495460"/>
            <a:ext cx="94054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06.11.24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54D161-428F-BE67-F811-EE6B70DE5A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35157" y="495460"/>
            <a:ext cx="20162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Benjamin Golderer</a:t>
            </a:r>
          </a:p>
        </p:txBody>
      </p:sp>
      <p:sp>
        <p:nvSpPr>
          <p:cNvPr id="3" name="Inhaltsplatzhalter 13">
            <a:extLst>
              <a:ext uri="{FF2B5EF4-FFF2-40B4-BE49-F238E27FC236}">
                <a16:creationId xmlns:a16="http://schemas.microsoft.com/office/drawing/2014/main" id="{70D423A4-9C10-078A-65B6-23397FB1EF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1204083"/>
            <a:ext cx="5904656" cy="1079905"/>
          </a:xfrm>
          <a:custGeom>
            <a:avLst/>
            <a:gdLst>
              <a:gd name="connsiteX0" fmla="*/ 0 w 5904656"/>
              <a:gd name="connsiteY0" fmla="*/ 0 h 1079905"/>
              <a:gd name="connsiteX1" fmla="*/ 774166 w 5904656"/>
              <a:gd name="connsiteY1" fmla="*/ 0 h 1079905"/>
              <a:gd name="connsiteX2" fmla="*/ 1489285 w 5904656"/>
              <a:gd name="connsiteY2" fmla="*/ 0 h 1079905"/>
              <a:gd name="connsiteX3" fmla="*/ 2145358 w 5904656"/>
              <a:gd name="connsiteY3" fmla="*/ 0 h 1079905"/>
              <a:gd name="connsiteX4" fmla="*/ 2801431 w 5904656"/>
              <a:gd name="connsiteY4" fmla="*/ 0 h 1079905"/>
              <a:gd name="connsiteX5" fmla="*/ 3575597 w 5904656"/>
              <a:gd name="connsiteY5" fmla="*/ 0 h 1079905"/>
              <a:gd name="connsiteX6" fmla="*/ 4290717 w 5904656"/>
              <a:gd name="connsiteY6" fmla="*/ 0 h 1079905"/>
              <a:gd name="connsiteX7" fmla="*/ 4769650 w 5904656"/>
              <a:gd name="connsiteY7" fmla="*/ 0 h 1079905"/>
              <a:gd name="connsiteX8" fmla="*/ 5904656 w 5904656"/>
              <a:gd name="connsiteY8" fmla="*/ 0 h 1079905"/>
              <a:gd name="connsiteX9" fmla="*/ 5904656 w 5904656"/>
              <a:gd name="connsiteY9" fmla="*/ 561551 h 1079905"/>
              <a:gd name="connsiteX10" fmla="*/ 5904656 w 5904656"/>
              <a:gd name="connsiteY10" fmla="*/ 1079905 h 1079905"/>
              <a:gd name="connsiteX11" fmla="*/ 5366676 w 5904656"/>
              <a:gd name="connsiteY11" fmla="*/ 1079905 h 1079905"/>
              <a:gd name="connsiteX12" fmla="*/ 4592510 w 5904656"/>
              <a:gd name="connsiteY12" fmla="*/ 1079905 h 1079905"/>
              <a:gd name="connsiteX13" fmla="*/ 3995484 w 5904656"/>
              <a:gd name="connsiteY13" fmla="*/ 1079905 h 1079905"/>
              <a:gd name="connsiteX14" fmla="*/ 3221318 w 5904656"/>
              <a:gd name="connsiteY14" fmla="*/ 1079905 h 1079905"/>
              <a:gd name="connsiteX15" fmla="*/ 2683338 w 5904656"/>
              <a:gd name="connsiteY15" fmla="*/ 1079905 h 1079905"/>
              <a:gd name="connsiteX16" fmla="*/ 2204405 w 5904656"/>
              <a:gd name="connsiteY16" fmla="*/ 1079905 h 1079905"/>
              <a:gd name="connsiteX17" fmla="*/ 1725472 w 5904656"/>
              <a:gd name="connsiteY17" fmla="*/ 1079905 h 1079905"/>
              <a:gd name="connsiteX18" fmla="*/ 1010352 w 5904656"/>
              <a:gd name="connsiteY18" fmla="*/ 1079905 h 1079905"/>
              <a:gd name="connsiteX19" fmla="*/ 0 w 5904656"/>
              <a:gd name="connsiteY19" fmla="*/ 1079905 h 1079905"/>
              <a:gd name="connsiteX20" fmla="*/ 0 w 5904656"/>
              <a:gd name="connsiteY20" fmla="*/ 539953 h 1079905"/>
              <a:gd name="connsiteX21" fmla="*/ 0 w 5904656"/>
              <a:gd name="connsiteY21" fmla="*/ 0 h 107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04656" h="1079905" fill="none" extrusionOk="0">
                <a:moveTo>
                  <a:pt x="0" y="0"/>
                </a:moveTo>
                <a:cubicBezTo>
                  <a:pt x="158160" y="6456"/>
                  <a:pt x="605221" y="-9816"/>
                  <a:pt x="774166" y="0"/>
                </a:cubicBezTo>
                <a:cubicBezTo>
                  <a:pt x="943111" y="9816"/>
                  <a:pt x="1258377" y="27640"/>
                  <a:pt x="1489285" y="0"/>
                </a:cubicBezTo>
                <a:cubicBezTo>
                  <a:pt x="1720193" y="-27640"/>
                  <a:pt x="1970673" y="-30699"/>
                  <a:pt x="2145358" y="0"/>
                </a:cubicBezTo>
                <a:cubicBezTo>
                  <a:pt x="2320043" y="30699"/>
                  <a:pt x="2475141" y="31968"/>
                  <a:pt x="2801431" y="0"/>
                </a:cubicBezTo>
                <a:cubicBezTo>
                  <a:pt x="3127721" y="-31968"/>
                  <a:pt x="3374894" y="-9085"/>
                  <a:pt x="3575597" y="0"/>
                </a:cubicBezTo>
                <a:cubicBezTo>
                  <a:pt x="3776300" y="9085"/>
                  <a:pt x="3959168" y="-4394"/>
                  <a:pt x="4290717" y="0"/>
                </a:cubicBezTo>
                <a:cubicBezTo>
                  <a:pt x="4622266" y="4394"/>
                  <a:pt x="4611610" y="20141"/>
                  <a:pt x="4769650" y="0"/>
                </a:cubicBezTo>
                <a:cubicBezTo>
                  <a:pt x="4927690" y="-20141"/>
                  <a:pt x="5476771" y="24084"/>
                  <a:pt x="5904656" y="0"/>
                </a:cubicBezTo>
                <a:cubicBezTo>
                  <a:pt x="5912776" y="200330"/>
                  <a:pt x="5919011" y="414476"/>
                  <a:pt x="5904656" y="561551"/>
                </a:cubicBezTo>
                <a:cubicBezTo>
                  <a:pt x="5890301" y="708626"/>
                  <a:pt x="5924159" y="923414"/>
                  <a:pt x="5904656" y="1079905"/>
                </a:cubicBezTo>
                <a:cubicBezTo>
                  <a:pt x="5680616" y="1103242"/>
                  <a:pt x="5610991" y="1070773"/>
                  <a:pt x="5366676" y="1079905"/>
                </a:cubicBezTo>
                <a:cubicBezTo>
                  <a:pt x="5122361" y="1089037"/>
                  <a:pt x="4821541" y="1053332"/>
                  <a:pt x="4592510" y="1079905"/>
                </a:cubicBezTo>
                <a:cubicBezTo>
                  <a:pt x="4363479" y="1106478"/>
                  <a:pt x="4168569" y="1080315"/>
                  <a:pt x="3995484" y="1079905"/>
                </a:cubicBezTo>
                <a:cubicBezTo>
                  <a:pt x="3822399" y="1079495"/>
                  <a:pt x="3565204" y="1042916"/>
                  <a:pt x="3221318" y="1079905"/>
                </a:cubicBezTo>
                <a:cubicBezTo>
                  <a:pt x="2877432" y="1116894"/>
                  <a:pt x="2861483" y="1072139"/>
                  <a:pt x="2683338" y="1079905"/>
                </a:cubicBezTo>
                <a:cubicBezTo>
                  <a:pt x="2505193" y="1087671"/>
                  <a:pt x="2359530" y="1091071"/>
                  <a:pt x="2204405" y="1079905"/>
                </a:cubicBezTo>
                <a:cubicBezTo>
                  <a:pt x="2049280" y="1068739"/>
                  <a:pt x="1854262" y="1060055"/>
                  <a:pt x="1725472" y="1079905"/>
                </a:cubicBezTo>
                <a:cubicBezTo>
                  <a:pt x="1596682" y="1099755"/>
                  <a:pt x="1347965" y="1098457"/>
                  <a:pt x="1010352" y="1079905"/>
                </a:cubicBezTo>
                <a:cubicBezTo>
                  <a:pt x="672739" y="1061353"/>
                  <a:pt x="289129" y="1097449"/>
                  <a:pt x="0" y="1079905"/>
                </a:cubicBezTo>
                <a:cubicBezTo>
                  <a:pt x="-296" y="881120"/>
                  <a:pt x="10162" y="664663"/>
                  <a:pt x="0" y="539953"/>
                </a:cubicBezTo>
                <a:cubicBezTo>
                  <a:pt x="-10162" y="415243"/>
                  <a:pt x="6555" y="168428"/>
                  <a:pt x="0" y="0"/>
                </a:cubicBezTo>
                <a:close/>
              </a:path>
              <a:path w="5904656" h="1079905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882730" y="191000"/>
                  <a:pt x="5904290" y="395070"/>
                  <a:pt x="5904656" y="539953"/>
                </a:cubicBezTo>
                <a:cubicBezTo>
                  <a:pt x="5905022" y="684836"/>
                  <a:pt x="5902419" y="918545"/>
                  <a:pt x="5904656" y="1079905"/>
                </a:cubicBezTo>
                <a:cubicBezTo>
                  <a:pt x="5654179" y="1073504"/>
                  <a:pt x="5527305" y="1064461"/>
                  <a:pt x="5189537" y="1079905"/>
                </a:cubicBezTo>
                <a:cubicBezTo>
                  <a:pt x="4851769" y="1095349"/>
                  <a:pt x="4659892" y="1053300"/>
                  <a:pt x="4415371" y="1079905"/>
                </a:cubicBezTo>
                <a:cubicBezTo>
                  <a:pt x="4170850" y="1106510"/>
                  <a:pt x="3944526" y="1107410"/>
                  <a:pt x="3641205" y="1079905"/>
                </a:cubicBezTo>
                <a:cubicBezTo>
                  <a:pt x="3337884" y="1052400"/>
                  <a:pt x="3313450" y="1056171"/>
                  <a:pt x="3103225" y="1079905"/>
                </a:cubicBezTo>
                <a:cubicBezTo>
                  <a:pt x="2893000" y="1103639"/>
                  <a:pt x="2769298" y="1097699"/>
                  <a:pt x="2447152" y="1079905"/>
                </a:cubicBezTo>
                <a:cubicBezTo>
                  <a:pt x="2125006" y="1062111"/>
                  <a:pt x="2036896" y="1078936"/>
                  <a:pt x="1672986" y="1079905"/>
                </a:cubicBezTo>
                <a:cubicBezTo>
                  <a:pt x="1309076" y="1080874"/>
                  <a:pt x="1273005" y="1102611"/>
                  <a:pt x="1016913" y="1079905"/>
                </a:cubicBezTo>
                <a:cubicBezTo>
                  <a:pt x="760821" y="1057199"/>
                  <a:pt x="344376" y="1081981"/>
                  <a:pt x="0" y="1079905"/>
                </a:cubicBezTo>
                <a:cubicBezTo>
                  <a:pt x="10792" y="923030"/>
                  <a:pt x="8281" y="743355"/>
                  <a:pt x="0" y="561551"/>
                </a:cubicBezTo>
                <a:cubicBezTo>
                  <a:pt x="-8281" y="379747"/>
                  <a:pt x="-19850" y="21378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Vorbedingung/Daten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 Nutzer </a:t>
            </a:r>
            <a:r>
              <a:rPr lang="de-DE" sz="1600" dirty="0" err="1"/>
              <a:t>davidherzog</a:t>
            </a:r>
            <a:r>
              <a:rPr lang="de-DE" sz="1600" dirty="0"/>
              <a:t> angelegt</a:t>
            </a: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C0D0C790-6238-3183-D23C-B97E818731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3815" y="4033353"/>
            <a:ext cx="5760640" cy="1484342"/>
          </a:xfrm>
          <a:custGeom>
            <a:avLst/>
            <a:gdLst>
              <a:gd name="connsiteX0" fmla="*/ 0 w 5760640"/>
              <a:gd name="connsiteY0" fmla="*/ 0 h 1484342"/>
              <a:gd name="connsiteX1" fmla="*/ 467252 w 5760640"/>
              <a:gd name="connsiteY1" fmla="*/ 0 h 1484342"/>
              <a:gd name="connsiteX2" fmla="*/ 1222536 w 5760640"/>
              <a:gd name="connsiteY2" fmla="*/ 0 h 1484342"/>
              <a:gd name="connsiteX3" fmla="*/ 1920213 w 5760640"/>
              <a:gd name="connsiteY3" fmla="*/ 0 h 1484342"/>
              <a:gd name="connsiteX4" fmla="*/ 2387465 w 5760640"/>
              <a:gd name="connsiteY4" fmla="*/ 0 h 1484342"/>
              <a:gd name="connsiteX5" fmla="*/ 2969930 w 5760640"/>
              <a:gd name="connsiteY5" fmla="*/ 0 h 1484342"/>
              <a:gd name="connsiteX6" fmla="*/ 3725214 w 5760640"/>
              <a:gd name="connsiteY6" fmla="*/ 0 h 1484342"/>
              <a:gd name="connsiteX7" fmla="*/ 4365285 w 5760640"/>
              <a:gd name="connsiteY7" fmla="*/ 0 h 1484342"/>
              <a:gd name="connsiteX8" fmla="*/ 5062962 w 5760640"/>
              <a:gd name="connsiteY8" fmla="*/ 0 h 1484342"/>
              <a:gd name="connsiteX9" fmla="*/ 5760640 w 5760640"/>
              <a:gd name="connsiteY9" fmla="*/ 0 h 1484342"/>
              <a:gd name="connsiteX10" fmla="*/ 5760640 w 5760640"/>
              <a:gd name="connsiteY10" fmla="*/ 494781 h 1484342"/>
              <a:gd name="connsiteX11" fmla="*/ 5760640 w 5760640"/>
              <a:gd name="connsiteY11" fmla="*/ 1004405 h 1484342"/>
              <a:gd name="connsiteX12" fmla="*/ 5760640 w 5760640"/>
              <a:gd name="connsiteY12" fmla="*/ 1484342 h 1484342"/>
              <a:gd name="connsiteX13" fmla="*/ 5293388 w 5760640"/>
              <a:gd name="connsiteY13" fmla="*/ 1484342 h 1484342"/>
              <a:gd name="connsiteX14" fmla="*/ 4826136 w 5760640"/>
              <a:gd name="connsiteY14" fmla="*/ 1484342 h 1484342"/>
              <a:gd name="connsiteX15" fmla="*/ 4128459 w 5760640"/>
              <a:gd name="connsiteY15" fmla="*/ 1484342 h 1484342"/>
              <a:gd name="connsiteX16" fmla="*/ 3661207 w 5760640"/>
              <a:gd name="connsiteY16" fmla="*/ 1484342 h 1484342"/>
              <a:gd name="connsiteX17" fmla="*/ 3021136 w 5760640"/>
              <a:gd name="connsiteY17" fmla="*/ 1484342 h 1484342"/>
              <a:gd name="connsiteX18" fmla="*/ 2496277 w 5760640"/>
              <a:gd name="connsiteY18" fmla="*/ 1484342 h 1484342"/>
              <a:gd name="connsiteX19" fmla="*/ 1856206 w 5760640"/>
              <a:gd name="connsiteY19" fmla="*/ 1484342 h 1484342"/>
              <a:gd name="connsiteX20" fmla="*/ 1216135 w 5760640"/>
              <a:gd name="connsiteY20" fmla="*/ 1484342 h 1484342"/>
              <a:gd name="connsiteX21" fmla="*/ 576064 w 5760640"/>
              <a:gd name="connsiteY21" fmla="*/ 1484342 h 1484342"/>
              <a:gd name="connsiteX22" fmla="*/ 0 w 5760640"/>
              <a:gd name="connsiteY22" fmla="*/ 1484342 h 1484342"/>
              <a:gd name="connsiteX23" fmla="*/ 0 w 5760640"/>
              <a:gd name="connsiteY23" fmla="*/ 1004405 h 1484342"/>
              <a:gd name="connsiteX24" fmla="*/ 0 w 5760640"/>
              <a:gd name="connsiteY24" fmla="*/ 509624 h 1484342"/>
              <a:gd name="connsiteX25" fmla="*/ 0 w 5760640"/>
              <a:gd name="connsiteY25" fmla="*/ 0 h 14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484342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51737" y="173286"/>
                  <a:pt x="5745432" y="326761"/>
                  <a:pt x="5760640" y="494781"/>
                </a:cubicBezTo>
                <a:cubicBezTo>
                  <a:pt x="5775848" y="662801"/>
                  <a:pt x="5771804" y="860272"/>
                  <a:pt x="5760640" y="1004405"/>
                </a:cubicBezTo>
                <a:cubicBezTo>
                  <a:pt x="5749476" y="1148538"/>
                  <a:pt x="5753083" y="1305264"/>
                  <a:pt x="5760640" y="1484342"/>
                </a:cubicBezTo>
                <a:cubicBezTo>
                  <a:pt x="5610171" y="1465804"/>
                  <a:pt x="5421794" y="1464624"/>
                  <a:pt x="5293388" y="1484342"/>
                </a:cubicBezTo>
                <a:cubicBezTo>
                  <a:pt x="5164982" y="1504060"/>
                  <a:pt x="5052698" y="1494552"/>
                  <a:pt x="4826136" y="1484342"/>
                </a:cubicBezTo>
                <a:cubicBezTo>
                  <a:pt x="4599574" y="1474132"/>
                  <a:pt x="4413798" y="1452949"/>
                  <a:pt x="4128459" y="1484342"/>
                </a:cubicBezTo>
                <a:cubicBezTo>
                  <a:pt x="3843120" y="1515735"/>
                  <a:pt x="3832127" y="1501943"/>
                  <a:pt x="3661207" y="1484342"/>
                </a:cubicBezTo>
                <a:cubicBezTo>
                  <a:pt x="3490287" y="1466741"/>
                  <a:pt x="3194122" y="1469358"/>
                  <a:pt x="3021136" y="1484342"/>
                </a:cubicBezTo>
                <a:cubicBezTo>
                  <a:pt x="2848150" y="1499326"/>
                  <a:pt x="2685637" y="1485968"/>
                  <a:pt x="2496277" y="1484342"/>
                </a:cubicBezTo>
                <a:cubicBezTo>
                  <a:pt x="2306917" y="1482716"/>
                  <a:pt x="2144983" y="1457985"/>
                  <a:pt x="1856206" y="1484342"/>
                </a:cubicBezTo>
                <a:cubicBezTo>
                  <a:pt x="1567429" y="1510699"/>
                  <a:pt x="1492053" y="1513225"/>
                  <a:pt x="1216135" y="1484342"/>
                </a:cubicBezTo>
                <a:cubicBezTo>
                  <a:pt x="940217" y="1455459"/>
                  <a:pt x="887486" y="1499550"/>
                  <a:pt x="576064" y="1484342"/>
                </a:cubicBezTo>
                <a:cubicBezTo>
                  <a:pt x="264642" y="1469134"/>
                  <a:pt x="254743" y="1461905"/>
                  <a:pt x="0" y="1484342"/>
                </a:cubicBezTo>
                <a:cubicBezTo>
                  <a:pt x="6811" y="1301302"/>
                  <a:pt x="17511" y="1172156"/>
                  <a:pt x="0" y="1004405"/>
                </a:cubicBezTo>
                <a:cubicBezTo>
                  <a:pt x="-17511" y="836654"/>
                  <a:pt x="6683" y="740343"/>
                  <a:pt x="0" y="509624"/>
                </a:cubicBezTo>
                <a:cubicBezTo>
                  <a:pt x="-6683" y="278905"/>
                  <a:pt x="7509" y="126739"/>
                  <a:pt x="0" y="0"/>
                </a:cubicBezTo>
                <a:close/>
              </a:path>
              <a:path w="5760640" h="1484342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52997" y="140345"/>
                  <a:pt x="5776269" y="262023"/>
                  <a:pt x="5760640" y="494781"/>
                </a:cubicBezTo>
                <a:cubicBezTo>
                  <a:pt x="5745011" y="727539"/>
                  <a:pt x="5770116" y="808284"/>
                  <a:pt x="5760640" y="989561"/>
                </a:cubicBezTo>
                <a:cubicBezTo>
                  <a:pt x="5751164" y="1170838"/>
                  <a:pt x="5754484" y="1237121"/>
                  <a:pt x="5760640" y="1484342"/>
                </a:cubicBezTo>
                <a:cubicBezTo>
                  <a:pt x="5573925" y="1463530"/>
                  <a:pt x="5436372" y="1466256"/>
                  <a:pt x="5293388" y="1484342"/>
                </a:cubicBezTo>
                <a:cubicBezTo>
                  <a:pt x="5150404" y="1502428"/>
                  <a:pt x="4912254" y="1493984"/>
                  <a:pt x="4538104" y="1484342"/>
                </a:cubicBezTo>
                <a:cubicBezTo>
                  <a:pt x="4163954" y="1474700"/>
                  <a:pt x="4152323" y="1471353"/>
                  <a:pt x="4013246" y="1484342"/>
                </a:cubicBezTo>
                <a:cubicBezTo>
                  <a:pt x="3874169" y="1497331"/>
                  <a:pt x="3571307" y="1485599"/>
                  <a:pt x="3373175" y="1484342"/>
                </a:cubicBezTo>
                <a:cubicBezTo>
                  <a:pt x="3175043" y="1483085"/>
                  <a:pt x="2797034" y="1450505"/>
                  <a:pt x="2617891" y="1484342"/>
                </a:cubicBezTo>
                <a:cubicBezTo>
                  <a:pt x="2438748" y="1518179"/>
                  <a:pt x="2153334" y="1505873"/>
                  <a:pt x="1977820" y="1484342"/>
                </a:cubicBezTo>
                <a:cubicBezTo>
                  <a:pt x="1802306" y="1462811"/>
                  <a:pt x="1629358" y="1479390"/>
                  <a:pt x="1510568" y="1484342"/>
                </a:cubicBezTo>
                <a:cubicBezTo>
                  <a:pt x="1391778" y="1489294"/>
                  <a:pt x="1188144" y="1493899"/>
                  <a:pt x="985710" y="1484342"/>
                </a:cubicBezTo>
                <a:cubicBezTo>
                  <a:pt x="783276" y="1474785"/>
                  <a:pt x="212341" y="1487414"/>
                  <a:pt x="0" y="1484342"/>
                </a:cubicBezTo>
                <a:cubicBezTo>
                  <a:pt x="-23472" y="1373335"/>
                  <a:pt x="-767" y="1181635"/>
                  <a:pt x="0" y="989561"/>
                </a:cubicBezTo>
                <a:cubicBezTo>
                  <a:pt x="767" y="797487"/>
                  <a:pt x="22965" y="705546"/>
                  <a:pt x="0" y="494781"/>
                </a:cubicBezTo>
                <a:cubicBezTo>
                  <a:pt x="-22965" y="284016"/>
                  <a:pt x="15700" y="136832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de-DE" sz="1600" b="1" dirty="0"/>
              <a:t>Befehlsliste / Eingaben: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 </a:t>
            </a:r>
            <a:r>
              <a:rPr lang="de-DE" sz="1600" dirty="0" err="1"/>
              <a:t>sudo</a:t>
            </a:r>
            <a:r>
              <a:rPr lang="de-DE" sz="1600" dirty="0"/>
              <a:t> </a:t>
            </a:r>
            <a:r>
              <a:rPr lang="de-DE" sz="1600" dirty="0" err="1"/>
              <a:t>passwd</a:t>
            </a:r>
            <a:r>
              <a:rPr lang="de-DE" sz="1600" dirty="0"/>
              <a:t> -l </a:t>
            </a:r>
            <a:r>
              <a:rPr lang="de-DE" sz="1600" dirty="0" err="1"/>
              <a:t>benutzername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36274F0-90E4-21CB-4A38-2F7A9E33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3140968"/>
            <a:ext cx="4754801" cy="41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sz="2400" dirty="0"/>
              <a:t>#3.3 Gruppeneigentum </a:t>
            </a:r>
            <a:r>
              <a:rPr lang="de-DE" sz="2400" dirty="0">
                <a:solidFill>
                  <a:srgbClr val="FFFF00"/>
                </a:solidFill>
              </a:rPr>
              <a:t>/</a:t>
            </a:r>
            <a:r>
              <a:rPr lang="de-DE" sz="2400" dirty="0" err="1">
                <a:solidFill>
                  <a:srgbClr val="FFFF00"/>
                </a:solidFill>
              </a:rPr>
              <a:t>opt</a:t>
            </a:r>
            <a:r>
              <a:rPr lang="de-DE" sz="2400" dirty="0">
                <a:solidFill>
                  <a:srgbClr val="FFFF00"/>
                </a:solidFill>
              </a:rPr>
              <a:t>/licht/Blitzlicht</a:t>
            </a:r>
            <a:r>
              <a:rPr lang="de-DE" sz="2400" dirty="0"/>
              <a:t> </a:t>
            </a:r>
          </a:p>
        </p:txBody>
      </p:sp>
      <p:sp>
        <p:nvSpPr>
          <p:cNvPr id="14" name="Inhaltsplatzhalter 13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61764" y="1196752"/>
            <a:ext cx="5760640" cy="1087236"/>
          </a:xfrm>
          <a:custGeom>
            <a:avLst/>
            <a:gdLst>
              <a:gd name="connsiteX0" fmla="*/ 0 w 5760640"/>
              <a:gd name="connsiteY0" fmla="*/ 0 h 1087236"/>
              <a:gd name="connsiteX1" fmla="*/ 755284 w 5760640"/>
              <a:gd name="connsiteY1" fmla="*/ 0 h 1087236"/>
              <a:gd name="connsiteX2" fmla="*/ 1452961 w 5760640"/>
              <a:gd name="connsiteY2" fmla="*/ 0 h 1087236"/>
              <a:gd name="connsiteX3" fmla="*/ 2093033 w 5760640"/>
              <a:gd name="connsiteY3" fmla="*/ 0 h 1087236"/>
              <a:gd name="connsiteX4" fmla="*/ 2733104 w 5760640"/>
              <a:gd name="connsiteY4" fmla="*/ 0 h 1087236"/>
              <a:gd name="connsiteX5" fmla="*/ 3488388 w 5760640"/>
              <a:gd name="connsiteY5" fmla="*/ 0 h 1087236"/>
              <a:gd name="connsiteX6" fmla="*/ 4186065 w 5760640"/>
              <a:gd name="connsiteY6" fmla="*/ 0 h 1087236"/>
              <a:gd name="connsiteX7" fmla="*/ 4653317 w 5760640"/>
              <a:gd name="connsiteY7" fmla="*/ 0 h 1087236"/>
              <a:gd name="connsiteX8" fmla="*/ 5760640 w 5760640"/>
              <a:gd name="connsiteY8" fmla="*/ 0 h 1087236"/>
              <a:gd name="connsiteX9" fmla="*/ 5760640 w 5760640"/>
              <a:gd name="connsiteY9" fmla="*/ 565363 h 1087236"/>
              <a:gd name="connsiteX10" fmla="*/ 5760640 w 5760640"/>
              <a:gd name="connsiteY10" fmla="*/ 1087236 h 1087236"/>
              <a:gd name="connsiteX11" fmla="*/ 5235782 w 5760640"/>
              <a:gd name="connsiteY11" fmla="*/ 1087236 h 1087236"/>
              <a:gd name="connsiteX12" fmla="*/ 4480498 w 5760640"/>
              <a:gd name="connsiteY12" fmla="*/ 1087236 h 1087236"/>
              <a:gd name="connsiteX13" fmla="*/ 3898033 w 5760640"/>
              <a:gd name="connsiteY13" fmla="*/ 1087236 h 1087236"/>
              <a:gd name="connsiteX14" fmla="*/ 3142749 w 5760640"/>
              <a:gd name="connsiteY14" fmla="*/ 1087236 h 1087236"/>
              <a:gd name="connsiteX15" fmla="*/ 2617891 w 5760640"/>
              <a:gd name="connsiteY15" fmla="*/ 1087236 h 1087236"/>
              <a:gd name="connsiteX16" fmla="*/ 2150639 w 5760640"/>
              <a:gd name="connsiteY16" fmla="*/ 1087236 h 1087236"/>
              <a:gd name="connsiteX17" fmla="*/ 1683387 w 5760640"/>
              <a:gd name="connsiteY17" fmla="*/ 1087236 h 1087236"/>
              <a:gd name="connsiteX18" fmla="*/ 985710 w 5760640"/>
              <a:gd name="connsiteY18" fmla="*/ 1087236 h 1087236"/>
              <a:gd name="connsiteX19" fmla="*/ 0 w 5760640"/>
              <a:gd name="connsiteY19" fmla="*/ 1087236 h 1087236"/>
              <a:gd name="connsiteX20" fmla="*/ 0 w 5760640"/>
              <a:gd name="connsiteY20" fmla="*/ 543618 h 1087236"/>
              <a:gd name="connsiteX21" fmla="*/ 0 w 5760640"/>
              <a:gd name="connsiteY21" fmla="*/ 0 h 10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60640" h="1087236" fill="none" extrusionOk="0">
                <a:moveTo>
                  <a:pt x="0" y="0"/>
                </a:moveTo>
                <a:cubicBezTo>
                  <a:pt x="199641" y="-4275"/>
                  <a:pt x="543884" y="-18413"/>
                  <a:pt x="755284" y="0"/>
                </a:cubicBezTo>
                <a:cubicBezTo>
                  <a:pt x="966684" y="18413"/>
                  <a:pt x="1277855" y="28797"/>
                  <a:pt x="1452961" y="0"/>
                </a:cubicBezTo>
                <a:cubicBezTo>
                  <a:pt x="1628067" y="-28797"/>
                  <a:pt x="1816015" y="23426"/>
                  <a:pt x="2093033" y="0"/>
                </a:cubicBezTo>
                <a:cubicBezTo>
                  <a:pt x="2370051" y="-23426"/>
                  <a:pt x="2453560" y="-9229"/>
                  <a:pt x="2733104" y="0"/>
                </a:cubicBezTo>
                <a:cubicBezTo>
                  <a:pt x="3012648" y="9229"/>
                  <a:pt x="3223093" y="-29306"/>
                  <a:pt x="3488388" y="0"/>
                </a:cubicBezTo>
                <a:cubicBezTo>
                  <a:pt x="3753683" y="29306"/>
                  <a:pt x="4041751" y="-26497"/>
                  <a:pt x="4186065" y="0"/>
                </a:cubicBezTo>
                <a:cubicBezTo>
                  <a:pt x="4330379" y="26497"/>
                  <a:pt x="4509151" y="-16900"/>
                  <a:pt x="4653317" y="0"/>
                </a:cubicBezTo>
                <a:cubicBezTo>
                  <a:pt x="4797483" y="16900"/>
                  <a:pt x="5362851" y="22580"/>
                  <a:pt x="5760640" y="0"/>
                </a:cubicBezTo>
                <a:cubicBezTo>
                  <a:pt x="5735844" y="230370"/>
                  <a:pt x="5774169" y="340151"/>
                  <a:pt x="5760640" y="565363"/>
                </a:cubicBezTo>
                <a:cubicBezTo>
                  <a:pt x="5747111" y="790575"/>
                  <a:pt x="5752266" y="828036"/>
                  <a:pt x="5760640" y="1087236"/>
                </a:cubicBezTo>
                <a:cubicBezTo>
                  <a:pt x="5646470" y="1103297"/>
                  <a:pt x="5348332" y="1098851"/>
                  <a:pt x="5235782" y="1087236"/>
                </a:cubicBezTo>
                <a:cubicBezTo>
                  <a:pt x="5123232" y="1075621"/>
                  <a:pt x="4808223" y="1111216"/>
                  <a:pt x="4480498" y="1087236"/>
                </a:cubicBezTo>
                <a:cubicBezTo>
                  <a:pt x="4152773" y="1063256"/>
                  <a:pt x="4098182" y="1093005"/>
                  <a:pt x="3898033" y="1087236"/>
                </a:cubicBezTo>
                <a:cubicBezTo>
                  <a:pt x="3697885" y="1081467"/>
                  <a:pt x="3448981" y="1104335"/>
                  <a:pt x="3142749" y="1087236"/>
                </a:cubicBezTo>
                <a:cubicBezTo>
                  <a:pt x="2836517" y="1070137"/>
                  <a:pt x="2743708" y="1111622"/>
                  <a:pt x="2617891" y="1087236"/>
                </a:cubicBezTo>
                <a:cubicBezTo>
                  <a:pt x="2492074" y="1062850"/>
                  <a:pt x="2279045" y="1067518"/>
                  <a:pt x="2150639" y="1087236"/>
                </a:cubicBezTo>
                <a:cubicBezTo>
                  <a:pt x="2022233" y="1106954"/>
                  <a:pt x="1909949" y="1097446"/>
                  <a:pt x="1683387" y="1087236"/>
                </a:cubicBezTo>
                <a:cubicBezTo>
                  <a:pt x="1456825" y="1077026"/>
                  <a:pt x="1271049" y="1055843"/>
                  <a:pt x="985710" y="1087236"/>
                </a:cubicBezTo>
                <a:cubicBezTo>
                  <a:pt x="700371" y="1118629"/>
                  <a:pt x="353464" y="1125128"/>
                  <a:pt x="0" y="1087236"/>
                </a:cubicBezTo>
                <a:cubicBezTo>
                  <a:pt x="-5739" y="918744"/>
                  <a:pt x="13532" y="806071"/>
                  <a:pt x="0" y="543618"/>
                </a:cubicBezTo>
                <a:cubicBezTo>
                  <a:pt x="-13532" y="281165"/>
                  <a:pt x="15207" y="110173"/>
                  <a:pt x="0" y="0"/>
                </a:cubicBezTo>
                <a:close/>
              </a:path>
              <a:path w="5760640" h="1087236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38679" y="139056"/>
                  <a:pt x="5743259" y="420474"/>
                  <a:pt x="5760640" y="543618"/>
                </a:cubicBezTo>
                <a:cubicBezTo>
                  <a:pt x="5778021" y="666762"/>
                  <a:pt x="5734506" y="893623"/>
                  <a:pt x="5760640" y="1087236"/>
                </a:cubicBezTo>
                <a:cubicBezTo>
                  <a:pt x="5416569" y="1099931"/>
                  <a:pt x="5258375" y="1116404"/>
                  <a:pt x="5062962" y="1087236"/>
                </a:cubicBezTo>
                <a:cubicBezTo>
                  <a:pt x="4867549" y="1058068"/>
                  <a:pt x="4592025" y="1099772"/>
                  <a:pt x="4307679" y="1087236"/>
                </a:cubicBezTo>
                <a:cubicBezTo>
                  <a:pt x="4023333" y="1074700"/>
                  <a:pt x="3926545" y="1096878"/>
                  <a:pt x="3552395" y="1087236"/>
                </a:cubicBezTo>
                <a:cubicBezTo>
                  <a:pt x="3178245" y="1077594"/>
                  <a:pt x="3170136" y="1075008"/>
                  <a:pt x="3027536" y="1087236"/>
                </a:cubicBezTo>
                <a:cubicBezTo>
                  <a:pt x="2884936" y="1099464"/>
                  <a:pt x="2585597" y="1088493"/>
                  <a:pt x="2387465" y="1087236"/>
                </a:cubicBezTo>
                <a:cubicBezTo>
                  <a:pt x="2189333" y="1085979"/>
                  <a:pt x="1811324" y="1053399"/>
                  <a:pt x="1632181" y="1087236"/>
                </a:cubicBezTo>
                <a:cubicBezTo>
                  <a:pt x="1453038" y="1121073"/>
                  <a:pt x="1167624" y="1108767"/>
                  <a:pt x="992110" y="1087236"/>
                </a:cubicBezTo>
                <a:cubicBezTo>
                  <a:pt x="816596" y="1065705"/>
                  <a:pt x="435959" y="1119771"/>
                  <a:pt x="0" y="1087236"/>
                </a:cubicBezTo>
                <a:cubicBezTo>
                  <a:pt x="6719" y="926289"/>
                  <a:pt x="-25051" y="749415"/>
                  <a:pt x="0" y="565363"/>
                </a:cubicBezTo>
                <a:cubicBezTo>
                  <a:pt x="25051" y="381311"/>
                  <a:pt x="20378" y="24432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de-DE" sz="1600" b="1" dirty="0"/>
              <a:t>Beschreibung</a:t>
            </a:r>
            <a:r>
              <a:rPr lang="de-DE" sz="1600" dirty="0"/>
              <a:t>:</a:t>
            </a:r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5088A14D-1986-06A5-E3DF-C6726638B6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5609949"/>
            <a:ext cx="11743443" cy="1131419"/>
          </a:xfrm>
          <a:custGeom>
            <a:avLst/>
            <a:gdLst>
              <a:gd name="connsiteX0" fmla="*/ 0 w 11743443"/>
              <a:gd name="connsiteY0" fmla="*/ 0 h 1131419"/>
              <a:gd name="connsiteX1" fmla="*/ 808225 w 11743443"/>
              <a:gd name="connsiteY1" fmla="*/ 0 h 1131419"/>
              <a:gd name="connsiteX2" fmla="*/ 1146713 w 11743443"/>
              <a:gd name="connsiteY2" fmla="*/ 0 h 1131419"/>
              <a:gd name="connsiteX3" fmla="*/ 2072372 w 11743443"/>
              <a:gd name="connsiteY3" fmla="*/ 0 h 1131419"/>
              <a:gd name="connsiteX4" fmla="*/ 2763163 w 11743443"/>
              <a:gd name="connsiteY4" fmla="*/ 0 h 1131419"/>
              <a:gd name="connsiteX5" fmla="*/ 3101651 w 11743443"/>
              <a:gd name="connsiteY5" fmla="*/ 0 h 1131419"/>
              <a:gd name="connsiteX6" fmla="*/ 3792441 w 11743443"/>
              <a:gd name="connsiteY6" fmla="*/ 0 h 1131419"/>
              <a:gd name="connsiteX7" fmla="*/ 4718101 w 11743443"/>
              <a:gd name="connsiteY7" fmla="*/ 0 h 1131419"/>
              <a:gd name="connsiteX8" fmla="*/ 5291457 w 11743443"/>
              <a:gd name="connsiteY8" fmla="*/ 0 h 1131419"/>
              <a:gd name="connsiteX9" fmla="*/ 5864814 w 11743443"/>
              <a:gd name="connsiteY9" fmla="*/ 0 h 1131419"/>
              <a:gd name="connsiteX10" fmla="*/ 6555604 w 11743443"/>
              <a:gd name="connsiteY10" fmla="*/ 0 h 1131419"/>
              <a:gd name="connsiteX11" fmla="*/ 7363830 w 11743443"/>
              <a:gd name="connsiteY11" fmla="*/ 0 h 1131419"/>
              <a:gd name="connsiteX12" fmla="*/ 8172055 w 11743443"/>
              <a:gd name="connsiteY12" fmla="*/ 0 h 1131419"/>
              <a:gd name="connsiteX13" fmla="*/ 8980280 w 11743443"/>
              <a:gd name="connsiteY13" fmla="*/ 0 h 1131419"/>
              <a:gd name="connsiteX14" fmla="*/ 9905940 w 11743443"/>
              <a:gd name="connsiteY14" fmla="*/ 0 h 1131419"/>
              <a:gd name="connsiteX15" fmla="*/ 10596730 w 11743443"/>
              <a:gd name="connsiteY15" fmla="*/ 0 h 1131419"/>
              <a:gd name="connsiteX16" fmla="*/ 11743443 w 11743443"/>
              <a:gd name="connsiteY16" fmla="*/ 0 h 1131419"/>
              <a:gd name="connsiteX17" fmla="*/ 11743443 w 11743443"/>
              <a:gd name="connsiteY17" fmla="*/ 565710 h 1131419"/>
              <a:gd name="connsiteX18" fmla="*/ 11743443 w 11743443"/>
              <a:gd name="connsiteY18" fmla="*/ 1131419 h 1131419"/>
              <a:gd name="connsiteX19" fmla="*/ 10935218 w 11743443"/>
              <a:gd name="connsiteY19" fmla="*/ 1131419 h 1131419"/>
              <a:gd name="connsiteX20" fmla="*/ 10361861 w 11743443"/>
              <a:gd name="connsiteY20" fmla="*/ 1131419 h 1131419"/>
              <a:gd name="connsiteX21" fmla="*/ 9788505 w 11743443"/>
              <a:gd name="connsiteY21" fmla="*/ 1131419 h 1131419"/>
              <a:gd name="connsiteX22" fmla="*/ 9215149 w 11743443"/>
              <a:gd name="connsiteY22" fmla="*/ 1131419 h 1131419"/>
              <a:gd name="connsiteX23" fmla="*/ 8641792 w 11743443"/>
              <a:gd name="connsiteY23" fmla="*/ 1131419 h 1131419"/>
              <a:gd name="connsiteX24" fmla="*/ 7833567 w 11743443"/>
              <a:gd name="connsiteY24" fmla="*/ 1131419 h 1131419"/>
              <a:gd name="connsiteX25" fmla="*/ 7142777 w 11743443"/>
              <a:gd name="connsiteY25" fmla="*/ 1131419 h 1131419"/>
              <a:gd name="connsiteX26" fmla="*/ 6804289 w 11743443"/>
              <a:gd name="connsiteY26" fmla="*/ 1131419 h 1131419"/>
              <a:gd name="connsiteX27" fmla="*/ 6230933 w 11743443"/>
              <a:gd name="connsiteY27" fmla="*/ 1131419 h 1131419"/>
              <a:gd name="connsiteX28" fmla="*/ 5422708 w 11743443"/>
              <a:gd name="connsiteY28" fmla="*/ 1131419 h 1131419"/>
              <a:gd name="connsiteX29" fmla="*/ 4966786 w 11743443"/>
              <a:gd name="connsiteY29" fmla="*/ 1131419 h 1131419"/>
              <a:gd name="connsiteX30" fmla="*/ 4041126 w 11743443"/>
              <a:gd name="connsiteY30" fmla="*/ 1131419 h 1131419"/>
              <a:gd name="connsiteX31" fmla="*/ 3115466 w 11743443"/>
              <a:gd name="connsiteY31" fmla="*/ 1131419 h 1131419"/>
              <a:gd name="connsiteX32" fmla="*/ 2424676 w 11743443"/>
              <a:gd name="connsiteY32" fmla="*/ 1131419 h 1131419"/>
              <a:gd name="connsiteX33" fmla="*/ 1499016 w 11743443"/>
              <a:gd name="connsiteY33" fmla="*/ 1131419 h 1131419"/>
              <a:gd name="connsiteX34" fmla="*/ 808225 w 11743443"/>
              <a:gd name="connsiteY34" fmla="*/ 1131419 h 1131419"/>
              <a:gd name="connsiteX35" fmla="*/ 0 w 11743443"/>
              <a:gd name="connsiteY35" fmla="*/ 1131419 h 1131419"/>
              <a:gd name="connsiteX36" fmla="*/ 0 w 11743443"/>
              <a:gd name="connsiteY36" fmla="*/ 599652 h 1131419"/>
              <a:gd name="connsiteX37" fmla="*/ 0 w 11743443"/>
              <a:gd name="connsiteY37" fmla="*/ 0 h 11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43443" h="1131419" fill="none" extrusionOk="0">
                <a:moveTo>
                  <a:pt x="0" y="0"/>
                </a:moveTo>
                <a:cubicBezTo>
                  <a:pt x="366556" y="-27311"/>
                  <a:pt x="419191" y="-26413"/>
                  <a:pt x="808225" y="0"/>
                </a:cubicBezTo>
                <a:cubicBezTo>
                  <a:pt x="1197260" y="26413"/>
                  <a:pt x="1053509" y="-783"/>
                  <a:pt x="1146713" y="0"/>
                </a:cubicBezTo>
                <a:cubicBezTo>
                  <a:pt x="1239917" y="783"/>
                  <a:pt x="1885105" y="41926"/>
                  <a:pt x="2072372" y="0"/>
                </a:cubicBezTo>
                <a:cubicBezTo>
                  <a:pt x="2259639" y="-41926"/>
                  <a:pt x="2620320" y="-20176"/>
                  <a:pt x="2763163" y="0"/>
                </a:cubicBezTo>
                <a:cubicBezTo>
                  <a:pt x="2906006" y="20176"/>
                  <a:pt x="2988603" y="-11154"/>
                  <a:pt x="3101651" y="0"/>
                </a:cubicBezTo>
                <a:cubicBezTo>
                  <a:pt x="3214699" y="11154"/>
                  <a:pt x="3532049" y="22778"/>
                  <a:pt x="3792441" y="0"/>
                </a:cubicBezTo>
                <a:cubicBezTo>
                  <a:pt x="4052833" y="-22778"/>
                  <a:pt x="4464460" y="-44619"/>
                  <a:pt x="4718101" y="0"/>
                </a:cubicBezTo>
                <a:cubicBezTo>
                  <a:pt x="4971742" y="44619"/>
                  <a:pt x="5050299" y="-21697"/>
                  <a:pt x="5291457" y="0"/>
                </a:cubicBezTo>
                <a:cubicBezTo>
                  <a:pt x="5532615" y="21697"/>
                  <a:pt x="5642688" y="14228"/>
                  <a:pt x="5864814" y="0"/>
                </a:cubicBezTo>
                <a:cubicBezTo>
                  <a:pt x="6086940" y="-14228"/>
                  <a:pt x="6294708" y="10337"/>
                  <a:pt x="6555604" y="0"/>
                </a:cubicBezTo>
                <a:cubicBezTo>
                  <a:pt x="6816500" y="-10337"/>
                  <a:pt x="7197493" y="-24425"/>
                  <a:pt x="7363830" y="0"/>
                </a:cubicBezTo>
                <a:cubicBezTo>
                  <a:pt x="7530167" y="24425"/>
                  <a:pt x="7945257" y="-12396"/>
                  <a:pt x="8172055" y="0"/>
                </a:cubicBezTo>
                <a:cubicBezTo>
                  <a:pt x="8398854" y="12396"/>
                  <a:pt x="8631672" y="1736"/>
                  <a:pt x="8980280" y="0"/>
                </a:cubicBezTo>
                <a:cubicBezTo>
                  <a:pt x="9328888" y="-1736"/>
                  <a:pt x="9627313" y="-37627"/>
                  <a:pt x="9905940" y="0"/>
                </a:cubicBezTo>
                <a:cubicBezTo>
                  <a:pt x="10184567" y="37627"/>
                  <a:pt x="10439695" y="23271"/>
                  <a:pt x="10596730" y="0"/>
                </a:cubicBezTo>
                <a:cubicBezTo>
                  <a:pt x="10753765" y="-23271"/>
                  <a:pt x="11283278" y="-1184"/>
                  <a:pt x="11743443" y="0"/>
                </a:cubicBezTo>
                <a:cubicBezTo>
                  <a:pt x="11765953" y="246691"/>
                  <a:pt x="11765504" y="321392"/>
                  <a:pt x="11743443" y="565710"/>
                </a:cubicBezTo>
                <a:cubicBezTo>
                  <a:pt x="11721383" y="810028"/>
                  <a:pt x="11769760" y="939793"/>
                  <a:pt x="11743443" y="1131419"/>
                </a:cubicBezTo>
                <a:cubicBezTo>
                  <a:pt x="11561506" y="1144973"/>
                  <a:pt x="11150921" y="1115543"/>
                  <a:pt x="10935218" y="1131419"/>
                </a:cubicBezTo>
                <a:cubicBezTo>
                  <a:pt x="10719516" y="1147295"/>
                  <a:pt x="10570285" y="1128032"/>
                  <a:pt x="10361861" y="1131419"/>
                </a:cubicBezTo>
                <a:cubicBezTo>
                  <a:pt x="10153437" y="1134806"/>
                  <a:pt x="10041317" y="1130238"/>
                  <a:pt x="9788505" y="1131419"/>
                </a:cubicBezTo>
                <a:cubicBezTo>
                  <a:pt x="9535693" y="1132600"/>
                  <a:pt x="9383634" y="1151301"/>
                  <a:pt x="9215149" y="1131419"/>
                </a:cubicBezTo>
                <a:cubicBezTo>
                  <a:pt x="9046664" y="1111537"/>
                  <a:pt x="8836827" y="1108223"/>
                  <a:pt x="8641792" y="1131419"/>
                </a:cubicBezTo>
                <a:cubicBezTo>
                  <a:pt x="8446757" y="1154615"/>
                  <a:pt x="8213568" y="1132086"/>
                  <a:pt x="7833567" y="1131419"/>
                </a:cubicBezTo>
                <a:cubicBezTo>
                  <a:pt x="7453566" y="1130752"/>
                  <a:pt x="7396352" y="1154885"/>
                  <a:pt x="7142777" y="1131419"/>
                </a:cubicBezTo>
                <a:cubicBezTo>
                  <a:pt x="6889202" y="1107954"/>
                  <a:pt x="6962600" y="1120052"/>
                  <a:pt x="6804289" y="1131419"/>
                </a:cubicBezTo>
                <a:cubicBezTo>
                  <a:pt x="6645978" y="1142786"/>
                  <a:pt x="6368210" y="1136690"/>
                  <a:pt x="6230933" y="1131419"/>
                </a:cubicBezTo>
                <a:cubicBezTo>
                  <a:pt x="6093656" y="1126148"/>
                  <a:pt x="5670066" y="1166893"/>
                  <a:pt x="5422708" y="1131419"/>
                </a:cubicBezTo>
                <a:cubicBezTo>
                  <a:pt x="5175351" y="1095945"/>
                  <a:pt x="5173734" y="1144540"/>
                  <a:pt x="4966786" y="1131419"/>
                </a:cubicBezTo>
                <a:cubicBezTo>
                  <a:pt x="4759838" y="1118298"/>
                  <a:pt x="4322774" y="1102980"/>
                  <a:pt x="4041126" y="1131419"/>
                </a:cubicBezTo>
                <a:cubicBezTo>
                  <a:pt x="3759478" y="1159858"/>
                  <a:pt x="3470505" y="1125540"/>
                  <a:pt x="3115466" y="1131419"/>
                </a:cubicBezTo>
                <a:cubicBezTo>
                  <a:pt x="2760427" y="1137298"/>
                  <a:pt x="2592602" y="1108965"/>
                  <a:pt x="2424676" y="1131419"/>
                </a:cubicBezTo>
                <a:cubicBezTo>
                  <a:pt x="2256750" y="1153874"/>
                  <a:pt x="1783600" y="1139660"/>
                  <a:pt x="1499016" y="1131419"/>
                </a:cubicBezTo>
                <a:cubicBezTo>
                  <a:pt x="1214432" y="1123178"/>
                  <a:pt x="974873" y="1163238"/>
                  <a:pt x="808225" y="1131419"/>
                </a:cubicBezTo>
                <a:cubicBezTo>
                  <a:pt x="641577" y="1099600"/>
                  <a:pt x="197626" y="1149606"/>
                  <a:pt x="0" y="1131419"/>
                </a:cubicBezTo>
                <a:cubicBezTo>
                  <a:pt x="-1555" y="927448"/>
                  <a:pt x="-20394" y="713382"/>
                  <a:pt x="0" y="599652"/>
                </a:cubicBezTo>
                <a:cubicBezTo>
                  <a:pt x="20394" y="485922"/>
                  <a:pt x="9584" y="136976"/>
                  <a:pt x="0" y="0"/>
                </a:cubicBezTo>
                <a:close/>
              </a:path>
              <a:path w="11743443" h="1131419" stroke="0" extrusionOk="0">
                <a:moveTo>
                  <a:pt x="0" y="0"/>
                </a:moveTo>
                <a:cubicBezTo>
                  <a:pt x="118735" y="-16612"/>
                  <a:pt x="383308" y="-5924"/>
                  <a:pt x="573356" y="0"/>
                </a:cubicBezTo>
                <a:cubicBezTo>
                  <a:pt x="763404" y="5924"/>
                  <a:pt x="832095" y="-6751"/>
                  <a:pt x="911844" y="0"/>
                </a:cubicBezTo>
                <a:cubicBezTo>
                  <a:pt x="991593" y="6751"/>
                  <a:pt x="1414839" y="-32810"/>
                  <a:pt x="1837503" y="0"/>
                </a:cubicBezTo>
                <a:cubicBezTo>
                  <a:pt x="2260167" y="32810"/>
                  <a:pt x="2227580" y="-3295"/>
                  <a:pt x="2410860" y="0"/>
                </a:cubicBezTo>
                <a:cubicBezTo>
                  <a:pt x="2594140" y="3295"/>
                  <a:pt x="2864749" y="22222"/>
                  <a:pt x="2984216" y="0"/>
                </a:cubicBezTo>
                <a:cubicBezTo>
                  <a:pt x="3103683" y="-22222"/>
                  <a:pt x="3559656" y="16592"/>
                  <a:pt x="3909876" y="0"/>
                </a:cubicBezTo>
                <a:cubicBezTo>
                  <a:pt x="4260096" y="-16592"/>
                  <a:pt x="4161264" y="-467"/>
                  <a:pt x="4365798" y="0"/>
                </a:cubicBezTo>
                <a:cubicBezTo>
                  <a:pt x="4570332" y="467"/>
                  <a:pt x="5011264" y="20456"/>
                  <a:pt x="5291457" y="0"/>
                </a:cubicBezTo>
                <a:cubicBezTo>
                  <a:pt x="5571650" y="-20456"/>
                  <a:pt x="5839669" y="-10074"/>
                  <a:pt x="6217117" y="0"/>
                </a:cubicBezTo>
                <a:cubicBezTo>
                  <a:pt x="6594565" y="10074"/>
                  <a:pt x="6683574" y="-11596"/>
                  <a:pt x="6907908" y="0"/>
                </a:cubicBezTo>
                <a:cubicBezTo>
                  <a:pt x="7132242" y="11596"/>
                  <a:pt x="7580963" y="17095"/>
                  <a:pt x="7833567" y="0"/>
                </a:cubicBezTo>
                <a:cubicBezTo>
                  <a:pt x="8086171" y="-17095"/>
                  <a:pt x="8290492" y="-14981"/>
                  <a:pt x="8406924" y="0"/>
                </a:cubicBezTo>
                <a:cubicBezTo>
                  <a:pt x="8523356" y="14981"/>
                  <a:pt x="8785410" y="15835"/>
                  <a:pt x="8980280" y="0"/>
                </a:cubicBezTo>
                <a:cubicBezTo>
                  <a:pt x="9175150" y="-15835"/>
                  <a:pt x="9433499" y="-14576"/>
                  <a:pt x="9788505" y="0"/>
                </a:cubicBezTo>
                <a:cubicBezTo>
                  <a:pt x="10143511" y="14576"/>
                  <a:pt x="10147045" y="-139"/>
                  <a:pt x="10361861" y="0"/>
                </a:cubicBezTo>
                <a:cubicBezTo>
                  <a:pt x="10576677" y="139"/>
                  <a:pt x="11112584" y="-40385"/>
                  <a:pt x="11743443" y="0"/>
                </a:cubicBezTo>
                <a:cubicBezTo>
                  <a:pt x="11772421" y="206595"/>
                  <a:pt x="11723286" y="470511"/>
                  <a:pt x="11743443" y="588338"/>
                </a:cubicBezTo>
                <a:cubicBezTo>
                  <a:pt x="11763600" y="706165"/>
                  <a:pt x="11761927" y="900112"/>
                  <a:pt x="11743443" y="1131419"/>
                </a:cubicBezTo>
                <a:cubicBezTo>
                  <a:pt x="11459415" y="1168446"/>
                  <a:pt x="11118715" y="1161900"/>
                  <a:pt x="10935218" y="1131419"/>
                </a:cubicBezTo>
                <a:cubicBezTo>
                  <a:pt x="10751721" y="1100938"/>
                  <a:pt x="10660904" y="1123545"/>
                  <a:pt x="10479296" y="1131419"/>
                </a:cubicBezTo>
                <a:cubicBezTo>
                  <a:pt x="10297688" y="1139293"/>
                  <a:pt x="9848633" y="1096706"/>
                  <a:pt x="9553636" y="1131419"/>
                </a:cubicBezTo>
                <a:cubicBezTo>
                  <a:pt x="9258639" y="1166132"/>
                  <a:pt x="9051737" y="1130771"/>
                  <a:pt x="8862846" y="1131419"/>
                </a:cubicBezTo>
                <a:cubicBezTo>
                  <a:pt x="8673955" y="1132068"/>
                  <a:pt x="8594489" y="1126575"/>
                  <a:pt x="8406924" y="1131419"/>
                </a:cubicBezTo>
                <a:cubicBezTo>
                  <a:pt x="8219359" y="1136263"/>
                  <a:pt x="7883989" y="1104195"/>
                  <a:pt x="7716133" y="1131419"/>
                </a:cubicBezTo>
                <a:cubicBezTo>
                  <a:pt x="7548277" y="1158643"/>
                  <a:pt x="7451327" y="1146425"/>
                  <a:pt x="7377645" y="1131419"/>
                </a:cubicBezTo>
                <a:cubicBezTo>
                  <a:pt x="7303963" y="1116413"/>
                  <a:pt x="7184913" y="1119680"/>
                  <a:pt x="7039158" y="1131419"/>
                </a:cubicBezTo>
                <a:cubicBezTo>
                  <a:pt x="6893403" y="1143158"/>
                  <a:pt x="6602197" y="1122963"/>
                  <a:pt x="6348367" y="1131419"/>
                </a:cubicBezTo>
                <a:cubicBezTo>
                  <a:pt x="6094537" y="1139875"/>
                  <a:pt x="6078317" y="1122892"/>
                  <a:pt x="5892445" y="1131419"/>
                </a:cubicBezTo>
                <a:cubicBezTo>
                  <a:pt x="5706573" y="1139946"/>
                  <a:pt x="5261904" y="1148872"/>
                  <a:pt x="5084220" y="1131419"/>
                </a:cubicBezTo>
                <a:cubicBezTo>
                  <a:pt x="4906537" y="1113966"/>
                  <a:pt x="4730651" y="1110375"/>
                  <a:pt x="4628298" y="1131419"/>
                </a:cubicBezTo>
                <a:cubicBezTo>
                  <a:pt x="4525945" y="1152463"/>
                  <a:pt x="3989859" y="1121132"/>
                  <a:pt x="3820073" y="1131419"/>
                </a:cubicBezTo>
                <a:cubicBezTo>
                  <a:pt x="3650288" y="1141706"/>
                  <a:pt x="3565978" y="1121465"/>
                  <a:pt x="3481585" y="1131419"/>
                </a:cubicBezTo>
                <a:cubicBezTo>
                  <a:pt x="3397192" y="1141373"/>
                  <a:pt x="3009682" y="1106089"/>
                  <a:pt x="2673360" y="1131419"/>
                </a:cubicBezTo>
                <a:cubicBezTo>
                  <a:pt x="2337039" y="1156749"/>
                  <a:pt x="2334290" y="1137352"/>
                  <a:pt x="2217438" y="1131419"/>
                </a:cubicBezTo>
                <a:cubicBezTo>
                  <a:pt x="2100586" y="1125486"/>
                  <a:pt x="2026651" y="1120939"/>
                  <a:pt x="1878951" y="1131419"/>
                </a:cubicBezTo>
                <a:cubicBezTo>
                  <a:pt x="1731251" y="1141899"/>
                  <a:pt x="1605098" y="1138946"/>
                  <a:pt x="1423029" y="1131419"/>
                </a:cubicBezTo>
                <a:cubicBezTo>
                  <a:pt x="1240960" y="1123892"/>
                  <a:pt x="947326" y="1106347"/>
                  <a:pt x="614804" y="1131419"/>
                </a:cubicBezTo>
                <a:cubicBezTo>
                  <a:pt x="282282" y="1156491"/>
                  <a:pt x="133940" y="1158525"/>
                  <a:pt x="0" y="1131419"/>
                </a:cubicBezTo>
                <a:cubicBezTo>
                  <a:pt x="-20486" y="957577"/>
                  <a:pt x="-17576" y="744570"/>
                  <a:pt x="0" y="599652"/>
                </a:cubicBezTo>
                <a:cubicBezTo>
                  <a:pt x="17576" y="454734"/>
                  <a:pt x="5159" y="16529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Nachbedingungen &amp; Anmerkungen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FF0000"/>
                </a:solidFill>
              </a:rPr>
              <a:t>Klärung, wofür das Verzeichnis /</a:t>
            </a:r>
            <a:r>
              <a:rPr lang="de-DE" sz="1400" dirty="0" err="1">
                <a:solidFill>
                  <a:srgbClr val="FF0000"/>
                </a:solidFill>
              </a:rPr>
              <a:t>opt</a:t>
            </a:r>
            <a:r>
              <a:rPr lang="de-DE" sz="1400">
                <a:solidFill>
                  <a:srgbClr val="FF0000"/>
                </a:solidFill>
              </a:rPr>
              <a:t> i.d.R. genutzt wird (Stichwort: „FHS“)…</a:t>
            </a:r>
            <a:r>
              <a:rPr lang="de-DE" sz="1400" dirty="0"/>
              <a:t> </a:t>
            </a:r>
          </a:p>
          <a:p>
            <a:endParaRPr lang="de-DE" sz="1600" dirty="0"/>
          </a:p>
        </p:txBody>
      </p:sp>
      <p:sp>
        <p:nvSpPr>
          <p:cNvPr id="4" name="Inhaltsplatzhalter 13">
            <a:extLst>
              <a:ext uri="{FF2B5EF4-FFF2-40B4-BE49-F238E27FC236}">
                <a16:creationId xmlns:a16="http://schemas.microsoft.com/office/drawing/2014/main" id="{D6649CC8-792C-673F-E0EB-3482FF388F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22604" y="123962"/>
            <a:ext cx="4162184" cy="887013"/>
          </a:xfrm>
          <a:custGeom>
            <a:avLst/>
            <a:gdLst>
              <a:gd name="connsiteX0" fmla="*/ 0 w 4162184"/>
              <a:gd name="connsiteY0" fmla="*/ 0 h 887013"/>
              <a:gd name="connsiteX1" fmla="*/ 652075 w 4162184"/>
              <a:gd name="connsiteY1" fmla="*/ 0 h 887013"/>
              <a:gd name="connsiteX2" fmla="*/ 1220907 w 4162184"/>
              <a:gd name="connsiteY2" fmla="*/ 0 h 887013"/>
              <a:gd name="connsiteX3" fmla="*/ 1831361 w 4162184"/>
              <a:gd name="connsiteY3" fmla="*/ 0 h 887013"/>
              <a:gd name="connsiteX4" fmla="*/ 2566680 w 4162184"/>
              <a:gd name="connsiteY4" fmla="*/ 0 h 887013"/>
              <a:gd name="connsiteX5" fmla="*/ 3218756 w 4162184"/>
              <a:gd name="connsiteY5" fmla="*/ 0 h 887013"/>
              <a:gd name="connsiteX6" fmla="*/ 4162184 w 4162184"/>
              <a:gd name="connsiteY6" fmla="*/ 0 h 887013"/>
              <a:gd name="connsiteX7" fmla="*/ 4162184 w 4162184"/>
              <a:gd name="connsiteY7" fmla="*/ 452377 h 887013"/>
              <a:gd name="connsiteX8" fmla="*/ 4162184 w 4162184"/>
              <a:gd name="connsiteY8" fmla="*/ 887013 h 887013"/>
              <a:gd name="connsiteX9" fmla="*/ 3468487 w 4162184"/>
              <a:gd name="connsiteY9" fmla="*/ 887013 h 887013"/>
              <a:gd name="connsiteX10" fmla="*/ 2858033 w 4162184"/>
              <a:gd name="connsiteY10" fmla="*/ 887013 h 887013"/>
              <a:gd name="connsiteX11" fmla="*/ 2081092 w 4162184"/>
              <a:gd name="connsiteY11" fmla="*/ 887013 h 887013"/>
              <a:gd name="connsiteX12" fmla="*/ 1429017 w 4162184"/>
              <a:gd name="connsiteY12" fmla="*/ 887013 h 887013"/>
              <a:gd name="connsiteX13" fmla="*/ 860185 w 4162184"/>
              <a:gd name="connsiteY13" fmla="*/ 887013 h 887013"/>
              <a:gd name="connsiteX14" fmla="*/ 0 w 4162184"/>
              <a:gd name="connsiteY14" fmla="*/ 887013 h 887013"/>
              <a:gd name="connsiteX15" fmla="*/ 0 w 4162184"/>
              <a:gd name="connsiteY15" fmla="*/ 461247 h 887013"/>
              <a:gd name="connsiteX16" fmla="*/ 0 w 4162184"/>
              <a:gd name="connsiteY16" fmla="*/ 0 h 88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2184" h="887013" fill="none" extrusionOk="0">
                <a:moveTo>
                  <a:pt x="0" y="0"/>
                </a:moveTo>
                <a:cubicBezTo>
                  <a:pt x="253612" y="-11562"/>
                  <a:pt x="462478" y="-19267"/>
                  <a:pt x="652075" y="0"/>
                </a:cubicBezTo>
                <a:cubicBezTo>
                  <a:pt x="841673" y="19267"/>
                  <a:pt x="976874" y="-24402"/>
                  <a:pt x="1220907" y="0"/>
                </a:cubicBezTo>
                <a:cubicBezTo>
                  <a:pt x="1464940" y="24402"/>
                  <a:pt x="1692993" y="-16002"/>
                  <a:pt x="1831361" y="0"/>
                </a:cubicBezTo>
                <a:cubicBezTo>
                  <a:pt x="1969729" y="16002"/>
                  <a:pt x="2238023" y="-26476"/>
                  <a:pt x="2566680" y="0"/>
                </a:cubicBezTo>
                <a:cubicBezTo>
                  <a:pt x="2895337" y="26476"/>
                  <a:pt x="2944153" y="-19857"/>
                  <a:pt x="3218756" y="0"/>
                </a:cubicBezTo>
                <a:cubicBezTo>
                  <a:pt x="3493359" y="19857"/>
                  <a:pt x="3969441" y="-22360"/>
                  <a:pt x="4162184" y="0"/>
                </a:cubicBezTo>
                <a:cubicBezTo>
                  <a:pt x="4143084" y="215734"/>
                  <a:pt x="4184187" y="271585"/>
                  <a:pt x="4162184" y="452377"/>
                </a:cubicBezTo>
                <a:cubicBezTo>
                  <a:pt x="4140181" y="633169"/>
                  <a:pt x="4144913" y="723206"/>
                  <a:pt x="4162184" y="887013"/>
                </a:cubicBezTo>
                <a:cubicBezTo>
                  <a:pt x="3971131" y="855771"/>
                  <a:pt x="3752390" y="888508"/>
                  <a:pt x="3468487" y="887013"/>
                </a:cubicBezTo>
                <a:cubicBezTo>
                  <a:pt x="3184584" y="885518"/>
                  <a:pt x="3016988" y="872248"/>
                  <a:pt x="2858033" y="887013"/>
                </a:cubicBezTo>
                <a:cubicBezTo>
                  <a:pt x="2699078" y="901778"/>
                  <a:pt x="2352837" y="862666"/>
                  <a:pt x="2081092" y="887013"/>
                </a:cubicBezTo>
                <a:cubicBezTo>
                  <a:pt x="1809347" y="911360"/>
                  <a:pt x="1669704" y="911034"/>
                  <a:pt x="1429017" y="887013"/>
                </a:cubicBezTo>
                <a:cubicBezTo>
                  <a:pt x="1188330" y="862992"/>
                  <a:pt x="1050442" y="889824"/>
                  <a:pt x="860185" y="887013"/>
                </a:cubicBezTo>
                <a:cubicBezTo>
                  <a:pt x="669928" y="884202"/>
                  <a:pt x="379825" y="899019"/>
                  <a:pt x="0" y="887013"/>
                </a:cubicBezTo>
                <a:cubicBezTo>
                  <a:pt x="5646" y="747604"/>
                  <a:pt x="-996" y="600078"/>
                  <a:pt x="0" y="461247"/>
                </a:cubicBezTo>
                <a:cubicBezTo>
                  <a:pt x="996" y="322416"/>
                  <a:pt x="11422" y="121926"/>
                  <a:pt x="0" y="0"/>
                </a:cubicBezTo>
                <a:close/>
              </a:path>
              <a:path w="4162184" h="887013" stroke="0" extrusionOk="0">
                <a:moveTo>
                  <a:pt x="0" y="0"/>
                </a:moveTo>
                <a:cubicBezTo>
                  <a:pt x="192377" y="-4309"/>
                  <a:pt x="474458" y="-15432"/>
                  <a:pt x="652075" y="0"/>
                </a:cubicBezTo>
                <a:cubicBezTo>
                  <a:pt x="829693" y="15432"/>
                  <a:pt x="1077380" y="-12314"/>
                  <a:pt x="1220907" y="0"/>
                </a:cubicBezTo>
                <a:cubicBezTo>
                  <a:pt x="1364434" y="12314"/>
                  <a:pt x="1666746" y="180"/>
                  <a:pt x="1997848" y="0"/>
                </a:cubicBezTo>
                <a:cubicBezTo>
                  <a:pt x="2328950" y="-180"/>
                  <a:pt x="2519443" y="28370"/>
                  <a:pt x="2649924" y="0"/>
                </a:cubicBezTo>
                <a:cubicBezTo>
                  <a:pt x="2780405" y="-28370"/>
                  <a:pt x="3003188" y="21174"/>
                  <a:pt x="3301999" y="0"/>
                </a:cubicBezTo>
                <a:cubicBezTo>
                  <a:pt x="3600810" y="-21174"/>
                  <a:pt x="3965341" y="-41447"/>
                  <a:pt x="4162184" y="0"/>
                </a:cubicBezTo>
                <a:cubicBezTo>
                  <a:pt x="4165696" y="100901"/>
                  <a:pt x="4174742" y="260812"/>
                  <a:pt x="4162184" y="425766"/>
                </a:cubicBezTo>
                <a:cubicBezTo>
                  <a:pt x="4149626" y="590720"/>
                  <a:pt x="4162270" y="704279"/>
                  <a:pt x="4162184" y="887013"/>
                </a:cubicBezTo>
                <a:cubicBezTo>
                  <a:pt x="3864412" y="895451"/>
                  <a:pt x="3773578" y="883952"/>
                  <a:pt x="3551730" y="887013"/>
                </a:cubicBezTo>
                <a:cubicBezTo>
                  <a:pt x="3329882" y="890074"/>
                  <a:pt x="3032584" y="907153"/>
                  <a:pt x="2858033" y="887013"/>
                </a:cubicBezTo>
                <a:cubicBezTo>
                  <a:pt x="2683482" y="866873"/>
                  <a:pt x="2392381" y="915359"/>
                  <a:pt x="2164336" y="887013"/>
                </a:cubicBezTo>
                <a:cubicBezTo>
                  <a:pt x="1936291" y="858667"/>
                  <a:pt x="1671764" y="868054"/>
                  <a:pt x="1512260" y="887013"/>
                </a:cubicBezTo>
                <a:cubicBezTo>
                  <a:pt x="1352756" y="905972"/>
                  <a:pt x="1040736" y="876972"/>
                  <a:pt x="735319" y="887013"/>
                </a:cubicBezTo>
                <a:cubicBezTo>
                  <a:pt x="429902" y="897054"/>
                  <a:pt x="294200" y="865158"/>
                  <a:pt x="0" y="887013"/>
                </a:cubicBezTo>
                <a:cubicBezTo>
                  <a:pt x="8009" y="705305"/>
                  <a:pt x="5716" y="570815"/>
                  <a:pt x="0" y="461247"/>
                </a:cubicBezTo>
                <a:cubicBezTo>
                  <a:pt x="-5716" y="351679"/>
                  <a:pt x="-4172" y="18532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Gecheckt und erledigt</a:t>
            </a:r>
            <a:r>
              <a:rPr lang="de-DE" sz="1600" dirty="0"/>
              <a:t>:</a:t>
            </a:r>
          </a:p>
          <a:p>
            <a:endParaRPr lang="de-DE" sz="1600" dirty="0"/>
          </a:p>
        </p:txBody>
      </p:sp>
      <p:sp>
        <p:nvSpPr>
          <p:cNvPr id="5" name="Inhaltsplatzhalter 13">
            <a:extLst>
              <a:ext uri="{FF2B5EF4-FFF2-40B4-BE49-F238E27FC236}">
                <a16:creationId xmlns:a16="http://schemas.microsoft.com/office/drawing/2014/main" id="{43A0B88F-8128-28C5-1DEC-4CF65BE22E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2376705"/>
            <a:ext cx="5760640" cy="1586035"/>
          </a:xfrm>
          <a:custGeom>
            <a:avLst/>
            <a:gdLst>
              <a:gd name="connsiteX0" fmla="*/ 0 w 5760640"/>
              <a:gd name="connsiteY0" fmla="*/ 0 h 1586035"/>
              <a:gd name="connsiteX1" fmla="*/ 467252 w 5760640"/>
              <a:gd name="connsiteY1" fmla="*/ 0 h 1586035"/>
              <a:gd name="connsiteX2" fmla="*/ 1222536 w 5760640"/>
              <a:gd name="connsiteY2" fmla="*/ 0 h 1586035"/>
              <a:gd name="connsiteX3" fmla="*/ 1920213 w 5760640"/>
              <a:gd name="connsiteY3" fmla="*/ 0 h 1586035"/>
              <a:gd name="connsiteX4" fmla="*/ 2387465 w 5760640"/>
              <a:gd name="connsiteY4" fmla="*/ 0 h 1586035"/>
              <a:gd name="connsiteX5" fmla="*/ 2969930 w 5760640"/>
              <a:gd name="connsiteY5" fmla="*/ 0 h 1586035"/>
              <a:gd name="connsiteX6" fmla="*/ 3725214 w 5760640"/>
              <a:gd name="connsiteY6" fmla="*/ 0 h 1586035"/>
              <a:gd name="connsiteX7" fmla="*/ 4365285 w 5760640"/>
              <a:gd name="connsiteY7" fmla="*/ 0 h 1586035"/>
              <a:gd name="connsiteX8" fmla="*/ 5062962 w 5760640"/>
              <a:gd name="connsiteY8" fmla="*/ 0 h 1586035"/>
              <a:gd name="connsiteX9" fmla="*/ 5760640 w 5760640"/>
              <a:gd name="connsiteY9" fmla="*/ 0 h 1586035"/>
              <a:gd name="connsiteX10" fmla="*/ 5760640 w 5760640"/>
              <a:gd name="connsiteY10" fmla="*/ 528678 h 1586035"/>
              <a:gd name="connsiteX11" fmla="*/ 5760640 w 5760640"/>
              <a:gd name="connsiteY11" fmla="*/ 1073217 h 1586035"/>
              <a:gd name="connsiteX12" fmla="*/ 5760640 w 5760640"/>
              <a:gd name="connsiteY12" fmla="*/ 1586035 h 1586035"/>
              <a:gd name="connsiteX13" fmla="*/ 5293388 w 5760640"/>
              <a:gd name="connsiteY13" fmla="*/ 1586035 h 1586035"/>
              <a:gd name="connsiteX14" fmla="*/ 4826136 w 5760640"/>
              <a:gd name="connsiteY14" fmla="*/ 1586035 h 1586035"/>
              <a:gd name="connsiteX15" fmla="*/ 4128459 w 5760640"/>
              <a:gd name="connsiteY15" fmla="*/ 1586035 h 1586035"/>
              <a:gd name="connsiteX16" fmla="*/ 3661207 w 5760640"/>
              <a:gd name="connsiteY16" fmla="*/ 1586035 h 1586035"/>
              <a:gd name="connsiteX17" fmla="*/ 3021136 w 5760640"/>
              <a:gd name="connsiteY17" fmla="*/ 1586035 h 1586035"/>
              <a:gd name="connsiteX18" fmla="*/ 2496277 w 5760640"/>
              <a:gd name="connsiteY18" fmla="*/ 1586035 h 1586035"/>
              <a:gd name="connsiteX19" fmla="*/ 1856206 w 5760640"/>
              <a:gd name="connsiteY19" fmla="*/ 1586035 h 1586035"/>
              <a:gd name="connsiteX20" fmla="*/ 1216135 w 5760640"/>
              <a:gd name="connsiteY20" fmla="*/ 1586035 h 1586035"/>
              <a:gd name="connsiteX21" fmla="*/ 576064 w 5760640"/>
              <a:gd name="connsiteY21" fmla="*/ 1586035 h 1586035"/>
              <a:gd name="connsiteX22" fmla="*/ 0 w 5760640"/>
              <a:gd name="connsiteY22" fmla="*/ 1586035 h 1586035"/>
              <a:gd name="connsiteX23" fmla="*/ 0 w 5760640"/>
              <a:gd name="connsiteY23" fmla="*/ 1073217 h 1586035"/>
              <a:gd name="connsiteX24" fmla="*/ 0 w 5760640"/>
              <a:gd name="connsiteY24" fmla="*/ 544539 h 1586035"/>
              <a:gd name="connsiteX25" fmla="*/ 0 w 5760640"/>
              <a:gd name="connsiteY25" fmla="*/ 0 h 158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586035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71841" y="135149"/>
                  <a:pt x="5771233" y="304190"/>
                  <a:pt x="5760640" y="528678"/>
                </a:cubicBezTo>
                <a:cubicBezTo>
                  <a:pt x="5750047" y="753166"/>
                  <a:pt x="5764678" y="907479"/>
                  <a:pt x="5760640" y="1073217"/>
                </a:cubicBezTo>
                <a:cubicBezTo>
                  <a:pt x="5756602" y="1238955"/>
                  <a:pt x="5781373" y="1448615"/>
                  <a:pt x="5760640" y="1586035"/>
                </a:cubicBezTo>
                <a:cubicBezTo>
                  <a:pt x="5610171" y="1567497"/>
                  <a:pt x="5421794" y="1566317"/>
                  <a:pt x="5293388" y="1586035"/>
                </a:cubicBezTo>
                <a:cubicBezTo>
                  <a:pt x="5164982" y="1605753"/>
                  <a:pt x="5052698" y="1596245"/>
                  <a:pt x="4826136" y="1586035"/>
                </a:cubicBezTo>
                <a:cubicBezTo>
                  <a:pt x="4599574" y="1575825"/>
                  <a:pt x="4413798" y="1554642"/>
                  <a:pt x="4128459" y="1586035"/>
                </a:cubicBezTo>
                <a:cubicBezTo>
                  <a:pt x="3843120" y="1617428"/>
                  <a:pt x="3832127" y="1603636"/>
                  <a:pt x="3661207" y="1586035"/>
                </a:cubicBezTo>
                <a:cubicBezTo>
                  <a:pt x="3490287" y="1568434"/>
                  <a:pt x="3194122" y="1571051"/>
                  <a:pt x="3021136" y="1586035"/>
                </a:cubicBezTo>
                <a:cubicBezTo>
                  <a:pt x="2848150" y="1601019"/>
                  <a:pt x="2685637" y="1587661"/>
                  <a:pt x="2496277" y="1586035"/>
                </a:cubicBezTo>
                <a:cubicBezTo>
                  <a:pt x="2306917" y="1584409"/>
                  <a:pt x="2144983" y="1559678"/>
                  <a:pt x="1856206" y="1586035"/>
                </a:cubicBezTo>
                <a:cubicBezTo>
                  <a:pt x="1567429" y="1612392"/>
                  <a:pt x="1492053" y="1614918"/>
                  <a:pt x="1216135" y="1586035"/>
                </a:cubicBezTo>
                <a:cubicBezTo>
                  <a:pt x="940217" y="1557152"/>
                  <a:pt x="887486" y="1601243"/>
                  <a:pt x="576064" y="1586035"/>
                </a:cubicBezTo>
                <a:cubicBezTo>
                  <a:pt x="264642" y="1570827"/>
                  <a:pt x="254743" y="1563598"/>
                  <a:pt x="0" y="1586035"/>
                </a:cubicBezTo>
                <a:cubicBezTo>
                  <a:pt x="9318" y="1371581"/>
                  <a:pt x="19394" y="1297900"/>
                  <a:pt x="0" y="1073217"/>
                </a:cubicBezTo>
                <a:cubicBezTo>
                  <a:pt x="-19394" y="848534"/>
                  <a:pt x="-21934" y="788084"/>
                  <a:pt x="0" y="544539"/>
                </a:cubicBezTo>
                <a:cubicBezTo>
                  <a:pt x="21934" y="300994"/>
                  <a:pt x="456" y="183602"/>
                  <a:pt x="0" y="0"/>
                </a:cubicBezTo>
                <a:close/>
              </a:path>
              <a:path w="5760640" h="1586035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78263" y="190098"/>
                  <a:pt x="5736995" y="268810"/>
                  <a:pt x="5760640" y="528678"/>
                </a:cubicBezTo>
                <a:cubicBezTo>
                  <a:pt x="5784285" y="788546"/>
                  <a:pt x="5758373" y="822968"/>
                  <a:pt x="5760640" y="1057357"/>
                </a:cubicBezTo>
                <a:cubicBezTo>
                  <a:pt x="5762907" y="1291746"/>
                  <a:pt x="5734343" y="1373659"/>
                  <a:pt x="5760640" y="1586035"/>
                </a:cubicBezTo>
                <a:cubicBezTo>
                  <a:pt x="5573925" y="1565223"/>
                  <a:pt x="5436372" y="1567949"/>
                  <a:pt x="5293388" y="1586035"/>
                </a:cubicBezTo>
                <a:cubicBezTo>
                  <a:pt x="5150404" y="1604121"/>
                  <a:pt x="4912254" y="1595677"/>
                  <a:pt x="4538104" y="1586035"/>
                </a:cubicBezTo>
                <a:cubicBezTo>
                  <a:pt x="4163954" y="1576393"/>
                  <a:pt x="4152323" y="1573046"/>
                  <a:pt x="4013246" y="1586035"/>
                </a:cubicBezTo>
                <a:cubicBezTo>
                  <a:pt x="3874169" y="1599024"/>
                  <a:pt x="3571307" y="1587292"/>
                  <a:pt x="3373175" y="1586035"/>
                </a:cubicBezTo>
                <a:cubicBezTo>
                  <a:pt x="3175043" y="1584778"/>
                  <a:pt x="2797034" y="1552198"/>
                  <a:pt x="2617891" y="1586035"/>
                </a:cubicBezTo>
                <a:cubicBezTo>
                  <a:pt x="2438748" y="1619872"/>
                  <a:pt x="2153334" y="1607566"/>
                  <a:pt x="1977820" y="1586035"/>
                </a:cubicBezTo>
                <a:cubicBezTo>
                  <a:pt x="1802306" y="1564504"/>
                  <a:pt x="1629358" y="1581083"/>
                  <a:pt x="1510568" y="1586035"/>
                </a:cubicBezTo>
                <a:cubicBezTo>
                  <a:pt x="1391778" y="1590987"/>
                  <a:pt x="1188144" y="1595592"/>
                  <a:pt x="985710" y="1586035"/>
                </a:cubicBezTo>
                <a:cubicBezTo>
                  <a:pt x="783276" y="1576478"/>
                  <a:pt x="212341" y="1589107"/>
                  <a:pt x="0" y="1586035"/>
                </a:cubicBezTo>
                <a:cubicBezTo>
                  <a:pt x="15413" y="1428961"/>
                  <a:pt x="21910" y="1286308"/>
                  <a:pt x="0" y="1057357"/>
                </a:cubicBezTo>
                <a:cubicBezTo>
                  <a:pt x="-21910" y="828406"/>
                  <a:pt x="-17866" y="742110"/>
                  <a:pt x="0" y="528678"/>
                </a:cubicBezTo>
                <a:cubicBezTo>
                  <a:pt x="17866" y="315246"/>
                  <a:pt x="16168" y="11792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Erwartetes 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 Eventagentur ist Eigentümer von Blitzlicht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</p:txBody>
      </p:sp>
      <p:sp>
        <p:nvSpPr>
          <p:cNvPr id="7" name="Inhaltsplatzhalter 13">
            <a:extLst>
              <a:ext uri="{FF2B5EF4-FFF2-40B4-BE49-F238E27FC236}">
                <a16:creationId xmlns:a16="http://schemas.microsoft.com/office/drawing/2014/main" id="{FCBCEBBA-9464-64FB-5510-1F705914CA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2376706"/>
            <a:ext cx="5904656" cy="3140526"/>
          </a:xfrm>
          <a:custGeom>
            <a:avLst/>
            <a:gdLst>
              <a:gd name="connsiteX0" fmla="*/ 0 w 5904656"/>
              <a:gd name="connsiteY0" fmla="*/ 0 h 3140526"/>
              <a:gd name="connsiteX1" fmla="*/ 774166 w 5904656"/>
              <a:gd name="connsiteY1" fmla="*/ 0 h 3140526"/>
              <a:gd name="connsiteX2" fmla="*/ 1548332 w 5904656"/>
              <a:gd name="connsiteY2" fmla="*/ 0 h 3140526"/>
              <a:gd name="connsiteX3" fmla="*/ 2204405 w 5904656"/>
              <a:gd name="connsiteY3" fmla="*/ 0 h 3140526"/>
              <a:gd name="connsiteX4" fmla="*/ 2919524 w 5904656"/>
              <a:gd name="connsiteY4" fmla="*/ 0 h 3140526"/>
              <a:gd name="connsiteX5" fmla="*/ 3516551 w 5904656"/>
              <a:gd name="connsiteY5" fmla="*/ 0 h 3140526"/>
              <a:gd name="connsiteX6" fmla="*/ 4172624 w 5904656"/>
              <a:gd name="connsiteY6" fmla="*/ 0 h 3140526"/>
              <a:gd name="connsiteX7" fmla="*/ 4946790 w 5904656"/>
              <a:gd name="connsiteY7" fmla="*/ 0 h 3140526"/>
              <a:gd name="connsiteX8" fmla="*/ 5904656 w 5904656"/>
              <a:gd name="connsiteY8" fmla="*/ 0 h 3140526"/>
              <a:gd name="connsiteX9" fmla="*/ 5904656 w 5904656"/>
              <a:gd name="connsiteY9" fmla="*/ 659510 h 3140526"/>
              <a:gd name="connsiteX10" fmla="*/ 5904656 w 5904656"/>
              <a:gd name="connsiteY10" fmla="*/ 1224805 h 3140526"/>
              <a:gd name="connsiteX11" fmla="*/ 5904656 w 5904656"/>
              <a:gd name="connsiteY11" fmla="*/ 1821505 h 3140526"/>
              <a:gd name="connsiteX12" fmla="*/ 5904656 w 5904656"/>
              <a:gd name="connsiteY12" fmla="*/ 2449610 h 3140526"/>
              <a:gd name="connsiteX13" fmla="*/ 5904656 w 5904656"/>
              <a:gd name="connsiteY13" fmla="*/ 3140526 h 3140526"/>
              <a:gd name="connsiteX14" fmla="*/ 5130490 w 5904656"/>
              <a:gd name="connsiteY14" fmla="*/ 3140526 h 3140526"/>
              <a:gd name="connsiteX15" fmla="*/ 4474417 w 5904656"/>
              <a:gd name="connsiteY15" fmla="*/ 3140526 h 3140526"/>
              <a:gd name="connsiteX16" fmla="*/ 3818344 w 5904656"/>
              <a:gd name="connsiteY16" fmla="*/ 3140526 h 3140526"/>
              <a:gd name="connsiteX17" fmla="*/ 3162271 w 5904656"/>
              <a:gd name="connsiteY17" fmla="*/ 3140526 h 3140526"/>
              <a:gd name="connsiteX18" fmla="*/ 2506198 w 5904656"/>
              <a:gd name="connsiteY18" fmla="*/ 3140526 h 3140526"/>
              <a:gd name="connsiteX19" fmla="*/ 1909172 w 5904656"/>
              <a:gd name="connsiteY19" fmla="*/ 3140526 h 3140526"/>
              <a:gd name="connsiteX20" fmla="*/ 1194053 w 5904656"/>
              <a:gd name="connsiteY20" fmla="*/ 3140526 h 3140526"/>
              <a:gd name="connsiteX21" fmla="*/ 0 w 5904656"/>
              <a:gd name="connsiteY21" fmla="*/ 3140526 h 3140526"/>
              <a:gd name="connsiteX22" fmla="*/ 0 w 5904656"/>
              <a:gd name="connsiteY22" fmla="*/ 2449610 h 3140526"/>
              <a:gd name="connsiteX23" fmla="*/ 0 w 5904656"/>
              <a:gd name="connsiteY23" fmla="*/ 1790100 h 3140526"/>
              <a:gd name="connsiteX24" fmla="*/ 0 w 5904656"/>
              <a:gd name="connsiteY24" fmla="*/ 1099184 h 3140526"/>
              <a:gd name="connsiteX25" fmla="*/ 0 w 5904656"/>
              <a:gd name="connsiteY25" fmla="*/ 0 h 31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04656" h="3140526" fill="none" extrusionOk="0">
                <a:moveTo>
                  <a:pt x="0" y="0"/>
                </a:moveTo>
                <a:cubicBezTo>
                  <a:pt x="359191" y="-34581"/>
                  <a:pt x="609626" y="-655"/>
                  <a:pt x="774166" y="0"/>
                </a:cubicBezTo>
                <a:cubicBezTo>
                  <a:pt x="938706" y="655"/>
                  <a:pt x="1319396" y="-27658"/>
                  <a:pt x="1548332" y="0"/>
                </a:cubicBezTo>
                <a:cubicBezTo>
                  <a:pt x="1777268" y="27658"/>
                  <a:pt x="1917277" y="-32673"/>
                  <a:pt x="2204405" y="0"/>
                </a:cubicBezTo>
                <a:cubicBezTo>
                  <a:pt x="2491533" y="32673"/>
                  <a:pt x="2767683" y="-25876"/>
                  <a:pt x="2919524" y="0"/>
                </a:cubicBezTo>
                <a:cubicBezTo>
                  <a:pt x="3071365" y="25876"/>
                  <a:pt x="3234463" y="-18506"/>
                  <a:pt x="3516551" y="0"/>
                </a:cubicBezTo>
                <a:cubicBezTo>
                  <a:pt x="3798639" y="18506"/>
                  <a:pt x="3891206" y="25174"/>
                  <a:pt x="4172624" y="0"/>
                </a:cubicBezTo>
                <a:cubicBezTo>
                  <a:pt x="4454042" y="-25174"/>
                  <a:pt x="4692052" y="31209"/>
                  <a:pt x="4946790" y="0"/>
                </a:cubicBezTo>
                <a:cubicBezTo>
                  <a:pt x="5201528" y="-31209"/>
                  <a:pt x="5542739" y="39495"/>
                  <a:pt x="5904656" y="0"/>
                </a:cubicBezTo>
                <a:cubicBezTo>
                  <a:pt x="5875640" y="231013"/>
                  <a:pt x="5935312" y="429816"/>
                  <a:pt x="5904656" y="659510"/>
                </a:cubicBezTo>
                <a:cubicBezTo>
                  <a:pt x="5874001" y="889204"/>
                  <a:pt x="5907981" y="999557"/>
                  <a:pt x="5904656" y="1224805"/>
                </a:cubicBezTo>
                <a:cubicBezTo>
                  <a:pt x="5901331" y="1450054"/>
                  <a:pt x="5906623" y="1588445"/>
                  <a:pt x="5904656" y="1821505"/>
                </a:cubicBezTo>
                <a:cubicBezTo>
                  <a:pt x="5902689" y="2054565"/>
                  <a:pt x="5902172" y="2222043"/>
                  <a:pt x="5904656" y="2449610"/>
                </a:cubicBezTo>
                <a:cubicBezTo>
                  <a:pt x="5907140" y="2677178"/>
                  <a:pt x="5886620" y="2971013"/>
                  <a:pt x="5904656" y="3140526"/>
                </a:cubicBezTo>
                <a:cubicBezTo>
                  <a:pt x="5728343" y="3104831"/>
                  <a:pt x="5434362" y="3118832"/>
                  <a:pt x="5130490" y="3140526"/>
                </a:cubicBezTo>
                <a:cubicBezTo>
                  <a:pt x="4826618" y="3162220"/>
                  <a:pt x="4617816" y="3150338"/>
                  <a:pt x="4474417" y="3140526"/>
                </a:cubicBezTo>
                <a:cubicBezTo>
                  <a:pt x="4331018" y="3130714"/>
                  <a:pt x="4107573" y="3143289"/>
                  <a:pt x="3818344" y="3140526"/>
                </a:cubicBezTo>
                <a:cubicBezTo>
                  <a:pt x="3529115" y="3137763"/>
                  <a:pt x="3304826" y="3128799"/>
                  <a:pt x="3162271" y="3140526"/>
                </a:cubicBezTo>
                <a:cubicBezTo>
                  <a:pt x="3019716" y="3152253"/>
                  <a:pt x="2649981" y="3148344"/>
                  <a:pt x="2506198" y="3140526"/>
                </a:cubicBezTo>
                <a:cubicBezTo>
                  <a:pt x="2362415" y="3132708"/>
                  <a:pt x="2088910" y="3125689"/>
                  <a:pt x="1909172" y="3140526"/>
                </a:cubicBezTo>
                <a:cubicBezTo>
                  <a:pt x="1729434" y="3155363"/>
                  <a:pt x="1469789" y="3163491"/>
                  <a:pt x="1194053" y="3140526"/>
                </a:cubicBezTo>
                <a:cubicBezTo>
                  <a:pt x="918317" y="3117561"/>
                  <a:pt x="554245" y="3162973"/>
                  <a:pt x="0" y="3140526"/>
                </a:cubicBezTo>
                <a:cubicBezTo>
                  <a:pt x="24365" y="2837460"/>
                  <a:pt x="-2416" y="2715049"/>
                  <a:pt x="0" y="2449610"/>
                </a:cubicBezTo>
                <a:cubicBezTo>
                  <a:pt x="2416" y="2184171"/>
                  <a:pt x="25260" y="2099623"/>
                  <a:pt x="0" y="1790100"/>
                </a:cubicBezTo>
                <a:cubicBezTo>
                  <a:pt x="-25260" y="1480577"/>
                  <a:pt x="10" y="1354444"/>
                  <a:pt x="0" y="1099184"/>
                </a:cubicBezTo>
                <a:cubicBezTo>
                  <a:pt x="-10" y="843924"/>
                  <a:pt x="17271" y="326310"/>
                  <a:pt x="0" y="0"/>
                </a:cubicBezTo>
                <a:close/>
              </a:path>
              <a:path w="5904656" h="3140526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909592" y="264806"/>
                  <a:pt x="5889603" y="346435"/>
                  <a:pt x="5904656" y="628105"/>
                </a:cubicBezTo>
                <a:cubicBezTo>
                  <a:pt x="5919709" y="909776"/>
                  <a:pt x="5911711" y="1104448"/>
                  <a:pt x="5904656" y="1256210"/>
                </a:cubicBezTo>
                <a:cubicBezTo>
                  <a:pt x="5897601" y="1407972"/>
                  <a:pt x="5886623" y="1626697"/>
                  <a:pt x="5904656" y="1915721"/>
                </a:cubicBezTo>
                <a:cubicBezTo>
                  <a:pt x="5922689" y="2204745"/>
                  <a:pt x="5921737" y="2236256"/>
                  <a:pt x="5904656" y="2449610"/>
                </a:cubicBezTo>
                <a:cubicBezTo>
                  <a:pt x="5887575" y="2662964"/>
                  <a:pt x="5878134" y="2875680"/>
                  <a:pt x="5904656" y="3140526"/>
                </a:cubicBezTo>
                <a:cubicBezTo>
                  <a:pt x="5632761" y="3165510"/>
                  <a:pt x="5531057" y="3160645"/>
                  <a:pt x="5248583" y="3140526"/>
                </a:cubicBezTo>
                <a:cubicBezTo>
                  <a:pt x="4966109" y="3120407"/>
                  <a:pt x="4914656" y="3158320"/>
                  <a:pt x="4592510" y="3140526"/>
                </a:cubicBezTo>
                <a:cubicBezTo>
                  <a:pt x="4270364" y="3122732"/>
                  <a:pt x="4182254" y="3139557"/>
                  <a:pt x="3818344" y="3140526"/>
                </a:cubicBezTo>
                <a:cubicBezTo>
                  <a:pt x="3454434" y="3141495"/>
                  <a:pt x="3418363" y="3163232"/>
                  <a:pt x="3162271" y="3140526"/>
                </a:cubicBezTo>
                <a:cubicBezTo>
                  <a:pt x="2906179" y="3117820"/>
                  <a:pt x="2786027" y="3159301"/>
                  <a:pt x="2683338" y="3140526"/>
                </a:cubicBezTo>
                <a:cubicBezTo>
                  <a:pt x="2580649" y="3121751"/>
                  <a:pt x="2370839" y="3118298"/>
                  <a:pt x="2145358" y="3140526"/>
                </a:cubicBezTo>
                <a:cubicBezTo>
                  <a:pt x="1919877" y="3162754"/>
                  <a:pt x="1714124" y="3132264"/>
                  <a:pt x="1371192" y="3140526"/>
                </a:cubicBezTo>
                <a:cubicBezTo>
                  <a:pt x="1028260" y="3148788"/>
                  <a:pt x="864472" y="3167591"/>
                  <a:pt x="715119" y="3140526"/>
                </a:cubicBezTo>
                <a:cubicBezTo>
                  <a:pt x="565766" y="3113461"/>
                  <a:pt x="345547" y="3110367"/>
                  <a:pt x="0" y="3140526"/>
                </a:cubicBezTo>
                <a:cubicBezTo>
                  <a:pt x="-17318" y="2903329"/>
                  <a:pt x="-22927" y="2695960"/>
                  <a:pt x="0" y="2512421"/>
                </a:cubicBezTo>
                <a:cubicBezTo>
                  <a:pt x="22927" y="2328882"/>
                  <a:pt x="23241" y="2201016"/>
                  <a:pt x="0" y="1978531"/>
                </a:cubicBezTo>
                <a:cubicBezTo>
                  <a:pt x="-23241" y="1756046"/>
                  <a:pt x="-14859" y="1623890"/>
                  <a:pt x="0" y="1444642"/>
                </a:cubicBezTo>
                <a:cubicBezTo>
                  <a:pt x="14859" y="1265394"/>
                  <a:pt x="28456" y="928946"/>
                  <a:pt x="0" y="785132"/>
                </a:cubicBezTo>
                <a:cubicBezTo>
                  <a:pt x="-28456" y="641318"/>
                  <a:pt x="-36563" y="30457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D66EEA-F9CA-180F-1DC7-8A3F2142E69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5779" y="1484784"/>
            <a:ext cx="554461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 lt. Kundenanforderungen soll es allen Künstlern der Eventagentur erlaubt werden, Dateien in das  Verzeichnis /</a:t>
            </a:r>
            <a:r>
              <a:rPr lang="de-DE" sz="1400" dirty="0" err="1"/>
              <a:t>opt</a:t>
            </a:r>
            <a:r>
              <a:rPr lang="de-DE" sz="1400" dirty="0"/>
              <a:t>/licht/Blitzlicht abzulegen. Es muss sichergestellt werden, dass die neue Gruppe </a:t>
            </a:r>
            <a:r>
              <a:rPr lang="de-DE" sz="1400" dirty="0" err="1"/>
              <a:t>event</a:t>
            </a:r>
            <a:r>
              <a:rPr lang="de-DE" sz="1400" dirty="0"/>
              <a:t> zum Gruppeneigentümer des Verzeichnisses /Blitzlicht gemacht wurde.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85D68A-DC2D-BE80-080B-6E57D5B23B5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4612" y="495460"/>
            <a:ext cx="94054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06.11.24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54D161-428F-BE67-F811-EE6B70DE5A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35157" y="495460"/>
            <a:ext cx="20162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Benjamin Golderer</a:t>
            </a:r>
          </a:p>
        </p:txBody>
      </p:sp>
      <p:sp>
        <p:nvSpPr>
          <p:cNvPr id="3" name="Inhaltsplatzhalter 13">
            <a:extLst>
              <a:ext uri="{FF2B5EF4-FFF2-40B4-BE49-F238E27FC236}">
                <a16:creationId xmlns:a16="http://schemas.microsoft.com/office/drawing/2014/main" id="{70D423A4-9C10-078A-65B6-23397FB1EF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1204083"/>
            <a:ext cx="5904656" cy="1079905"/>
          </a:xfrm>
          <a:custGeom>
            <a:avLst/>
            <a:gdLst>
              <a:gd name="connsiteX0" fmla="*/ 0 w 5904656"/>
              <a:gd name="connsiteY0" fmla="*/ 0 h 1079905"/>
              <a:gd name="connsiteX1" fmla="*/ 774166 w 5904656"/>
              <a:gd name="connsiteY1" fmla="*/ 0 h 1079905"/>
              <a:gd name="connsiteX2" fmla="*/ 1489285 w 5904656"/>
              <a:gd name="connsiteY2" fmla="*/ 0 h 1079905"/>
              <a:gd name="connsiteX3" fmla="*/ 2145358 w 5904656"/>
              <a:gd name="connsiteY3" fmla="*/ 0 h 1079905"/>
              <a:gd name="connsiteX4" fmla="*/ 2801431 w 5904656"/>
              <a:gd name="connsiteY4" fmla="*/ 0 h 1079905"/>
              <a:gd name="connsiteX5" fmla="*/ 3575597 w 5904656"/>
              <a:gd name="connsiteY5" fmla="*/ 0 h 1079905"/>
              <a:gd name="connsiteX6" fmla="*/ 4290717 w 5904656"/>
              <a:gd name="connsiteY6" fmla="*/ 0 h 1079905"/>
              <a:gd name="connsiteX7" fmla="*/ 4769650 w 5904656"/>
              <a:gd name="connsiteY7" fmla="*/ 0 h 1079905"/>
              <a:gd name="connsiteX8" fmla="*/ 5904656 w 5904656"/>
              <a:gd name="connsiteY8" fmla="*/ 0 h 1079905"/>
              <a:gd name="connsiteX9" fmla="*/ 5904656 w 5904656"/>
              <a:gd name="connsiteY9" fmla="*/ 561551 h 1079905"/>
              <a:gd name="connsiteX10" fmla="*/ 5904656 w 5904656"/>
              <a:gd name="connsiteY10" fmla="*/ 1079905 h 1079905"/>
              <a:gd name="connsiteX11" fmla="*/ 5366676 w 5904656"/>
              <a:gd name="connsiteY11" fmla="*/ 1079905 h 1079905"/>
              <a:gd name="connsiteX12" fmla="*/ 4592510 w 5904656"/>
              <a:gd name="connsiteY12" fmla="*/ 1079905 h 1079905"/>
              <a:gd name="connsiteX13" fmla="*/ 3995484 w 5904656"/>
              <a:gd name="connsiteY13" fmla="*/ 1079905 h 1079905"/>
              <a:gd name="connsiteX14" fmla="*/ 3221318 w 5904656"/>
              <a:gd name="connsiteY14" fmla="*/ 1079905 h 1079905"/>
              <a:gd name="connsiteX15" fmla="*/ 2683338 w 5904656"/>
              <a:gd name="connsiteY15" fmla="*/ 1079905 h 1079905"/>
              <a:gd name="connsiteX16" fmla="*/ 2204405 w 5904656"/>
              <a:gd name="connsiteY16" fmla="*/ 1079905 h 1079905"/>
              <a:gd name="connsiteX17" fmla="*/ 1725472 w 5904656"/>
              <a:gd name="connsiteY17" fmla="*/ 1079905 h 1079905"/>
              <a:gd name="connsiteX18" fmla="*/ 1010352 w 5904656"/>
              <a:gd name="connsiteY18" fmla="*/ 1079905 h 1079905"/>
              <a:gd name="connsiteX19" fmla="*/ 0 w 5904656"/>
              <a:gd name="connsiteY19" fmla="*/ 1079905 h 1079905"/>
              <a:gd name="connsiteX20" fmla="*/ 0 w 5904656"/>
              <a:gd name="connsiteY20" fmla="*/ 539953 h 1079905"/>
              <a:gd name="connsiteX21" fmla="*/ 0 w 5904656"/>
              <a:gd name="connsiteY21" fmla="*/ 0 h 107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04656" h="1079905" fill="none" extrusionOk="0">
                <a:moveTo>
                  <a:pt x="0" y="0"/>
                </a:moveTo>
                <a:cubicBezTo>
                  <a:pt x="158160" y="6456"/>
                  <a:pt x="605221" y="-9816"/>
                  <a:pt x="774166" y="0"/>
                </a:cubicBezTo>
                <a:cubicBezTo>
                  <a:pt x="943111" y="9816"/>
                  <a:pt x="1258377" y="27640"/>
                  <a:pt x="1489285" y="0"/>
                </a:cubicBezTo>
                <a:cubicBezTo>
                  <a:pt x="1720193" y="-27640"/>
                  <a:pt x="1970673" y="-30699"/>
                  <a:pt x="2145358" y="0"/>
                </a:cubicBezTo>
                <a:cubicBezTo>
                  <a:pt x="2320043" y="30699"/>
                  <a:pt x="2475141" y="31968"/>
                  <a:pt x="2801431" y="0"/>
                </a:cubicBezTo>
                <a:cubicBezTo>
                  <a:pt x="3127721" y="-31968"/>
                  <a:pt x="3374894" y="-9085"/>
                  <a:pt x="3575597" y="0"/>
                </a:cubicBezTo>
                <a:cubicBezTo>
                  <a:pt x="3776300" y="9085"/>
                  <a:pt x="3959168" y="-4394"/>
                  <a:pt x="4290717" y="0"/>
                </a:cubicBezTo>
                <a:cubicBezTo>
                  <a:pt x="4622266" y="4394"/>
                  <a:pt x="4611610" y="20141"/>
                  <a:pt x="4769650" y="0"/>
                </a:cubicBezTo>
                <a:cubicBezTo>
                  <a:pt x="4927690" y="-20141"/>
                  <a:pt x="5476771" y="24084"/>
                  <a:pt x="5904656" y="0"/>
                </a:cubicBezTo>
                <a:cubicBezTo>
                  <a:pt x="5912776" y="200330"/>
                  <a:pt x="5919011" y="414476"/>
                  <a:pt x="5904656" y="561551"/>
                </a:cubicBezTo>
                <a:cubicBezTo>
                  <a:pt x="5890301" y="708626"/>
                  <a:pt x="5924159" y="923414"/>
                  <a:pt x="5904656" y="1079905"/>
                </a:cubicBezTo>
                <a:cubicBezTo>
                  <a:pt x="5680616" y="1103242"/>
                  <a:pt x="5610991" y="1070773"/>
                  <a:pt x="5366676" y="1079905"/>
                </a:cubicBezTo>
                <a:cubicBezTo>
                  <a:pt x="5122361" y="1089037"/>
                  <a:pt x="4821541" y="1053332"/>
                  <a:pt x="4592510" y="1079905"/>
                </a:cubicBezTo>
                <a:cubicBezTo>
                  <a:pt x="4363479" y="1106478"/>
                  <a:pt x="4168569" y="1080315"/>
                  <a:pt x="3995484" y="1079905"/>
                </a:cubicBezTo>
                <a:cubicBezTo>
                  <a:pt x="3822399" y="1079495"/>
                  <a:pt x="3565204" y="1042916"/>
                  <a:pt x="3221318" y="1079905"/>
                </a:cubicBezTo>
                <a:cubicBezTo>
                  <a:pt x="2877432" y="1116894"/>
                  <a:pt x="2861483" y="1072139"/>
                  <a:pt x="2683338" y="1079905"/>
                </a:cubicBezTo>
                <a:cubicBezTo>
                  <a:pt x="2505193" y="1087671"/>
                  <a:pt x="2359530" y="1091071"/>
                  <a:pt x="2204405" y="1079905"/>
                </a:cubicBezTo>
                <a:cubicBezTo>
                  <a:pt x="2049280" y="1068739"/>
                  <a:pt x="1854262" y="1060055"/>
                  <a:pt x="1725472" y="1079905"/>
                </a:cubicBezTo>
                <a:cubicBezTo>
                  <a:pt x="1596682" y="1099755"/>
                  <a:pt x="1347965" y="1098457"/>
                  <a:pt x="1010352" y="1079905"/>
                </a:cubicBezTo>
                <a:cubicBezTo>
                  <a:pt x="672739" y="1061353"/>
                  <a:pt x="289129" y="1097449"/>
                  <a:pt x="0" y="1079905"/>
                </a:cubicBezTo>
                <a:cubicBezTo>
                  <a:pt x="-296" y="881120"/>
                  <a:pt x="10162" y="664663"/>
                  <a:pt x="0" y="539953"/>
                </a:cubicBezTo>
                <a:cubicBezTo>
                  <a:pt x="-10162" y="415243"/>
                  <a:pt x="6555" y="168428"/>
                  <a:pt x="0" y="0"/>
                </a:cubicBezTo>
                <a:close/>
              </a:path>
              <a:path w="5904656" h="1079905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882730" y="191000"/>
                  <a:pt x="5904290" y="395070"/>
                  <a:pt x="5904656" y="539953"/>
                </a:cubicBezTo>
                <a:cubicBezTo>
                  <a:pt x="5905022" y="684836"/>
                  <a:pt x="5902419" y="918545"/>
                  <a:pt x="5904656" y="1079905"/>
                </a:cubicBezTo>
                <a:cubicBezTo>
                  <a:pt x="5654179" y="1073504"/>
                  <a:pt x="5527305" y="1064461"/>
                  <a:pt x="5189537" y="1079905"/>
                </a:cubicBezTo>
                <a:cubicBezTo>
                  <a:pt x="4851769" y="1095349"/>
                  <a:pt x="4659892" y="1053300"/>
                  <a:pt x="4415371" y="1079905"/>
                </a:cubicBezTo>
                <a:cubicBezTo>
                  <a:pt x="4170850" y="1106510"/>
                  <a:pt x="3944526" y="1107410"/>
                  <a:pt x="3641205" y="1079905"/>
                </a:cubicBezTo>
                <a:cubicBezTo>
                  <a:pt x="3337884" y="1052400"/>
                  <a:pt x="3313450" y="1056171"/>
                  <a:pt x="3103225" y="1079905"/>
                </a:cubicBezTo>
                <a:cubicBezTo>
                  <a:pt x="2893000" y="1103639"/>
                  <a:pt x="2769298" y="1097699"/>
                  <a:pt x="2447152" y="1079905"/>
                </a:cubicBezTo>
                <a:cubicBezTo>
                  <a:pt x="2125006" y="1062111"/>
                  <a:pt x="2036896" y="1078936"/>
                  <a:pt x="1672986" y="1079905"/>
                </a:cubicBezTo>
                <a:cubicBezTo>
                  <a:pt x="1309076" y="1080874"/>
                  <a:pt x="1273005" y="1102611"/>
                  <a:pt x="1016913" y="1079905"/>
                </a:cubicBezTo>
                <a:cubicBezTo>
                  <a:pt x="760821" y="1057199"/>
                  <a:pt x="344376" y="1081981"/>
                  <a:pt x="0" y="1079905"/>
                </a:cubicBezTo>
                <a:cubicBezTo>
                  <a:pt x="10792" y="923030"/>
                  <a:pt x="8281" y="743355"/>
                  <a:pt x="0" y="561551"/>
                </a:cubicBezTo>
                <a:cubicBezTo>
                  <a:pt x="-8281" y="379747"/>
                  <a:pt x="-19850" y="21378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Vorbedingung/Daten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200" dirty="0"/>
              <a:t> Verzeichnisanlage mit </a:t>
            </a:r>
            <a:r>
              <a:rPr lang="de-DE" sz="1200" dirty="0" err="1"/>
              <a:t>sudo</a:t>
            </a:r>
            <a:endParaRPr lang="de-DE" sz="1200" dirty="0"/>
          </a:p>
          <a:p>
            <a:pPr>
              <a:spcBef>
                <a:spcPts val="0"/>
              </a:spcBef>
            </a:pPr>
            <a:r>
              <a:rPr lang="de-DE" sz="1200" dirty="0"/>
              <a:t>Gruppe </a:t>
            </a:r>
            <a:r>
              <a:rPr lang="de-DE" sz="1200" dirty="0" err="1"/>
              <a:t>event</a:t>
            </a:r>
            <a:r>
              <a:rPr lang="de-DE" sz="1200" dirty="0"/>
              <a:t> muss existieren</a:t>
            </a:r>
          </a:p>
          <a:p>
            <a:pPr>
              <a:spcBef>
                <a:spcPts val="0"/>
              </a:spcBef>
            </a:pPr>
            <a:r>
              <a:rPr lang="de-DE" sz="1200" dirty="0"/>
              <a:t>Nutzung von </a:t>
            </a:r>
            <a:r>
              <a:rPr lang="de-DE" sz="1200" i="1" dirty="0" err="1"/>
              <a:t>chgrp</a:t>
            </a:r>
            <a:endParaRPr lang="de-DE" sz="1200" i="1" dirty="0"/>
          </a:p>
          <a:p>
            <a:pPr>
              <a:spcBef>
                <a:spcPts val="0"/>
              </a:spcBef>
            </a:pPr>
            <a:endParaRPr lang="de-DE" sz="1200" i="1" dirty="0"/>
          </a:p>
          <a:p>
            <a:pPr marL="0" indent="0">
              <a:spcBef>
                <a:spcPts val="0"/>
              </a:spcBef>
              <a:buNone/>
            </a:pPr>
            <a:r>
              <a:rPr lang="de-DE" sz="1200" i="1" dirty="0"/>
              <a:t>                                                                                       </a:t>
            </a: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C0D0C790-6238-3183-D23C-B97E818731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3815" y="4033353"/>
            <a:ext cx="5760640" cy="1484342"/>
          </a:xfrm>
          <a:custGeom>
            <a:avLst/>
            <a:gdLst>
              <a:gd name="connsiteX0" fmla="*/ 0 w 5760640"/>
              <a:gd name="connsiteY0" fmla="*/ 0 h 1484342"/>
              <a:gd name="connsiteX1" fmla="*/ 467252 w 5760640"/>
              <a:gd name="connsiteY1" fmla="*/ 0 h 1484342"/>
              <a:gd name="connsiteX2" fmla="*/ 1222536 w 5760640"/>
              <a:gd name="connsiteY2" fmla="*/ 0 h 1484342"/>
              <a:gd name="connsiteX3" fmla="*/ 1920213 w 5760640"/>
              <a:gd name="connsiteY3" fmla="*/ 0 h 1484342"/>
              <a:gd name="connsiteX4" fmla="*/ 2387465 w 5760640"/>
              <a:gd name="connsiteY4" fmla="*/ 0 h 1484342"/>
              <a:gd name="connsiteX5" fmla="*/ 2969930 w 5760640"/>
              <a:gd name="connsiteY5" fmla="*/ 0 h 1484342"/>
              <a:gd name="connsiteX6" fmla="*/ 3725214 w 5760640"/>
              <a:gd name="connsiteY6" fmla="*/ 0 h 1484342"/>
              <a:gd name="connsiteX7" fmla="*/ 4365285 w 5760640"/>
              <a:gd name="connsiteY7" fmla="*/ 0 h 1484342"/>
              <a:gd name="connsiteX8" fmla="*/ 5062962 w 5760640"/>
              <a:gd name="connsiteY8" fmla="*/ 0 h 1484342"/>
              <a:gd name="connsiteX9" fmla="*/ 5760640 w 5760640"/>
              <a:gd name="connsiteY9" fmla="*/ 0 h 1484342"/>
              <a:gd name="connsiteX10" fmla="*/ 5760640 w 5760640"/>
              <a:gd name="connsiteY10" fmla="*/ 494781 h 1484342"/>
              <a:gd name="connsiteX11" fmla="*/ 5760640 w 5760640"/>
              <a:gd name="connsiteY11" fmla="*/ 1004405 h 1484342"/>
              <a:gd name="connsiteX12" fmla="*/ 5760640 w 5760640"/>
              <a:gd name="connsiteY12" fmla="*/ 1484342 h 1484342"/>
              <a:gd name="connsiteX13" fmla="*/ 5293388 w 5760640"/>
              <a:gd name="connsiteY13" fmla="*/ 1484342 h 1484342"/>
              <a:gd name="connsiteX14" fmla="*/ 4826136 w 5760640"/>
              <a:gd name="connsiteY14" fmla="*/ 1484342 h 1484342"/>
              <a:gd name="connsiteX15" fmla="*/ 4128459 w 5760640"/>
              <a:gd name="connsiteY15" fmla="*/ 1484342 h 1484342"/>
              <a:gd name="connsiteX16" fmla="*/ 3661207 w 5760640"/>
              <a:gd name="connsiteY16" fmla="*/ 1484342 h 1484342"/>
              <a:gd name="connsiteX17" fmla="*/ 3021136 w 5760640"/>
              <a:gd name="connsiteY17" fmla="*/ 1484342 h 1484342"/>
              <a:gd name="connsiteX18" fmla="*/ 2496277 w 5760640"/>
              <a:gd name="connsiteY18" fmla="*/ 1484342 h 1484342"/>
              <a:gd name="connsiteX19" fmla="*/ 1856206 w 5760640"/>
              <a:gd name="connsiteY19" fmla="*/ 1484342 h 1484342"/>
              <a:gd name="connsiteX20" fmla="*/ 1216135 w 5760640"/>
              <a:gd name="connsiteY20" fmla="*/ 1484342 h 1484342"/>
              <a:gd name="connsiteX21" fmla="*/ 576064 w 5760640"/>
              <a:gd name="connsiteY21" fmla="*/ 1484342 h 1484342"/>
              <a:gd name="connsiteX22" fmla="*/ 0 w 5760640"/>
              <a:gd name="connsiteY22" fmla="*/ 1484342 h 1484342"/>
              <a:gd name="connsiteX23" fmla="*/ 0 w 5760640"/>
              <a:gd name="connsiteY23" fmla="*/ 1004405 h 1484342"/>
              <a:gd name="connsiteX24" fmla="*/ 0 w 5760640"/>
              <a:gd name="connsiteY24" fmla="*/ 509624 h 1484342"/>
              <a:gd name="connsiteX25" fmla="*/ 0 w 5760640"/>
              <a:gd name="connsiteY25" fmla="*/ 0 h 14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484342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51737" y="173286"/>
                  <a:pt x="5745432" y="326761"/>
                  <a:pt x="5760640" y="494781"/>
                </a:cubicBezTo>
                <a:cubicBezTo>
                  <a:pt x="5775848" y="662801"/>
                  <a:pt x="5771804" y="860272"/>
                  <a:pt x="5760640" y="1004405"/>
                </a:cubicBezTo>
                <a:cubicBezTo>
                  <a:pt x="5749476" y="1148538"/>
                  <a:pt x="5753083" y="1305264"/>
                  <a:pt x="5760640" y="1484342"/>
                </a:cubicBezTo>
                <a:cubicBezTo>
                  <a:pt x="5610171" y="1465804"/>
                  <a:pt x="5421794" y="1464624"/>
                  <a:pt x="5293388" y="1484342"/>
                </a:cubicBezTo>
                <a:cubicBezTo>
                  <a:pt x="5164982" y="1504060"/>
                  <a:pt x="5052698" y="1494552"/>
                  <a:pt x="4826136" y="1484342"/>
                </a:cubicBezTo>
                <a:cubicBezTo>
                  <a:pt x="4599574" y="1474132"/>
                  <a:pt x="4413798" y="1452949"/>
                  <a:pt x="4128459" y="1484342"/>
                </a:cubicBezTo>
                <a:cubicBezTo>
                  <a:pt x="3843120" y="1515735"/>
                  <a:pt x="3832127" y="1501943"/>
                  <a:pt x="3661207" y="1484342"/>
                </a:cubicBezTo>
                <a:cubicBezTo>
                  <a:pt x="3490287" y="1466741"/>
                  <a:pt x="3194122" y="1469358"/>
                  <a:pt x="3021136" y="1484342"/>
                </a:cubicBezTo>
                <a:cubicBezTo>
                  <a:pt x="2848150" y="1499326"/>
                  <a:pt x="2685637" y="1485968"/>
                  <a:pt x="2496277" y="1484342"/>
                </a:cubicBezTo>
                <a:cubicBezTo>
                  <a:pt x="2306917" y="1482716"/>
                  <a:pt x="2144983" y="1457985"/>
                  <a:pt x="1856206" y="1484342"/>
                </a:cubicBezTo>
                <a:cubicBezTo>
                  <a:pt x="1567429" y="1510699"/>
                  <a:pt x="1492053" y="1513225"/>
                  <a:pt x="1216135" y="1484342"/>
                </a:cubicBezTo>
                <a:cubicBezTo>
                  <a:pt x="940217" y="1455459"/>
                  <a:pt x="887486" y="1499550"/>
                  <a:pt x="576064" y="1484342"/>
                </a:cubicBezTo>
                <a:cubicBezTo>
                  <a:pt x="264642" y="1469134"/>
                  <a:pt x="254743" y="1461905"/>
                  <a:pt x="0" y="1484342"/>
                </a:cubicBezTo>
                <a:cubicBezTo>
                  <a:pt x="6811" y="1301302"/>
                  <a:pt x="17511" y="1172156"/>
                  <a:pt x="0" y="1004405"/>
                </a:cubicBezTo>
                <a:cubicBezTo>
                  <a:pt x="-17511" y="836654"/>
                  <a:pt x="6683" y="740343"/>
                  <a:pt x="0" y="509624"/>
                </a:cubicBezTo>
                <a:cubicBezTo>
                  <a:pt x="-6683" y="278905"/>
                  <a:pt x="7509" y="126739"/>
                  <a:pt x="0" y="0"/>
                </a:cubicBezTo>
                <a:close/>
              </a:path>
              <a:path w="5760640" h="1484342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52997" y="140345"/>
                  <a:pt x="5776269" y="262023"/>
                  <a:pt x="5760640" y="494781"/>
                </a:cubicBezTo>
                <a:cubicBezTo>
                  <a:pt x="5745011" y="727539"/>
                  <a:pt x="5770116" y="808284"/>
                  <a:pt x="5760640" y="989561"/>
                </a:cubicBezTo>
                <a:cubicBezTo>
                  <a:pt x="5751164" y="1170838"/>
                  <a:pt x="5754484" y="1237121"/>
                  <a:pt x="5760640" y="1484342"/>
                </a:cubicBezTo>
                <a:cubicBezTo>
                  <a:pt x="5573925" y="1463530"/>
                  <a:pt x="5436372" y="1466256"/>
                  <a:pt x="5293388" y="1484342"/>
                </a:cubicBezTo>
                <a:cubicBezTo>
                  <a:pt x="5150404" y="1502428"/>
                  <a:pt x="4912254" y="1493984"/>
                  <a:pt x="4538104" y="1484342"/>
                </a:cubicBezTo>
                <a:cubicBezTo>
                  <a:pt x="4163954" y="1474700"/>
                  <a:pt x="4152323" y="1471353"/>
                  <a:pt x="4013246" y="1484342"/>
                </a:cubicBezTo>
                <a:cubicBezTo>
                  <a:pt x="3874169" y="1497331"/>
                  <a:pt x="3571307" y="1485599"/>
                  <a:pt x="3373175" y="1484342"/>
                </a:cubicBezTo>
                <a:cubicBezTo>
                  <a:pt x="3175043" y="1483085"/>
                  <a:pt x="2797034" y="1450505"/>
                  <a:pt x="2617891" y="1484342"/>
                </a:cubicBezTo>
                <a:cubicBezTo>
                  <a:pt x="2438748" y="1518179"/>
                  <a:pt x="2153334" y="1505873"/>
                  <a:pt x="1977820" y="1484342"/>
                </a:cubicBezTo>
                <a:cubicBezTo>
                  <a:pt x="1802306" y="1462811"/>
                  <a:pt x="1629358" y="1479390"/>
                  <a:pt x="1510568" y="1484342"/>
                </a:cubicBezTo>
                <a:cubicBezTo>
                  <a:pt x="1391778" y="1489294"/>
                  <a:pt x="1188144" y="1493899"/>
                  <a:pt x="985710" y="1484342"/>
                </a:cubicBezTo>
                <a:cubicBezTo>
                  <a:pt x="783276" y="1474785"/>
                  <a:pt x="212341" y="1487414"/>
                  <a:pt x="0" y="1484342"/>
                </a:cubicBezTo>
                <a:cubicBezTo>
                  <a:pt x="-23472" y="1373335"/>
                  <a:pt x="-767" y="1181635"/>
                  <a:pt x="0" y="989561"/>
                </a:cubicBezTo>
                <a:cubicBezTo>
                  <a:pt x="767" y="797487"/>
                  <a:pt x="22965" y="705546"/>
                  <a:pt x="0" y="494781"/>
                </a:cubicBezTo>
                <a:cubicBezTo>
                  <a:pt x="-22965" y="284016"/>
                  <a:pt x="15700" y="136832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de-DE" sz="1600" b="1" dirty="0"/>
              <a:t>Befehlsliste / Eingaben: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 </a:t>
            </a:r>
            <a:r>
              <a:rPr lang="nl-NL" sz="1600" dirty="0"/>
              <a:t>sudo chgrp Eventagentur /opt/licht/blitzlicht</a:t>
            </a:r>
            <a:endParaRPr lang="de-DE" sz="16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10A4708-C3CC-C95C-7C32-ED3D94A0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559" y="1521182"/>
            <a:ext cx="3463030" cy="6063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1419C77-2DA5-616C-B4AE-066AC955F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8" y="2819678"/>
            <a:ext cx="5583566" cy="7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/>
              <a:t>#3.4 Setzen von Schreibrechten 1</a:t>
            </a:r>
          </a:p>
        </p:txBody>
      </p:sp>
      <p:sp>
        <p:nvSpPr>
          <p:cNvPr id="14" name="Inhaltsplatzhalter 13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61764" y="1196752"/>
            <a:ext cx="5760640" cy="1087236"/>
          </a:xfrm>
          <a:custGeom>
            <a:avLst/>
            <a:gdLst>
              <a:gd name="connsiteX0" fmla="*/ 0 w 5760640"/>
              <a:gd name="connsiteY0" fmla="*/ 0 h 1087236"/>
              <a:gd name="connsiteX1" fmla="*/ 755284 w 5760640"/>
              <a:gd name="connsiteY1" fmla="*/ 0 h 1087236"/>
              <a:gd name="connsiteX2" fmla="*/ 1452961 w 5760640"/>
              <a:gd name="connsiteY2" fmla="*/ 0 h 1087236"/>
              <a:gd name="connsiteX3" fmla="*/ 2093033 w 5760640"/>
              <a:gd name="connsiteY3" fmla="*/ 0 h 1087236"/>
              <a:gd name="connsiteX4" fmla="*/ 2733104 w 5760640"/>
              <a:gd name="connsiteY4" fmla="*/ 0 h 1087236"/>
              <a:gd name="connsiteX5" fmla="*/ 3488388 w 5760640"/>
              <a:gd name="connsiteY5" fmla="*/ 0 h 1087236"/>
              <a:gd name="connsiteX6" fmla="*/ 4186065 w 5760640"/>
              <a:gd name="connsiteY6" fmla="*/ 0 h 1087236"/>
              <a:gd name="connsiteX7" fmla="*/ 4653317 w 5760640"/>
              <a:gd name="connsiteY7" fmla="*/ 0 h 1087236"/>
              <a:gd name="connsiteX8" fmla="*/ 5760640 w 5760640"/>
              <a:gd name="connsiteY8" fmla="*/ 0 h 1087236"/>
              <a:gd name="connsiteX9" fmla="*/ 5760640 w 5760640"/>
              <a:gd name="connsiteY9" fmla="*/ 565363 h 1087236"/>
              <a:gd name="connsiteX10" fmla="*/ 5760640 w 5760640"/>
              <a:gd name="connsiteY10" fmla="*/ 1087236 h 1087236"/>
              <a:gd name="connsiteX11" fmla="*/ 5235782 w 5760640"/>
              <a:gd name="connsiteY11" fmla="*/ 1087236 h 1087236"/>
              <a:gd name="connsiteX12" fmla="*/ 4480498 w 5760640"/>
              <a:gd name="connsiteY12" fmla="*/ 1087236 h 1087236"/>
              <a:gd name="connsiteX13" fmla="*/ 3898033 w 5760640"/>
              <a:gd name="connsiteY13" fmla="*/ 1087236 h 1087236"/>
              <a:gd name="connsiteX14" fmla="*/ 3142749 w 5760640"/>
              <a:gd name="connsiteY14" fmla="*/ 1087236 h 1087236"/>
              <a:gd name="connsiteX15" fmla="*/ 2617891 w 5760640"/>
              <a:gd name="connsiteY15" fmla="*/ 1087236 h 1087236"/>
              <a:gd name="connsiteX16" fmla="*/ 2150639 w 5760640"/>
              <a:gd name="connsiteY16" fmla="*/ 1087236 h 1087236"/>
              <a:gd name="connsiteX17" fmla="*/ 1683387 w 5760640"/>
              <a:gd name="connsiteY17" fmla="*/ 1087236 h 1087236"/>
              <a:gd name="connsiteX18" fmla="*/ 985710 w 5760640"/>
              <a:gd name="connsiteY18" fmla="*/ 1087236 h 1087236"/>
              <a:gd name="connsiteX19" fmla="*/ 0 w 5760640"/>
              <a:gd name="connsiteY19" fmla="*/ 1087236 h 1087236"/>
              <a:gd name="connsiteX20" fmla="*/ 0 w 5760640"/>
              <a:gd name="connsiteY20" fmla="*/ 543618 h 1087236"/>
              <a:gd name="connsiteX21" fmla="*/ 0 w 5760640"/>
              <a:gd name="connsiteY21" fmla="*/ 0 h 10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60640" h="1087236" fill="none" extrusionOk="0">
                <a:moveTo>
                  <a:pt x="0" y="0"/>
                </a:moveTo>
                <a:cubicBezTo>
                  <a:pt x="199641" y="-4275"/>
                  <a:pt x="543884" y="-18413"/>
                  <a:pt x="755284" y="0"/>
                </a:cubicBezTo>
                <a:cubicBezTo>
                  <a:pt x="966684" y="18413"/>
                  <a:pt x="1277855" y="28797"/>
                  <a:pt x="1452961" y="0"/>
                </a:cubicBezTo>
                <a:cubicBezTo>
                  <a:pt x="1628067" y="-28797"/>
                  <a:pt x="1816015" y="23426"/>
                  <a:pt x="2093033" y="0"/>
                </a:cubicBezTo>
                <a:cubicBezTo>
                  <a:pt x="2370051" y="-23426"/>
                  <a:pt x="2453560" y="-9229"/>
                  <a:pt x="2733104" y="0"/>
                </a:cubicBezTo>
                <a:cubicBezTo>
                  <a:pt x="3012648" y="9229"/>
                  <a:pt x="3223093" y="-29306"/>
                  <a:pt x="3488388" y="0"/>
                </a:cubicBezTo>
                <a:cubicBezTo>
                  <a:pt x="3753683" y="29306"/>
                  <a:pt x="4041751" y="-26497"/>
                  <a:pt x="4186065" y="0"/>
                </a:cubicBezTo>
                <a:cubicBezTo>
                  <a:pt x="4330379" y="26497"/>
                  <a:pt x="4509151" y="-16900"/>
                  <a:pt x="4653317" y="0"/>
                </a:cubicBezTo>
                <a:cubicBezTo>
                  <a:pt x="4797483" y="16900"/>
                  <a:pt x="5362851" y="22580"/>
                  <a:pt x="5760640" y="0"/>
                </a:cubicBezTo>
                <a:cubicBezTo>
                  <a:pt x="5735844" y="230370"/>
                  <a:pt x="5774169" y="340151"/>
                  <a:pt x="5760640" y="565363"/>
                </a:cubicBezTo>
                <a:cubicBezTo>
                  <a:pt x="5747111" y="790575"/>
                  <a:pt x="5752266" y="828036"/>
                  <a:pt x="5760640" y="1087236"/>
                </a:cubicBezTo>
                <a:cubicBezTo>
                  <a:pt x="5646470" y="1103297"/>
                  <a:pt x="5348332" y="1098851"/>
                  <a:pt x="5235782" y="1087236"/>
                </a:cubicBezTo>
                <a:cubicBezTo>
                  <a:pt x="5123232" y="1075621"/>
                  <a:pt x="4808223" y="1111216"/>
                  <a:pt x="4480498" y="1087236"/>
                </a:cubicBezTo>
                <a:cubicBezTo>
                  <a:pt x="4152773" y="1063256"/>
                  <a:pt x="4098182" y="1093005"/>
                  <a:pt x="3898033" y="1087236"/>
                </a:cubicBezTo>
                <a:cubicBezTo>
                  <a:pt x="3697885" y="1081467"/>
                  <a:pt x="3448981" y="1104335"/>
                  <a:pt x="3142749" y="1087236"/>
                </a:cubicBezTo>
                <a:cubicBezTo>
                  <a:pt x="2836517" y="1070137"/>
                  <a:pt x="2743708" y="1111622"/>
                  <a:pt x="2617891" y="1087236"/>
                </a:cubicBezTo>
                <a:cubicBezTo>
                  <a:pt x="2492074" y="1062850"/>
                  <a:pt x="2279045" y="1067518"/>
                  <a:pt x="2150639" y="1087236"/>
                </a:cubicBezTo>
                <a:cubicBezTo>
                  <a:pt x="2022233" y="1106954"/>
                  <a:pt x="1909949" y="1097446"/>
                  <a:pt x="1683387" y="1087236"/>
                </a:cubicBezTo>
                <a:cubicBezTo>
                  <a:pt x="1456825" y="1077026"/>
                  <a:pt x="1271049" y="1055843"/>
                  <a:pt x="985710" y="1087236"/>
                </a:cubicBezTo>
                <a:cubicBezTo>
                  <a:pt x="700371" y="1118629"/>
                  <a:pt x="353464" y="1125128"/>
                  <a:pt x="0" y="1087236"/>
                </a:cubicBezTo>
                <a:cubicBezTo>
                  <a:pt x="-5739" y="918744"/>
                  <a:pt x="13532" y="806071"/>
                  <a:pt x="0" y="543618"/>
                </a:cubicBezTo>
                <a:cubicBezTo>
                  <a:pt x="-13532" y="281165"/>
                  <a:pt x="15207" y="110173"/>
                  <a:pt x="0" y="0"/>
                </a:cubicBezTo>
                <a:close/>
              </a:path>
              <a:path w="5760640" h="1087236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38679" y="139056"/>
                  <a:pt x="5743259" y="420474"/>
                  <a:pt x="5760640" y="543618"/>
                </a:cubicBezTo>
                <a:cubicBezTo>
                  <a:pt x="5778021" y="666762"/>
                  <a:pt x="5734506" y="893623"/>
                  <a:pt x="5760640" y="1087236"/>
                </a:cubicBezTo>
                <a:cubicBezTo>
                  <a:pt x="5416569" y="1099931"/>
                  <a:pt x="5258375" y="1116404"/>
                  <a:pt x="5062962" y="1087236"/>
                </a:cubicBezTo>
                <a:cubicBezTo>
                  <a:pt x="4867549" y="1058068"/>
                  <a:pt x="4592025" y="1099772"/>
                  <a:pt x="4307679" y="1087236"/>
                </a:cubicBezTo>
                <a:cubicBezTo>
                  <a:pt x="4023333" y="1074700"/>
                  <a:pt x="3926545" y="1096878"/>
                  <a:pt x="3552395" y="1087236"/>
                </a:cubicBezTo>
                <a:cubicBezTo>
                  <a:pt x="3178245" y="1077594"/>
                  <a:pt x="3170136" y="1075008"/>
                  <a:pt x="3027536" y="1087236"/>
                </a:cubicBezTo>
                <a:cubicBezTo>
                  <a:pt x="2884936" y="1099464"/>
                  <a:pt x="2585597" y="1088493"/>
                  <a:pt x="2387465" y="1087236"/>
                </a:cubicBezTo>
                <a:cubicBezTo>
                  <a:pt x="2189333" y="1085979"/>
                  <a:pt x="1811324" y="1053399"/>
                  <a:pt x="1632181" y="1087236"/>
                </a:cubicBezTo>
                <a:cubicBezTo>
                  <a:pt x="1453038" y="1121073"/>
                  <a:pt x="1167624" y="1108767"/>
                  <a:pt x="992110" y="1087236"/>
                </a:cubicBezTo>
                <a:cubicBezTo>
                  <a:pt x="816596" y="1065705"/>
                  <a:pt x="435959" y="1119771"/>
                  <a:pt x="0" y="1087236"/>
                </a:cubicBezTo>
                <a:cubicBezTo>
                  <a:pt x="6719" y="926289"/>
                  <a:pt x="-25051" y="749415"/>
                  <a:pt x="0" y="565363"/>
                </a:cubicBezTo>
                <a:cubicBezTo>
                  <a:pt x="25051" y="381311"/>
                  <a:pt x="20378" y="24432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rtl="0">
              <a:buNone/>
            </a:pPr>
            <a:r>
              <a:rPr lang="de-DE" sz="1600" b="1" dirty="0"/>
              <a:t>Beschreibung</a:t>
            </a:r>
            <a:r>
              <a:rPr lang="de-DE" sz="1600" dirty="0"/>
              <a:t>:</a:t>
            </a:r>
          </a:p>
          <a:p>
            <a:pPr rtl="0"/>
            <a:r>
              <a:rPr lang="de-DE" sz="1600" dirty="0"/>
              <a:t>Die Gruppe </a:t>
            </a:r>
            <a:r>
              <a:rPr lang="de-DE" sz="1600" dirty="0" err="1"/>
              <a:t>event</a:t>
            </a:r>
            <a:r>
              <a:rPr lang="de-DE" sz="1600" dirty="0"/>
              <a:t> benötigt Schreibrechte im Ordner /</a:t>
            </a:r>
            <a:r>
              <a:rPr lang="de-DE" sz="1600" dirty="0" err="1"/>
              <a:t>opt</a:t>
            </a:r>
            <a:r>
              <a:rPr lang="de-DE" sz="1600" dirty="0"/>
              <a:t>/licht/Blitzlicht. Überprüfung durch Erstellen einer leeren Datei als </a:t>
            </a:r>
            <a:r>
              <a:rPr lang="de-DE" sz="1600" dirty="0" err="1"/>
              <a:t>user</a:t>
            </a:r>
            <a:r>
              <a:rPr lang="de-DE" sz="1600" dirty="0"/>
              <a:t> </a:t>
            </a:r>
            <a:r>
              <a:rPr lang="de-DE" sz="1600" dirty="0" err="1"/>
              <a:t>dherzog</a:t>
            </a:r>
            <a:r>
              <a:rPr lang="de-DE" sz="1600" dirty="0"/>
              <a:t> im Ordner /Blitzlicht</a:t>
            </a:r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5088A14D-1986-06A5-E3DF-C6726638B6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5609949"/>
            <a:ext cx="11743443" cy="1131419"/>
          </a:xfrm>
          <a:custGeom>
            <a:avLst/>
            <a:gdLst>
              <a:gd name="connsiteX0" fmla="*/ 0 w 11743443"/>
              <a:gd name="connsiteY0" fmla="*/ 0 h 1131419"/>
              <a:gd name="connsiteX1" fmla="*/ 808225 w 11743443"/>
              <a:gd name="connsiteY1" fmla="*/ 0 h 1131419"/>
              <a:gd name="connsiteX2" fmla="*/ 1146713 w 11743443"/>
              <a:gd name="connsiteY2" fmla="*/ 0 h 1131419"/>
              <a:gd name="connsiteX3" fmla="*/ 2072372 w 11743443"/>
              <a:gd name="connsiteY3" fmla="*/ 0 h 1131419"/>
              <a:gd name="connsiteX4" fmla="*/ 2763163 w 11743443"/>
              <a:gd name="connsiteY4" fmla="*/ 0 h 1131419"/>
              <a:gd name="connsiteX5" fmla="*/ 3101651 w 11743443"/>
              <a:gd name="connsiteY5" fmla="*/ 0 h 1131419"/>
              <a:gd name="connsiteX6" fmla="*/ 3792441 w 11743443"/>
              <a:gd name="connsiteY6" fmla="*/ 0 h 1131419"/>
              <a:gd name="connsiteX7" fmla="*/ 4718101 w 11743443"/>
              <a:gd name="connsiteY7" fmla="*/ 0 h 1131419"/>
              <a:gd name="connsiteX8" fmla="*/ 5291457 w 11743443"/>
              <a:gd name="connsiteY8" fmla="*/ 0 h 1131419"/>
              <a:gd name="connsiteX9" fmla="*/ 5864814 w 11743443"/>
              <a:gd name="connsiteY9" fmla="*/ 0 h 1131419"/>
              <a:gd name="connsiteX10" fmla="*/ 6555604 w 11743443"/>
              <a:gd name="connsiteY10" fmla="*/ 0 h 1131419"/>
              <a:gd name="connsiteX11" fmla="*/ 7363830 w 11743443"/>
              <a:gd name="connsiteY11" fmla="*/ 0 h 1131419"/>
              <a:gd name="connsiteX12" fmla="*/ 8172055 w 11743443"/>
              <a:gd name="connsiteY12" fmla="*/ 0 h 1131419"/>
              <a:gd name="connsiteX13" fmla="*/ 8980280 w 11743443"/>
              <a:gd name="connsiteY13" fmla="*/ 0 h 1131419"/>
              <a:gd name="connsiteX14" fmla="*/ 9905940 w 11743443"/>
              <a:gd name="connsiteY14" fmla="*/ 0 h 1131419"/>
              <a:gd name="connsiteX15" fmla="*/ 10596730 w 11743443"/>
              <a:gd name="connsiteY15" fmla="*/ 0 h 1131419"/>
              <a:gd name="connsiteX16" fmla="*/ 11743443 w 11743443"/>
              <a:gd name="connsiteY16" fmla="*/ 0 h 1131419"/>
              <a:gd name="connsiteX17" fmla="*/ 11743443 w 11743443"/>
              <a:gd name="connsiteY17" fmla="*/ 565710 h 1131419"/>
              <a:gd name="connsiteX18" fmla="*/ 11743443 w 11743443"/>
              <a:gd name="connsiteY18" fmla="*/ 1131419 h 1131419"/>
              <a:gd name="connsiteX19" fmla="*/ 10935218 w 11743443"/>
              <a:gd name="connsiteY19" fmla="*/ 1131419 h 1131419"/>
              <a:gd name="connsiteX20" fmla="*/ 10361861 w 11743443"/>
              <a:gd name="connsiteY20" fmla="*/ 1131419 h 1131419"/>
              <a:gd name="connsiteX21" fmla="*/ 9788505 w 11743443"/>
              <a:gd name="connsiteY21" fmla="*/ 1131419 h 1131419"/>
              <a:gd name="connsiteX22" fmla="*/ 9215149 w 11743443"/>
              <a:gd name="connsiteY22" fmla="*/ 1131419 h 1131419"/>
              <a:gd name="connsiteX23" fmla="*/ 8641792 w 11743443"/>
              <a:gd name="connsiteY23" fmla="*/ 1131419 h 1131419"/>
              <a:gd name="connsiteX24" fmla="*/ 7833567 w 11743443"/>
              <a:gd name="connsiteY24" fmla="*/ 1131419 h 1131419"/>
              <a:gd name="connsiteX25" fmla="*/ 7142777 w 11743443"/>
              <a:gd name="connsiteY25" fmla="*/ 1131419 h 1131419"/>
              <a:gd name="connsiteX26" fmla="*/ 6804289 w 11743443"/>
              <a:gd name="connsiteY26" fmla="*/ 1131419 h 1131419"/>
              <a:gd name="connsiteX27" fmla="*/ 6230933 w 11743443"/>
              <a:gd name="connsiteY27" fmla="*/ 1131419 h 1131419"/>
              <a:gd name="connsiteX28" fmla="*/ 5422708 w 11743443"/>
              <a:gd name="connsiteY28" fmla="*/ 1131419 h 1131419"/>
              <a:gd name="connsiteX29" fmla="*/ 4966786 w 11743443"/>
              <a:gd name="connsiteY29" fmla="*/ 1131419 h 1131419"/>
              <a:gd name="connsiteX30" fmla="*/ 4041126 w 11743443"/>
              <a:gd name="connsiteY30" fmla="*/ 1131419 h 1131419"/>
              <a:gd name="connsiteX31" fmla="*/ 3115466 w 11743443"/>
              <a:gd name="connsiteY31" fmla="*/ 1131419 h 1131419"/>
              <a:gd name="connsiteX32" fmla="*/ 2424676 w 11743443"/>
              <a:gd name="connsiteY32" fmla="*/ 1131419 h 1131419"/>
              <a:gd name="connsiteX33" fmla="*/ 1499016 w 11743443"/>
              <a:gd name="connsiteY33" fmla="*/ 1131419 h 1131419"/>
              <a:gd name="connsiteX34" fmla="*/ 808225 w 11743443"/>
              <a:gd name="connsiteY34" fmla="*/ 1131419 h 1131419"/>
              <a:gd name="connsiteX35" fmla="*/ 0 w 11743443"/>
              <a:gd name="connsiteY35" fmla="*/ 1131419 h 1131419"/>
              <a:gd name="connsiteX36" fmla="*/ 0 w 11743443"/>
              <a:gd name="connsiteY36" fmla="*/ 599652 h 1131419"/>
              <a:gd name="connsiteX37" fmla="*/ 0 w 11743443"/>
              <a:gd name="connsiteY37" fmla="*/ 0 h 11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43443" h="1131419" fill="none" extrusionOk="0">
                <a:moveTo>
                  <a:pt x="0" y="0"/>
                </a:moveTo>
                <a:cubicBezTo>
                  <a:pt x="366556" y="-27311"/>
                  <a:pt x="419191" y="-26413"/>
                  <a:pt x="808225" y="0"/>
                </a:cubicBezTo>
                <a:cubicBezTo>
                  <a:pt x="1197260" y="26413"/>
                  <a:pt x="1053509" y="-783"/>
                  <a:pt x="1146713" y="0"/>
                </a:cubicBezTo>
                <a:cubicBezTo>
                  <a:pt x="1239917" y="783"/>
                  <a:pt x="1885105" y="41926"/>
                  <a:pt x="2072372" y="0"/>
                </a:cubicBezTo>
                <a:cubicBezTo>
                  <a:pt x="2259639" y="-41926"/>
                  <a:pt x="2620320" y="-20176"/>
                  <a:pt x="2763163" y="0"/>
                </a:cubicBezTo>
                <a:cubicBezTo>
                  <a:pt x="2906006" y="20176"/>
                  <a:pt x="2988603" y="-11154"/>
                  <a:pt x="3101651" y="0"/>
                </a:cubicBezTo>
                <a:cubicBezTo>
                  <a:pt x="3214699" y="11154"/>
                  <a:pt x="3532049" y="22778"/>
                  <a:pt x="3792441" y="0"/>
                </a:cubicBezTo>
                <a:cubicBezTo>
                  <a:pt x="4052833" y="-22778"/>
                  <a:pt x="4464460" y="-44619"/>
                  <a:pt x="4718101" y="0"/>
                </a:cubicBezTo>
                <a:cubicBezTo>
                  <a:pt x="4971742" y="44619"/>
                  <a:pt x="5050299" y="-21697"/>
                  <a:pt x="5291457" y="0"/>
                </a:cubicBezTo>
                <a:cubicBezTo>
                  <a:pt x="5532615" y="21697"/>
                  <a:pt x="5642688" y="14228"/>
                  <a:pt x="5864814" y="0"/>
                </a:cubicBezTo>
                <a:cubicBezTo>
                  <a:pt x="6086940" y="-14228"/>
                  <a:pt x="6294708" y="10337"/>
                  <a:pt x="6555604" y="0"/>
                </a:cubicBezTo>
                <a:cubicBezTo>
                  <a:pt x="6816500" y="-10337"/>
                  <a:pt x="7197493" y="-24425"/>
                  <a:pt x="7363830" y="0"/>
                </a:cubicBezTo>
                <a:cubicBezTo>
                  <a:pt x="7530167" y="24425"/>
                  <a:pt x="7945257" y="-12396"/>
                  <a:pt x="8172055" y="0"/>
                </a:cubicBezTo>
                <a:cubicBezTo>
                  <a:pt x="8398854" y="12396"/>
                  <a:pt x="8631672" y="1736"/>
                  <a:pt x="8980280" y="0"/>
                </a:cubicBezTo>
                <a:cubicBezTo>
                  <a:pt x="9328888" y="-1736"/>
                  <a:pt x="9627313" y="-37627"/>
                  <a:pt x="9905940" y="0"/>
                </a:cubicBezTo>
                <a:cubicBezTo>
                  <a:pt x="10184567" y="37627"/>
                  <a:pt x="10439695" y="23271"/>
                  <a:pt x="10596730" y="0"/>
                </a:cubicBezTo>
                <a:cubicBezTo>
                  <a:pt x="10753765" y="-23271"/>
                  <a:pt x="11283278" y="-1184"/>
                  <a:pt x="11743443" y="0"/>
                </a:cubicBezTo>
                <a:cubicBezTo>
                  <a:pt x="11765953" y="246691"/>
                  <a:pt x="11765504" y="321392"/>
                  <a:pt x="11743443" y="565710"/>
                </a:cubicBezTo>
                <a:cubicBezTo>
                  <a:pt x="11721383" y="810028"/>
                  <a:pt x="11769760" y="939793"/>
                  <a:pt x="11743443" y="1131419"/>
                </a:cubicBezTo>
                <a:cubicBezTo>
                  <a:pt x="11561506" y="1144973"/>
                  <a:pt x="11150921" y="1115543"/>
                  <a:pt x="10935218" y="1131419"/>
                </a:cubicBezTo>
                <a:cubicBezTo>
                  <a:pt x="10719516" y="1147295"/>
                  <a:pt x="10570285" y="1128032"/>
                  <a:pt x="10361861" y="1131419"/>
                </a:cubicBezTo>
                <a:cubicBezTo>
                  <a:pt x="10153437" y="1134806"/>
                  <a:pt x="10041317" y="1130238"/>
                  <a:pt x="9788505" y="1131419"/>
                </a:cubicBezTo>
                <a:cubicBezTo>
                  <a:pt x="9535693" y="1132600"/>
                  <a:pt x="9383634" y="1151301"/>
                  <a:pt x="9215149" y="1131419"/>
                </a:cubicBezTo>
                <a:cubicBezTo>
                  <a:pt x="9046664" y="1111537"/>
                  <a:pt x="8836827" y="1108223"/>
                  <a:pt x="8641792" y="1131419"/>
                </a:cubicBezTo>
                <a:cubicBezTo>
                  <a:pt x="8446757" y="1154615"/>
                  <a:pt x="8213568" y="1132086"/>
                  <a:pt x="7833567" y="1131419"/>
                </a:cubicBezTo>
                <a:cubicBezTo>
                  <a:pt x="7453566" y="1130752"/>
                  <a:pt x="7396352" y="1154885"/>
                  <a:pt x="7142777" y="1131419"/>
                </a:cubicBezTo>
                <a:cubicBezTo>
                  <a:pt x="6889202" y="1107954"/>
                  <a:pt x="6962600" y="1120052"/>
                  <a:pt x="6804289" y="1131419"/>
                </a:cubicBezTo>
                <a:cubicBezTo>
                  <a:pt x="6645978" y="1142786"/>
                  <a:pt x="6368210" y="1136690"/>
                  <a:pt x="6230933" y="1131419"/>
                </a:cubicBezTo>
                <a:cubicBezTo>
                  <a:pt x="6093656" y="1126148"/>
                  <a:pt x="5670066" y="1166893"/>
                  <a:pt x="5422708" y="1131419"/>
                </a:cubicBezTo>
                <a:cubicBezTo>
                  <a:pt x="5175351" y="1095945"/>
                  <a:pt x="5173734" y="1144540"/>
                  <a:pt x="4966786" y="1131419"/>
                </a:cubicBezTo>
                <a:cubicBezTo>
                  <a:pt x="4759838" y="1118298"/>
                  <a:pt x="4322774" y="1102980"/>
                  <a:pt x="4041126" y="1131419"/>
                </a:cubicBezTo>
                <a:cubicBezTo>
                  <a:pt x="3759478" y="1159858"/>
                  <a:pt x="3470505" y="1125540"/>
                  <a:pt x="3115466" y="1131419"/>
                </a:cubicBezTo>
                <a:cubicBezTo>
                  <a:pt x="2760427" y="1137298"/>
                  <a:pt x="2592602" y="1108965"/>
                  <a:pt x="2424676" y="1131419"/>
                </a:cubicBezTo>
                <a:cubicBezTo>
                  <a:pt x="2256750" y="1153874"/>
                  <a:pt x="1783600" y="1139660"/>
                  <a:pt x="1499016" y="1131419"/>
                </a:cubicBezTo>
                <a:cubicBezTo>
                  <a:pt x="1214432" y="1123178"/>
                  <a:pt x="974873" y="1163238"/>
                  <a:pt x="808225" y="1131419"/>
                </a:cubicBezTo>
                <a:cubicBezTo>
                  <a:pt x="641577" y="1099600"/>
                  <a:pt x="197626" y="1149606"/>
                  <a:pt x="0" y="1131419"/>
                </a:cubicBezTo>
                <a:cubicBezTo>
                  <a:pt x="-1555" y="927448"/>
                  <a:pt x="-20394" y="713382"/>
                  <a:pt x="0" y="599652"/>
                </a:cubicBezTo>
                <a:cubicBezTo>
                  <a:pt x="20394" y="485922"/>
                  <a:pt x="9584" y="136976"/>
                  <a:pt x="0" y="0"/>
                </a:cubicBezTo>
                <a:close/>
              </a:path>
              <a:path w="11743443" h="1131419" stroke="0" extrusionOk="0">
                <a:moveTo>
                  <a:pt x="0" y="0"/>
                </a:moveTo>
                <a:cubicBezTo>
                  <a:pt x="118735" y="-16612"/>
                  <a:pt x="383308" y="-5924"/>
                  <a:pt x="573356" y="0"/>
                </a:cubicBezTo>
                <a:cubicBezTo>
                  <a:pt x="763404" y="5924"/>
                  <a:pt x="832095" y="-6751"/>
                  <a:pt x="911844" y="0"/>
                </a:cubicBezTo>
                <a:cubicBezTo>
                  <a:pt x="991593" y="6751"/>
                  <a:pt x="1414839" y="-32810"/>
                  <a:pt x="1837503" y="0"/>
                </a:cubicBezTo>
                <a:cubicBezTo>
                  <a:pt x="2260167" y="32810"/>
                  <a:pt x="2227580" y="-3295"/>
                  <a:pt x="2410860" y="0"/>
                </a:cubicBezTo>
                <a:cubicBezTo>
                  <a:pt x="2594140" y="3295"/>
                  <a:pt x="2864749" y="22222"/>
                  <a:pt x="2984216" y="0"/>
                </a:cubicBezTo>
                <a:cubicBezTo>
                  <a:pt x="3103683" y="-22222"/>
                  <a:pt x="3559656" y="16592"/>
                  <a:pt x="3909876" y="0"/>
                </a:cubicBezTo>
                <a:cubicBezTo>
                  <a:pt x="4260096" y="-16592"/>
                  <a:pt x="4161264" y="-467"/>
                  <a:pt x="4365798" y="0"/>
                </a:cubicBezTo>
                <a:cubicBezTo>
                  <a:pt x="4570332" y="467"/>
                  <a:pt x="5011264" y="20456"/>
                  <a:pt x="5291457" y="0"/>
                </a:cubicBezTo>
                <a:cubicBezTo>
                  <a:pt x="5571650" y="-20456"/>
                  <a:pt x="5839669" y="-10074"/>
                  <a:pt x="6217117" y="0"/>
                </a:cubicBezTo>
                <a:cubicBezTo>
                  <a:pt x="6594565" y="10074"/>
                  <a:pt x="6683574" y="-11596"/>
                  <a:pt x="6907908" y="0"/>
                </a:cubicBezTo>
                <a:cubicBezTo>
                  <a:pt x="7132242" y="11596"/>
                  <a:pt x="7580963" y="17095"/>
                  <a:pt x="7833567" y="0"/>
                </a:cubicBezTo>
                <a:cubicBezTo>
                  <a:pt x="8086171" y="-17095"/>
                  <a:pt x="8290492" y="-14981"/>
                  <a:pt x="8406924" y="0"/>
                </a:cubicBezTo>
                <a:cubicBezTo>
                  <a:pt x="8523356" y="14981"/>
                  <a:pt x="8785410" y="15835"/>
                  <a:pt x="8980280" y="0"/>
                </a:cubicBezTo>
                <a:cubicBezTo>
                  <a:pt x="9175150" y="-15835"/>
                  <a:pt x="9433499" y="-14576"/>
                  <a:pt x="9788505" y="0"/>
                </a:cubicBezTo>
                <a:cubicBezTo>
                  <a:pt x="10143511" y="14576"/>
                  <a:pt x="10147045" y="-139"/>
                  <a:pt x="10361861" y="0"/>
                </a:cubicBezTo>
                <a:cubicBezTo>
                  <a:pt x="10576677" y="139"/>
                  <a:pt x="11112584" y="-40385"/>
                  <a:pt x="11743443" y="0"/>
                </a:cubicBezTo>
                <a:cubicBezTo>
                  <a:pt x="11772421" y="206595"/>
                  <a:pt x="11723286" y="470511"/>
                  <a:pt x="11743443" y="588338"/>
                </a:cubicBezTo>
                <a:cubicBezTo>
                  <a:pt x="11763600" y="706165"/>
                  <a:pt x="11761927" y="900112"/>
                  <a:pt x="11743443" y="1131419"/>
                </a:cubicBezTo>
                <a:cubicBezTo>
                  <a:pt x="11459415" y="1168446"/>
                  <a:pt x="11118715" y="1161900"/>
                  <a:pt x="10935218" y="1131419"/>
                </a:cubicBezTo>
                <a:cubicBezTo>
                  <a:pt x="10751721" y="1100938"/>
                  <a:pt x="10660904" y="1123545"/>
                  <a:pt x="10479296" y="1131419"/>
                </a:cubicBezTo>
                <a:cubicBezTo>
                  <a:pt x="10297688" y="1139293"/>
                  <a:pt x="9848633" y="1096706"/>
                  <a:pt x="9553636" y="1131419"/>
                </a:cubicBezTo>
                <a:cubicBezTo>
                  <a:pt x="9258639" y="1166132"/>
                  <a:pt x="9051737" y="1130771"/>
                  <a:pt x="8862846" y="1131419"/>
                </a:cubicBezTo>
                <a:cubicBezTo>
                  <a:pt x="8673955" y="1132068"/>
                  <a:pt x="8594489" y="1126575"/>
                  <a:pt x="8406924" y="1131419"/>
                </a:cubicBezTo>
                <a:cubicBezTo>
                  <a:pt x="8219359" y="1136263"/>
                  <a:pt x="7883989" y="1104195"/>
                  <a:pt x="7716133" y="1131419"/>
                </a:cubicBezTo>
                <a:cubicBezTo>
                  <a:pt x="7548277" y="1158643"/>
                  <a:pt x="7451327" y="1146425"/>
                  <a:pt x="7377645" y="1131419"/>
                </a:cubicBezTo>
                <a:cubicBezTo>
                  <a:pt x="7303963" y="1116413"/>
                  <a:pt x="7184913" y="1119680"/>
                  <a:pt x="7039158" y="1131419"/>
                </a:cubicBezTo>
                <a:cubicBezTo>
                  <a:pt x="6893403" y="1143158"/>
                  <a:pt x="6602197" y="1122963"/>
                  <a:pt x="6348367" y="1131419"/>
                </a:cubicBezTo>
                <a:cubicBezTo>
                  <a:pt x="6094537" y="1139875"/>
                  <a:pt x="6078317" y="1122892"/>
                  <a:pt x="5892445" y="1131419"/>
                </a:cubicBezTo>
                <a:cubicBezTo>
                  <a:pt x="5706573" y="1139946"/>
                  <a:pt x="5261904" y="1148872"/>
                  <a:pt x="5084220" y="1131419"/>
                </a:cubicBezTo>
                <a:cubicBezTo>
                  <a:pt x="4906537" y="1113966"/>
                  <a:pt x="4730651" y="1110375"/>
                  <a:pt x="4628298" y="1131419"/>
                </a:cubicBezTo>
                <a:cubicBezTo>
                  <a:pt x="4525945" y="1152463"/>
                  <a:pt x="3989859" y="1121132"/>
                  <a:pt x="3820073" y="1131419"/>
                </a:cubicBezTo>
                <a:cubicBezTo>
                  <a:pt x="3650288" y="1141706"/>
                  <a:pt x="3565978" y="1121465"/>
                  <a:pt x="3481585" y="1131419"/>
                </a:cubicBezTo>
                <a:cubicBezTo>
                  <a:pt x="3397192" y="1141373"/>
                  <a:pt x="3009682" y="1106089"/>
                  <a:pt x="2673360" y="1131419"/>
                </a:cubicBezTo>
                <a:cubicBezTo>
                  <a:pt x="2337039" y="1156749"/>
                  <a:pt x="2334290" y="1137352"/>
                  <a:pt x="2217438" y="1131419"/>
                </a:cubicBezTo>
                <a:cubicBezTo>
                  <a:pt x="2100586" y="1125486"/>
                  <a:pt x="2026651" y="1120939"/>
                  <a:pt x="1878951" y="1131419"/>
                </a:cubicBezTo>
                <a:cubicBezTo>
                  <a:pt x="1731251" y="1141899"/>
                  <a:pt x="1605098" y="1138946"/>
                  <a:pt x="1423029" y="1131419"/>
                </a:cubicBezTo>
                <a:cubicBezTo>
                  <a:pt x="1240960" y="1123892"/>
                  <a:pt x="947326" y="1106347"/>
                  <a:pt x="614804" y="1131419"/>
                </a:cubicBezTo>
                <a:cubicBezTo>
                  <a:pt x="282282" y="1156491"/>
                  <a:pt x="133940" y="1158525"/>
                  <a:pt x="0" y="1131419"/>
                </a:cubicBezTo>
                <a:cubicBezTo>
                  <a:pt x="-20486" y="957577"/>
                  <a:pt x="-17576" y="744570"/>
                  <a:pt x="0" y="599652"/>
                </a:cubicBezTo>
                <a:cubicBezTo>
                  <a:pt x="17576" y="454734"/>
                  <a:pt x="5159" y="16529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Nachbedingungen &amp; Anmerkungen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 err="1">
                <a:solidFill>
                  <a:srgbClr val="FF0000"/>
                </a:solidFill>
              </a:rPr>
              <a:t>touch</a:t>
            </a:r>
            <a:r>
              <a:rPr lang="de-DE" sz="1400" dirty="0">
                <a:solidFill>
                  <a:srgbClr val="FF0000"/>
                </a:solidFill>
              </a:rPr>
              <a:t> wird hier ein wenig zweckentfremdet - Klärung, wozu </a:t>
            </a:r>
            <a:r>
              <a:rPr lang="de-DE" sz="1400" dirty="0" err="1">
                <a:solidFill>
                  <a:srgbClr val="FF0000"/>
                </a:solidFill>
              </a:rPr>
              <a:t>touch</a:t>
            </a:r>
            <a:r>
              <a:rPr lang="de-DE" sz="1400" dirty="0">
                <a:solidFill>
                  <a:srgbClr val="FF0000"/>
                </a:solidFill>
              </a:rPr>
              <a:t> eigentlich dient und wie es genutzt wird. Und hier in diesem Testfall?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4" name="Inhaltsplatzhalter 13">
            <a:extLst>
              <a:ext uri="{FF2B5EF4-FFF2-40B4-BE49-F238E27FC236}">
                <a16:creationId xmlns:a16="http://schemas.microsoft.com/office/drawing/2014/main" id="{D6649CC8-792C-673F-E0EB-3482FF388F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22604" y="123962"/>
            <a:ext cx="4162184" cy="887013"/>
          </a:xfrm>
          <a:custGeom>
            <a:avLst/>
            <a:gdLst>
              <a:gd name="connsiteX0" fmla="*/ 0 w 4162184"/>
              <a:gd name="connsiteY0" fmla="*/ 0 h 887013"/>
              <a:gd name="connsiteX1" fmla="*/ 652075 w 4162184"/>
              <a:gd name="connsiteY1" fmla="*/ 0 h 887013"/>
              <a:gd name="connsiteX2" fmla="*/ 1220907 w 4162184"/>
              <a:gd name="connsiteY2" fmla="*/ 0 h 887013"/>
              <a:gd name="connsiteX3" fmla="*/ 1831361 w 4162184"/>
              <a:gd name="connsiteY3" fmla="*/ 0 h 887013"/>
              <a:gd name="connsiteX4" fmla="*/ 2566680 w 4162184"/>
              <a:gd name="connsiteY4" fmla="*/ 0 h 887013"/>
              <a:gd name="connsiteX5" fmla="*/ 3218756 w 4162184"/>
              <a:gd name="connsiteY5" fmla="*/ 0 h 887013"/>
              <a:gd name="connsiteX6" fmla="*/ 4162184 w 4162184"/>
              <a:gd name="connsiteY6" fmla="*/ 0 h 887013"/>
              <a:gd name="connsiteX7" fmla="*/ 4162184 w 4162184"/>
              <a:gd name="connsiteY7" fmla="*/ 452377 h 887013"/>
              <a:gd name="connsiteX8" fmla="*/ 4162184 w 4162184"/>
              <a:gd name="connsiteY8" fmla="*/ 887013 h 887013"/>
              <a:gd name="connsiteX9" fmla="*/ 3468487 w 4162184"/>
              <a:gd name="connsiteY9" fmla="*/ 887013 h 887013"/>
              <a:gd name="connsiteX10" fmla="*/ 2858033 w 4162184"/>
              <a:gd name="connsiteY10" fmla="*/ 887013 h 887013"/>
              <a:gd name="connsiteX11" fmla="*/ 2081092 w 4162184"/>
              <a:gd name="connsiteY11" fmla="*/ 887013 h 887013"/>
              <a:gd name="connsiteX12" fmla="*/ 1429017 w 4162184"/>
              <a:gd name="connsiteY12" fmla="*/ 887013 h 887013"/>
              <a:gd name="connsiteX13" fmla="*/ 860185 w 4162184"/>
              <a:gd name="connsiteY13" fmla="*/ 887013 h 887013"/>
              <a:gd name="connsiteX14" fmla="*/ 0 w 4162184"/>
              <a:gd name="connsiteY14" fmla="*/ 887013 h 887013"/>
              <a:gd name="connsiteX15" fmla="*/ 0 w 4162184"/>
              <a:gd name="connsiteY15" fmla="*/ 461247 h 887013"/>
              <a:gd name="connsiteX16" fmla="*/ 0 w 4162184"/>
              <a:gd name="connsiteY16" fmla="*/ 0 h 88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2184" h="887013" fill="none" extrusionOk="0">
                <a:moveTo>
                  <a:pt x="0" y="0"/>
                </a:moveTo>
                <a:cubicBezTo>
                  <a:pt x="253612" y="-11562"/>
                  <a:pt x="462478" y="-19267"/>
                  <a:pt x="652075" y="0"/>
                </a:cubicBezTo>
                <a:cubicBezTo>
                  <a:pt x="841673" y="19267"/>
                  <a:pt x="976874" y="-24402"/>
                  <a:pt x="1220907" y="0"/>
                </a:cubicBezTo>
                <a:cubicBezTo>
                  <a:pt x="1464940" y="24402"/>
                  <a:pt x="1692993" y="-16002"/>
                  <a:pt x="1831361" y="0"/>
                </a:cubicBezTo>
                <a:cubicBezTo>
                  <a:pt x="1969729" y="16002"/>
                  <a:pt x="2238023" y="-26476"/>
                  <a:pt x="2566680" y="0"/>
                </a:cubicBezTo>
                <a:cubicBezTo>
                  <a:pt x="2895337" y="26476"/>
                  <a:pt x="2944153" y="-19857"/>
                  <a:pt x="3218756" y="0"/>
                </a:cubicBezTo>
                <a:cubicBezTo>
                  <a:pt x="3493359" y="19857"/>
                  <a:pt x="3969441" y="-22360"/>
                  <a:pt x="4162184" y="0"/>
                </a:cubicBezTo>
                <a:cubicBezTo>
                  <a:pt x="4143084" y="215734"/>
                  <a:pt x="4184187" y="271585"/>
                  <a:pt x="4162184" y="452377"/>
                </a:cubicBezTo>
                <a:cubicBezTo>
                  <a:pt x="4140181" y="633169"/>
                  <a:pt x="4144913" y="723206"/>
                  <a:pt x="4162184" y="887013"/>
                </a:cubicBezTo>
                <a:cubicBezTo>
                  <a:pt x="3971131" y="855771"/>
                  <a:pt x="3752390" y="888508"/>
                  <a:pt x="3468487" y="887013"/>
                </a:cubicBezTo>
                <a:cubicBezTo>
                  <a:pt x="3184584" y="885518"/>
                  <a:pt x="3016988" y="872248"/>
                  <a:pt x="2858033" y="887013"/>
                </a:cubicBezTo>
                <a:cubicBezTo>
                  <a:pt x="2699078" y="901778"/>
                  <a:pt x="2352837" y="862666"/>
                  <a:pt x="2081092" y="887013"/>
                </a:cubicBezTo>
                <a:cubicBezTo>
                  <a:pt x="1809347" y="911360"/>
                  <a:pt x="1669704" y="911034"/>
                  <a:pt x="1429017" y="887013"/>
                </a:cubicBezTo>
                <a:cubicBezTo>
                  <a:pt x="1188330" y="862992"/>
                  <a:pt x="1050442" y="889824"/>
                  <a:pt x="860185" y="887013"/>
                </a:cubicBezTo>
                <a:cubicBezTo>
                  <a:pt x="669928" y="884202"/>
                  <a:pt x="379825" y="899019"/>
                  <a:pt x="0" y="887013"/>
                </a:cubicBezTo>
                <a:cubicBezTo>
                  <a:pt x="5646" y="747604"/>
                  <a:pt x="-996" y="600078"/>
                  <a:pt x="0" y="461247"/>
                </a:cubicBezTo>
                <a:cubicBezTo>
                  <a:pt x="996" y="322416"/>
                  <a:pt x="11422" y="121926"/>
                  <a:pt x="0" y="0"/>
                </a:cubicBezTo>
                <a:close/>
              </a:path>
              <a:path w="4162184" h="887013" stroke="0" extrusionOk="0">
                <a:moveTo>
                  <a:pt x="0" y="0"/>
                </a:moveTo>
                <a:cubicBezTo>
                  <a:pt x="192377" y="-4309"/>
                  <a:pt x="474458" y="-15432"/>
                  <a:pt x="652075" y="0"/>
                </a:cubicBezTo>
                <a:cubicBezTo>
                  <a:pt x="829693" y="15432"/>
                  <a:pt x="1077380" y="-12314"/>
                  <a:pt x="1220907" y="0"/>
                </a:cubicBezTo>
                <a:cubicBezTo>
                  <a:pt x="1364434" y="12314"/>
                  <a:pt x="1666746" y="180"/>
                  <a:pt x="1997848" y="0"/>
                </a:cubicBezTo>
                <a:cubicBezTo>
                  <a:pt x="2328950" y="-180"/>
                  <a:pt x="2519443" y="28370"/>
                  <a:pt x="2649924" y="0"/>
                </a:cubicBezTo>
                <a:cubicBezTo>
                  <a:pt x="2780405" y="-28370"/>
                  <a:pt x="3003188" y="21174"/>
                  <a:pt x="3301999" y="0"/>
                </a:cubicBezTo>
                <a:cubicBezTo>
                  <a:pt x="3600810" y="-21174"/>
                  <a:pt x="3965341" y="-41447"/>
                  <a:pt x="4162184" y="0"/>
                </a:cubicBezTo>
                <a:cubicBezTo>
                  <a:pt x="4165696" y="100901"/>
                  <a:pt x="4174742" y="260812"/>
                  <a:pt x="4162184" y="425766"/>
                </a:cubicBezTo>
                <a:cubicBezTo>
                  <a:pt x="4149626" y="590720"/>
                  <a:pt x="4162270" y="704279"/>
                  <a:pt x="4162184" y="887013"/>
                </a:cubicBezTo>
                <a:cubicBezTo>
                  <a:pt x="3864412" y="895451"/>
                  <a:pt x="3773578" y="883952"/>
                  <a:pt x="3551730" y="887013"/>
                </a:cubicBezTo>
                <a:cubicBezTo>
                  <a:pt x="3329882" y="890074"/>
                  <a:pt x="3032584" y="907153"/>
                  <a:pt x="2858033" y="887013"/>
                </a:cubicBezTo>
                <a:cubicBezTo>
                  <a:pt x="2683482" y="866873"/>
                  <a:pt x="2392381" y="915359"/>
                  <a:pt x="2164336" y="887013"/>
                </a:cubicBezTo>
                <a:cubicBezTo>
                  <a:pt x="1936291" y="858667"/>
                  <a:pt x="1671764" y="868054"/>
                  <a:pt x="1512260" y="887013"/>
                </a:cubicBezTo>
                <a:cubicBezTo>
                  <a:pt x="1352756" y="905972"/>
                  <a:pt x="1040736" y="876972"/>
                  <a:pt x="735319" y="887013"/>
                </a:cubicBezTo>
                <a:cubicBezTo>
                  <a:pt x="429902" y="897054"/>
                  <a:pt x="294200" y="865158"/>
                  <a:pt x="0" y="887013"/>
                </a:cubicBezTo>
                <a:cubicBezTo>
                  <a:pt x="8009" y="705305"/>
                  <a:pt x="5716" y="570815"/>
                  <a:pt x="0" y="461247"/>
                </a:cubicBezTo>
                <a:cubicBezTo>
                  <a:pt x="-5716" y="351679"/>
                  <a:pt x="-4172" y="18532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Gecheckt und erledigt</a:t>
            </a:r>
            <a:r>
              <a:rPr lang="de-DE" sz="1600" dirty="0"/>
              <a:t>:</a:t>
            </a:r>
          </a:p>
          <a:p>
            <a:endParaRPr lang="de-DE" sz="1600" dirty="0"/>
          </a:p>
        </p:txBody>
      </p:sp>
      <p:sp>
        <p:nvSpPr>
          <p:cNvPr id="5" name="Inhaltsplatzhalter 13">
            <a:extLst>
              <a:ext uri="{FF2B5EF4-FFF2-40B4-BE49-F238E27FC236}">
                <a16:creationId xmlns:a16="http://schemas.microsoft.com/office/drawing/2014/main" id="{43A0B88F-8128-28C5-1DEC-4CF65BE22E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2376705"/>
            <a:ext cx="5760640" cy="1586035"/>
          </a:xfrm>
          <a:custGeom>
            <a:avLst/>
            <a:gdLst>
              <a:gd name="connsiteX0" fmla="*/ 0 w 5760640"/>
              <a:gd name="connsiteY0" fmla="*/ 0 h 1586035"/>
              <a:gd name="connsiteX1" fmla="*/ 467252 w 5760640"/>
              <a:gd name="connsiteY1" fmla="*/ 0 h 1586035"/>
              <a:gd name="connsiteX2" fmla="*/ 1222536 w 5760640"/>
              <a:gd name="connsiteY2" fmla="*/ 0 h 1586035"/>
              <a:gd name="connsiteX3" fmla="*/ 1920213 w 5760640"/>
              <a:gd name="connsiteY3" fmla="*/ 0 h 1586035"/>
              <a:gd name="connsiteX4" fmla="*/ 2387465 w 5760640"/>
              <a:gd name="connsiteY4" fmla="*/ 0 h 1586035"/>
              <a:gd name="connsiteX5" fmla="*/ 2969930 w 5760640"/>
              <a:gd name="connsiteY5" fmla="*/ 0 h 1586035"/>
              <a:gd name="connsiteX6" fmla="*/ 3725214 w 5760640"/>
              <a:gd name="connsiteY6" fmla="*/ 0 h 1586035"/>
              <a:gd name="connsiteX7" fmla="*/ 4365285 w 5760640"/>
              <a:gd name="connsiteY7" fmla="*/ 0 h 1586035"/>
              <a:gd name="connsiteX8" fmla="*/ 5062962 w 5760640"/>
              <a:gd name="connsiteY8" fmla="*/ 0 h 1586035"/>
              <a:gd name="connsiteX9" fmla="*/ 5760640 w 5760640"/>
              <a:gd name="connsiteY9" fmla="*/ 0 h 1586035"/>
              <a:gd name="connsiteX10" fmla="*/ 5760640 w 5760640"/>
              <a:gd name="connsiteY10" fmla="*/ 528678 h 1586035"/>
              <a:gd name="connsiteX11" fmla="*/ 5760640 w 5760640"/>
              <a:gd name="connsiteY11" fmla="*/ 1073217 h 1586035"/>
              <a:gd name="connsiteX12" fmla="*/ 5760640 w 5760640"/>
              <a:gd name="connsiteY12" fmla="*/ 1586035 h 1586035"/>
              <a:gd name="connsiteX13" fmla="*/ 5293388 w 5760640"/>
              <a:gd name="connsiteY13" fmla="*/ 1586035 h 1586035"/>
              <a:gd name="connsiteX14" fmla="*/ 4826136 w 5760640"/>
              <a:gd name="connsiteY14" fmla="*/ 1586035 h 1586035"/>
              <a:gd name="connsiteX15" fmla="*/ 4128459 w 5760640"/>
              <a:gd name="connsiteY15" fmla="*/ 1586035 h 1586035"/>
              <a:gd name="connsiteX16" fmla="*/ 3661207 w 5760640"/>
              <a:gd name="connsiteY16" fmla="*/ 1586035 h 1586035"/>
              <a:gd name="connsiteX17" fmla="*/ 3021136 w 5760640"/>
              <a:gd name="connsiteY17" fmla="*/ 1586035 h 1586035"/>
              <a:gd name="connsiteX18" fmla="*/ 2496277 w 5760640"/>
              <a:gd name="connsiteY18" fmla="*/ 1586035 h 1586035"/>
              <a:gd name="connsiteX19" fmla="*/ 1856206 w 5760640"/>
              <a:gd name="connsiteY19" fmla="*/ 1586035 h 1586035"/>
              <a:gd name="connsiteX20" fmla="*/ 1216135 w 5760640"/>
              <a:gd name="connsiteY20" fmla="*/ 1586035 h 1586035"/>
              <a:gd name="connsiteX21" fmla="*/ 576064 w 5760640"/>
              <a:gd name="connsiteY21" fmla="*/ 1586035 h 1586035"/>
              <a:gd name="connsiteX22" fmla="*/ 0 w 5760640"/>
              <a:gd name="connsiteY22" fmla="*/ 1586035 h 1586035"/>
              <a:gd name="connsiteX23" fmla="*/ 0 w 5760640"/>
              <a:gd name="connsiteY23" fmla="*/ 1073217 h 1586035"/>
              <a:gd name="connsiteX24" fmla="*/ 0 w 5760640"/>
              <a:gd name="connsiteY24" fmla="*/ 544539 h 1586035"/>
              <a:gd name="connsiteX25" fmla="*/ 0 w 5760640"/>
              <a:gd name="connsiteY25" fmla="*/ 0 h 158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586035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71841" y="135149"/>
                  <a:pt x="5771233" y="304190"/>
                  <a:pt x="5760640" y="528678"/>
                </a:cubicBezTo>
                <a:cubicBezTo>
                  <a:pt x="5750047" y="753166"/>
                  <a:pt x="5764678" y="907479"/>
                  <a:pt x="5760640" y="1073217"/>
                </a:cubicBezTo>
                <a:cubicBezTo>
                  <a:pt x="5756602" y="1238955"/>
                  <a:pt x="5781373" y="1448615"/>
                  <a:pt x="5760640" y="1586035"/>
                </a:cubicBezTo>
                <a:cubicBezTo>
                  <a:pt x="5610171" y="1567497"/>
                  <a:pt x="5421794" y="1566317"/>
                  <a:pt x="5293388" y="1586035"/>
                </a:cubicBezTo>
                <a:cubicBezTo>
                  <a:pt x="5164982" y="1605753"/>
                  <a:pt x="5052698" y="1596245"/>
                  <a:pt x="4826136" y="1586035"/>
                </a:cubicBezTo>
                <a:cubicBezTo>
                  <a:pt x="4599574" y="1575825"/>
                  <a:pt x="4413798" y="1554642"/>
                  <a:pt x="4128459" y="1586035"/>
                </a:cubicBezTo>
                <a:cubicBezTo>
                  <a:pt x="3843120" y="1617428"/>
                  <a:pt x="3832127" y="1603636"/>
                  <a:pt x="3661207" y="1586035"/>
                </a:cubicBezTo>
                <a:cubicBezTo>
                  <a:pt x="3490287" y="1568434"/>
                  <a:pt x="3194122" y="1571051"/>
                  <a:pt x="3021136" y="1586035"/>
                </a:cubicBezTo>
                <a:cubicBezTo>
                  <a:pt x="2848150" y="1601019"/>
                  <a:pt x="2685637" y="1587661"/>
                  <a:pt x="2496277" y="1586035"/>
                </a:cubicBezTo>
                <a:cubicBezTo>
                  <a:pt x="2306917" y="1584409"/>
                  <a:pt x="2144983" y="1559678"/>
                  <a:pt x="1856206" y="1586035"/>
                </a:cubicBezTo>
                <a:cubicBezTo>
                  <a:pt x="1567429" y="1612392"/>
                  <a:pt x="1492053" y="1614918"/>
                  <a:pt x="1216135" y="1586035"/>
                </a:cubicBezTo>
                <a:cubicBezTo>
                  <a:pt x="940217" y="1557152"/>
                  <a:pt x="887486" y="1601243"/>
                  <a:pt x="576064" y="1586035"/>
                </a:cubicBezTo>
                <a:cubicBezTo>
                  <a:pt x="264642" y="1570827"/>
                  <a:pt x="254743" y="1563598"/>
                  <a:pt x="0" y="1586035"/>
                </a:cubicBezTo>
                <a:cubicBezTo>
                  <a:pt x="9318" y="1371581"/>
                  <a:pt x="19394" y="1297900"/>
                  <a:pt x="0" y="1073217"/>
                </a:cubicBezTo>
                <a:cubicBezTo>
                  <a:pt x="-19394" y="848534"/>
                  <a:pt x="-21934" y="788084"/>
                  <a:pt x="0" y="544539"/>
                </a:cubicBezTo>
                <a:cubicBezTo>
                  <a:pt x="21934" y="300994"/>
                  <a:pt x="456" y="183602"/>
                  <a:pt x="0" y="0"/>
                </a:cubicBezTo>
                <a:close/>
              </a:path>
              <a:path w="5760640" h="1586035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78263" y="190098"/>
                  <a:pt x="5736995" y="268810"/>
                  <a:pt x="5760640" y="528678"/>
                </a:cubicBezTo>
                <a:cubicBezTo>
                  <a:pt x="5784285" y="788546"/>
                  <a:pt x="5758373" y="822968"/>
                  <a:pt x="5760640" y="1057357"/>
                </a:cubicBezTo>
                <a:cubicBezTo>
                  <a:pt x="5762907" y="1291746"/>
                  <a:pt x="5734343" y="1373659"/>
                  <a:pt x="5760640" y="1586035"/>
                </a:cubicBezTo>
                <a:cubicBezTo>
                  <a:pt x="5573925" y="1565223"/>
                  <a:pt x="5436372" y="1567949"/>
                  <a:pt x="5293388" y="1586035"/>
                </a:cubicBezTo>
                <a:cubicBezTo>
                  <a:pt x="5150404" y="1604121"/>
                  <a:pt x="4912254" y="1595677"/>
                  <a:pt x="4538104" y="1586035"/>
                </a:cubicBezTo>
                <a:cubicBezTo>
                  <a:pt x="4163954" y="1576393"/>
                  <a:pt x="4152323" y="1573046"/>
                  <a:pt x="4013246" y="1586035"/>
                </a:cubicBezTo>
                <a:cubicBezTo>
                  <a:pt x="3874169" y="1599024"/>
                  <a:pt x="3571307" y="1587292"/>
                  <a:pt x="3373175" y="1586035"/>
                </a:cubicBezTo>
                <a:cubicBezTo>
                  <a:pt x="3175043" y="1584778"/>
                  <a:pt x="2797034" y="1552198"/>
                  <a:pt x="2617891" y="1586035"/>
                </a:cubicBezTo>
                <a:cubicBezTo>
                  <a:pt x="2438748" y="1619872"/>
                  <a:pt x="2153334" y="1607566"/>
                  <a:pt x="1977820" y="1586035"/>
                </a:cubicBezTo>
                <a:cubicBezTo>
                  <a:pt x="1802306" y="1564504"/>
                  <a:pt x="1629358" y="1581083"/>
                  <a:pt x="1510568" y="1586035"/>
                </a:cubicBezTo>
                <a:cubicBezTo>
                  <a:pt x="1391778" y="1590987"/>
                  <a:pt x="1188144" y="1595592"/>
                  <a:pt x="985710" y="1586035"/>
                </a:cubicBezTo>
                <a:cubicBezTo>
                  <a:pt x="783276" y="1576478"/>
                  <a:pt x="212341" y="1589107"/>
                  <a:pt x="0" y="1586035"/>
                </a:cubicBezTo>
                <a:cubicBezTo>
                  <a:pt x="15413" y="1428961"/>
                  <a:pt x="21910" y="1286308"/>
                  <a:pt x="0" y="1057357"/>
                </a:cubicBezTo>
                <a:cubicBezTo>
                  <a:pt x="-21910" y="828406"/>
                  <a:pt x="-17866" y="742110"/>
                  <a:pt x="0" y="528678"/>
                </a:cubicBezTo>
                <a:cubicBezTo>
                  <a:pt x="17866" y="315246"/>
                  <a:pt x="16168" y="11792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Erwartetes 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 Eine leere Textdatei namens </a:t>
            </a:r>
            <a:r>
              <a:rPr lang="de-DE" sz="1600" dirty="0" err="1"/>
              <a:t>test</a:t>
            </a:r>
            <a:r>
              <a:rPr lang="de-DE" sz="1600" dirty="0"/>
              <a:t> soll  im Verzeichnis /Blitzlicht gespeichert sein. Besitzer: </a:t>
            </a:r>
            <a:r>
              <a:rPr lang="de-DE" sz="1600" dirty="0" err="1"/>
              <a:t>dherzog</a:t>
            </a:r>
            <a:endParaRPr lang="de-DE" sz="16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</p:txBody>
      </p:sp>
      <p:sp>
        <p:nvSpPr>
          <p:cNvPr id="7" name="Inhaltsplatzhalter 13">
            <a:extLst>
              <a:ext uri="{FF2B5EF4-FFF2-40B4-BE49-F238E27FC236}">
                <a16:creationId xmlns:a16="http://schemas.microsoft.com/office/drawing/2014/main" id="{FCBCEBBA-9464-64FB-5510-1F705914CA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2376706"/>
            <a:ext cx="5904656" cy="3140526"/>
          </a:xfrm>
          <a:custGeom>
            <a:avLst/>
            <a:gdLst>
              <a:gd name="connsiteX0" fmla="*/ 0 w 5904656"/>
              <a:gd name="connsiteY0" fmla="*/ 0 h 3140526"/>
              <a:gd name="connsiteX1" fmla="*/ 774166 w 5904656"/>
              <a:gd name="connsiteY1" fmla="*/ 0 h 3140526"/>
              <a:gd name="connsiteX2" fmla="*/ 1548332 w 5904656"/>
              <a:gd name="connsiteY2" fmla="*/ 0 h 3140526"/>
              <a:gd name="connsiteX3" fmla="*/ 2204405 w 5904656"/>
              <a:gd name="connsiteY3" fmla="*/ 0 h 3140526"/>
              <a:gd name="connsiteX4" fmla="*/ 2919524 w 5904656"/>
              <a:gd name="connsiteY4" fmla="*/ 0 h 3140526"/>
              <a:gd name="connsiteX5" fmla="*/ 3516551 w 5904656"/>
              <a:gd name="connsiteY5" fmla="*/ 0 h 3140526"/>
              <a:gd name="connsiteX6" fmla="*/ 4172624 w 5904656"/>
              <a:gd name="connsiteY6" fmla="*/ 0 h 3140526"/>
              <a:gd name="connsiteX7" fmla="*/ 4946790 w 5904656"/>
              <a:gd name="connsiteY7" fmla="*/ 0 h 3140526"/>
              <a:gd name="connsiteX8" fmla="*/ 5904656 w 5904656"/>
              <a:gd name="connsiteY8" fmla="*/ 0 h 3140526"/>
              <a:gd name="connsiteX9" fmla="*/ 5904656 w 5904656"/>
              <a:gd name="connsiteY9" fmla="*/ 659510 h 3140526"/>
              <a:gd name="connsiteX10" fmla="*/ 5904656 w 5904656"/>
              <a:gd name="connsiteY10" fmla="*/ 1224805 h 3140526"/>
              <a:gd name="connsiteX11" fmla="*/ 5904656 w 5904656"/>
              <a:gd name="connsiteY11" fmla="*/ 1821505 h 3140526"/>
              <a:gd name="connsiteX12" fmla="*/ 5904656 w 5904656"/>
              <a:gd name="connsiteY12" fmla="*/ 2449610 h 3140526"/>
              <a:gd name="connsiteX13" fmla="*/ 5904656 w 5904656"/>
              <a:gd name="connsiteY13" fmla="*/ 3140526 h 3140526"/>
              <a:gd name="connsiteX14" fmla="*/ 5130490 w 5904656"/>
              <a:gd name="connsiteY14" fmla="*/ 3140526 h 3140526"/>
              <a:gd name="connsiteX15" fmla="*/ 4474417 w 5904656"/>
              <a:gd name="connsiteY15" fmla="*/ 3140526 h 3140526"/>
              <a:gd name="connsiteX16" fmla="*/ 3818344 w 5904656"/>
              <a:gd name="connsiteY16" fmla="*/ 3140526 h 3140526"/>
              <a:gd name="connsiteX17" fmla="*/ 3162271 w 5904656"/>
              <a:gd name="connsiteY17" fmla="*/ 3140526 h 3140526"/>
              <a:gd name="connsiteX18" fmla="*/ 2506198 w 5904656"/>
              <a:gd name="connsiteY18" fmla="*/ 3140526 h 3140526"/>
              <a:gd name="connsiteX19" fmla="*/ 1909172 w 5904656"/>
              <a:gd name="connsiteY19" fmla="*/ 3140526 h 3140526"/>
              <a:gd name="connsiteX20" fmla="*/ 1194053 w 5904656"/>
              <a:gd name="connsiteY20" fmla="*/ 3140526 h 3140526"/>
              <a:gd name="connsiteX21" fmla="*/ 0 w 5904656"/>
              <a:gd name="connsiteY21" fmla="*/ 3140526 h 3140526"/>
              <a:gd name="connsiteX22" fmla="*/ 0 w 5904656"/>
              <a:gd name="connsiteY22" fmla="*/ 2449610 h 3140526"/>
              <a:gd name="connsiteX23" fmla="*/ 0 w 5904656"/>
              <a:gd name="connsiteY23" fmla="*/ 1790100 h 3140526"/>
              <a:gd name="connsiteX24" fmla="*/ 0 w 5904656"/>
              <a:gd name="connsiteY24" fmla="*/ 1099184 h 3140526"/>
              <a:gd name="connsiteX25" fmla="*/ 0 w 5904656"/>
              <a:gd name="connsiteY25" fmla="*/ 0 h 31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04656" h="3140526" fill="none" extrusionOk="0">
                <a:moveTo>
                  <a:pt x="0" y="0"/>
                </a:moveTo>
                <a:cubicBezTo>
                  <a:pt x="359191" y="-34581"/>
                  <a:pt x="609626" y="-655"/>
                  <a:pt x="774166" y="0"/>
                </a:cubicBezTo>
                <a:cubicBezTo>
                  <a:pt x="938706" y="655"/>
                  <a:pt x="1319396" y="-27658"/>
                  <a:pt x="1548332" y="0"/>
                </a:cubicBezTo>
                <a:cubicBezTo>
                  <a:pt x="1777268" y="27658"/>
                  <a:pt x="1917277" y="-32673"/>
                  <a:pt x="2204405" y="0"/>
                </a:cubicBezTo>
                <a:cubicBezTo>
                  <a:pt x="2491533" y="32673"/>
                  <a:pt x="2767683" y="-25876"/>
                  <a:pt x="2919524" y="0"/>
                </a:cubicBezTo>
                <a:cubicBezTo>
                  <a:pt x="3071365" y="25876"/>
                  <a:pt x="3234463" y="-18506"/>
                  <a:pt x="3516551" y="0"/>
                </a:cubicBezTo>
                <a:cubicBezTo>
                  <a:pt x="3798639" y="18506"/>
                  <a:pt x="3891206" y="25174"/>
                  <a:pt x="4172624" y="0"/>
                </a:cubicBezTo>
                <a:cubicBezTo>
                  <a:pt x="4454042" y="-25174"/>
                  <a:pt x="4692052" y="31209"/>
                  <a:pt x="4946790" y="0"/>
                </a:cubicBezTo>
                <a:cubicBezTo>
                  <a:pt x="5201528" y="-31209"/>
                  <a:pt x="5542739" y="39495"/>
                  <a:pt x="5904656" y="0"/>
                </a:cubicBezTo>
                <a:cubicBezTo>
                  <a:pt x="5875640" y="231013"/>
                  <a:pt x="5935312" y="429816"/>
                  <a:pt x="5904656" y="659510"/>
                </a:cubicBezTo>
                <a:cubicBezTo>
                  <a:pt x="5874001" y="889204"/>
                  <a:pt x="5907981" y="999557"/>
                  <a:pt x="5904656" y="1224805"/>
                </a:cubicBezTo>
                <a:cubicBezTo>
                  <a:pt x="5901331" y="1450054"/>
                  <a:pt x="5906623" y="1588445"/>
                  <a:pt x="5904656" y="1821505"/>
                </a:cubicBezTo>
                <a:cubicBezTo>
                  <a:pt x="5902689" y="2054565"/>
                  <a:pt x="5902172" y="2222043"/>
                  <a:pt x="5904656" y="2449610"/>
                </a:cubicBezTo>
                <a:cubicBezTo>
                  <a:pt x="5907140" y="2677178"/>
                  <a:pt x="5886620" y="2971013"/>
                  <a:pt x="5904656" y="3140526"/>
                </a:cubicBezTo>
                <a:cubicBezTo>
                  <a:pt x="5728343" y="3104831"/>
                  <a:pt x="5434362" y="3118832"/>
                  <a:pt x="5130490" y="3140526"/>
                </a:cubicBezTo>
                <a:cubicBezTo>
                  <a:pt x="4826618" y="3162220"/>
                  <a:pt x="4617816" y="3150338"/>
                  <a:pt x="4474417" y="3140526"/>
                </a:cubicBezTo>
                <a:cubicBezTo>
                  <a:pt x="4331018" y="3130714"/>
                  <a:pt x="4107573" y="3143289"/>
                  <a:pt x="3818344" y="3140526"/>
                </a:cubicBezTo>
                <a:cubicBezTo>
                  <a:pt x="3529115" y="3137763"/>
                  <a:pt x="3304826" y="3128799"/>
                  <a:pt x="3162271" y="3140526"/>
                </a:cubicBezTo>
                <a:cubicBezTo>
                  <a:pt x="3019716" y="3152253"/>
                  <a:pt x="2649981" y="3148344"/>
                  <a:pt x="2506198" y="3140526"/>
                </a:cubicBezTo>
                <a:cubicBezTo>
                  <a:pt x="2362415" y="3132708"/>
                  <a:pt x="2088910" y="3125689"/>
                  <a:pt x="1909172" y="3140526"/>
                </a:cubicBezTo>
                <a:cubicBezTo>
                  <a:pt x="1729434" y="3155363"/>
                  <a:pt x="1469789" y="3163491"/>
                  <a:pt x="1194053" y="3140526"/>
                </a:cubicBezTo>
                <a:cubicBezTo>
                  <a:pt x="918317" y="3117561"/>
                  <a:pt x="554245" y="3162973"/>
                  <a:pt x="0" y="3140526"/>
                </a:cubicBezTo>
                <a:cubicBezTo>
                  <a:pt x="24365" y="2837460"/>
                  <a:pt x="-2416" y="2715049"/>
                  <a:pt x="0" y="2449610"/>
                </a:cubicBezTo>
                <a:cubicBezTo>
                  <a:pt x="2416" y="2184171"/>
                  <a:pt x="25260" y="2099623"/>
                  <a:pt x="0" y="1790100"/>
                </a:cubicBezTo>
                <a:cubicBezTo>
                  <a:pt x="-25260" y="1480577"/>
                  <a:pt x="10" y="1354444"/>
                  <a:pt x="0" y="1099184"/>
                </a:cubicBezTo>
                <a:cubicBezTo>
                  <a:pt x="-10" y="843924"/>
                  <a:pt x="17271" y="326310"/>
                  <a:pt x="0" y="0"/>
                </a:cubicBezTo>
                <a:close/>
              </a:path>
              <a:path w="5904656" h="3140526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909592" y="264806"/>
                  <a:pt x="5889603" y="346435"/>
                  <a:pt x="5904656" y="628105"/>
                </a:cubicBezTo>
                <a:cubicBezTo>
                  <a:pt x="5919709" y="909776"/>
                  <a:pt x="5911711" y="1104448"/>
                  <a:pt x="5904656" y="1256210"/>
                </a:cubicBezTo>
                <a:cubicBezTo>
                  <a:pt x="5897601" y="1407972"/>
                  <a:pt x="5886623" y="1626697"/>
                  <a:pt x="5904656" y="1915721"/>
                </a:cubicBezTo>
                <a:cubicBezTo>
                  <a:pt x="5922689" y="2204745"/>
                  <a:pt x="5921737" y="2236256"/>
                  <a:pt x="5904656" y="2449610"/>
                </a:cubicBezTo>
                <a:cubicBezTo>
                  <a:pt x="5887575" y="2662964"/>
                  <a:pt x="5878134" y="2875680"/>
                  <a:pt x="5904656" y="3140526"/>
                </a:cubicBezTo>
                <a:cubicBezTo>
                  <a:pt x="5632761" y="3165510"/>
                  <a:pt x="5531057" y="3160645"/>
                  <a:pt x="5248583" y="3140526"/>
                </a:cubicBezTo>
                <a:cubicBezTo>
                  <a:pt x="4966109" y="3120407"/>
                  <a:pt x="4914656" y="3158320"/>
                  <a:pt x="4592510" y="3140526"/>
                </a:cubicBezTo>
                <a:cubicBezTo>
                  <a:pt x="4270364" y="3122732"/>
                  <a:pt x="4182254" y="3139557"/>
                  <a:pt x="3818344" y="3140526"/>
                </a:cubicBezTo>
                <a:cubicBezTo>
                  <a:pt x="3454434" y="3141495"/>
                  <a:pt x="3418363" y="3163232"/>
                  <a:pt x="3162271" y="3140526"/>
                </a:cubicBezTo>
                <a:cubicBezTo>
                  <a:pt x="2906179" y="3117820"/>
                  <a:pt x="2786027" y="3159301"/>
                  <a:pt x="2683338" y="3140526"/>
                </a:cubicBezTo>
                <a:cubicBezTo>
                  <a:pt x="2580649" y="3121751"/>
                  <a:pt x="2370839" y="3118298"/>
                  <a:pt x="2145358" y="3140526"/>
                </a:cubicBezTo>
                <a:cubicBezTo>
                  <a:pt x="1919877" y="3162754"/>
                  <a:pt x="1714124" y="3132264"/>
                  <a:pt x="1371192" y="3140526"/>
                </a:cubicBezTo>
                <a:cubicBezTo>
                  <a:pt x="1028260" y="3148788"/>
                  <a:pt x="864472" y="3167591"/>
                  <a:pt x="715119" y="3140526"/>
                </a:cubicBezTo>
                <a:cubicBezTo>
                  <a:pt x="565766" y="3113461"/>
                  <a:pt x="345547" y="3110367"/>
                  <a:pt x="0" y="3140526"/>
                </a:cubicBezTo>
                <a:cubicBezTo>
                  <a:pt x="-17318" y="2903329"/>
                  <a:pt x="-22927" y="2695960"/>
                  <a:pt x="0" y="2512421"/>
                </a:cubicBezTo>
                <a:cubicBezTo>
                  <a:pt x="22927" y="2328882"/>
                  <a:pt x="23241" y="2201016"/>
                  <a:pt x="0" y="1978531"/>
                </a:cubicBezTo>
                <a:cubicBezTo>
                  <a:pt x="-23241" y="1756046"/>
                  <a:pt x="-14859" y="1623890"/>
                  <a:pt x="0" y="1444642"/>
                </a:cubicBezTo>
                <a:cubicBezTo>
                  <a:pt x="14859" y="1265394"/>
                  <a:pt x="28456" y="928946"/>
                  <a:pt x="0" y="785132"/>
                </a:cubicBezTo>
                <a:cubicBezTo>
                  <a:pt x="-28456" y="641318"/>
                  <a:pt x="-36563" y="30457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85D68A-DC2D-BE80-080B-6E57D5B23B5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4612" y="495460"/>
            <a:ext cx="94054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06.11.24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54D161-428F-BE67-F811-EE6B70DE5A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35157" y="495460"/>
            <a:ext cx="20162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Benjamin Golderer</a:t>
            </a:r>
          </a:p>
        </p:txBody>
      </p:sp>
      <p:sp>
        <p:nvSpPr>
          <p:cNvPr id="3" name="Inhaltsplatzhalter 13">
            <a:extLst>
              <a:ext uri="{FF2B5EF4-FFF2-40B4-BE49-F238E27FC236}">
                <a16:creationId xmlns:a16="http://schemas.microsoft.com/office/drawing/2014/main" id="{70D423A4-9C10-078A-65B6-23397FB1EF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1204083"/>
            <a:ext cx="5904656" cy="1079905"/>
          </a:xfrm>
          <a:custGeom>
            <a:avLst/>
            <a:gdLst>
              <a:gd name="connsiteX0" fmla="*/ 0 w 5904656"/>
              <a:gd name="connsiteY0" fmla="*/ 0 h 1079905"/>
              <a:gd name="connsiteX1" fmla="*/ 774166 w 5904656"/>
              <a:gd name="connsiteY1" fmla="*/ 0 h 1079905"/>
              <a:gd name="connsiteX2" fmla="*/ 1489285 w 5904656"/>
              <a:gd name="connsiteY2" fmla="*/ 0 h 1079905"/>
              <a:gd name="connsiteX3" fmla="*/ 2145358 w 5904656"/>
              <a:gd name="connsiteY3" fmla="*/ 0 h 1079905"/>
              <a:gd name="connsiteX4" fmla="*/ 2801431 w 5904656"/>
              <a:gd name="connsiteY4" fmla="*/ 0 h 1079905"/>
              <a:gd name="connsiteX5" fmla="*/ 3575597 w 5904656"/>
              <a:gd name="connsiteY5" fmla="*/ 0 h 1079905"/>
              <a:gd name="connsiteX6" fmla="*/ 4290717 w 5904656"/>
              <a:gd name="connsiteY6" fmla="*/ 0 h 1079905"/>
              <a:gd name="connsiteX7" fmla="*/ 4769650 w 5904656"/>
              <a:gd name="connsiteY7" fmla="*/ 0 h 1079905"/>
              <a:gd name="connsiteX8" fmla="*/ 5904656 w 5904656"/>
              <a:gd name="connsiteY8" fmla="*/ 0 h 1079905"/>
              <a:gd name="connsiteX9" fmla="*/ 5904656 w 5904656"/>
              <a:gd name="connsiteY9" fmla="*/ 561551 h 1079905"/>
              <a:gd name="connsiteX10" fmla="*/ 5904656 w 5904656"/>
              <a:gd name="connsiteY10" fmla="*/ 1079905 h 1079905"/>
              <a:gd name="connsiteX11" fmla="*/ 5366676 w 5904656"/>
              <a:gd name="connsiteY11" fmla="*/ 1079905 h 1079905"/>
              <a:gd name="connsiteX12" fmla="*/ 4592510 w 5904656"/>
              <a:gd name="connsiteY12" fmla="*/ 1079905 h 1079905"/>
              <a:gd name="connsiteX13" fmla="*/ 3995484 w 5904656"/>
              <a:gd name="connsiteY13" fmla="*/ 1079905 h 1079905"/>
              <a:gd name="connsiteX14" fmla="*/ 3221318 w 5904656"/>
              <a:gd name="connsiteY14" fmla="*/ 1079905 h 1079905"/>
              <a:gd name="connsiteX15" fmla="*/ 2683338 w 5904656"/>
              <a:gd name="connsiteY15" fmla="*/ 1079905 h 1079905"/>
              <a:gd name="connsiteX16" fmla="*/ 2204405 w 5904656"/>
              <a:gd name="connsiteY16" fmla="*/ 1079905 h 1079905"/>
              <a:gd name="connsiteX17" fmla="*/ 1725472 w 5904656"/>
              <a:gd name="connsiteY17" fmla="*/ 1079905 h 1079905"/>
              <a:gd name="connsiteX18" fmla="*/ 1010352 w 5904656"/>
              <a:gd name="connsiteY18" fmla="*/ 1079905 h 1079905"/>
              <a:gd name="connsiteX19" fmla="*/ 0 w 5904656"/>
              <a:gd name="connsiteY19" fmla="*/ 1079905 h 1079905"/>
              <a:gd name="connsiteX20" fmla="*/ 0 w 5904656"/>
              <a:gd name="connsiteY20" fmla="*/ 539953 h 1079905"/>
              <a:gd name="connsiteX21" fmla="*/ 0 w 5904656"/>
              <a:gd name="connsiteY21" fmla="*/ 0 h 107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04656" h="1079905" fill="none" extrusionOk="0">
                <a:moveTo>
                  <a:pt x="0" y="0"/>
                </a:moveTo>
                <a:cubicBezTo>
                  <a:pt x="158160" y="6456"/>
                  <a:pt x="605221" y="-9816"/>
                  <a:pt x="774166" y="0"/>
                </a:cubicBezTo>
                <a:cubicBezTo>
                  <a:pt x="943111" y="9816"/>
                  <a:pt x="1258377" y="27640"/>
                  <a:pt x="1489285" y="0"/>
                </a:cubicBezTo>
                <a:cubicBezTo>
                  <a:pt x="1720193" y="-27640"/>
                  <a:pt x="1970673" y="-30699"/>
                  <a:pt x="2145358" y="0"/>
                </a:cubicBezTo>
                <a:cubicBezTo>
                  <a:pt x="2320043" y="30699"/>
                  <a:pt x="2475141" y="31968"/>
                  <a:pt x="2801431" y="0"/>
                </a:cubicBezTo>
                <a:cubicBezTo>
                  <a:pt x="3127721" y="-31968"/>
                  <a:pt x="3374894" y="-9085"/>
                  <a:pt x="3575597" y="0"/>
                </a:cubicBezTo>
                <a:cubicBezTo>
                  <a:pt x="3776300" y="9085"/>
                  <a:pt x="3959168" y="-4394"/>
                  <a:pt x="4290717" y="0"/>
                </a:cubicBezTo>
                <a:cubicBezTo>
                  <a:pt x="4622266" y="4394"/>
                  <a:pt x="4611610" y="20141"/>
                  <a:pt x="4769650" y="0"/>
                </a:cubicBezTo>
                <a:cubicBezTo>
                  <a:pt x="4927690" y="-20141"/>
                  <a:pt x="5476771" y="24084"/>
                  <a:pt x="5904656" y="0"/>
                </a:cubicBezTo>
                <a:cubicBezTo>
                  <a:pt x="5912776" y="200330"/>
                  <a:pt x="5919011" y="414476"/>
                  <a:pt x="5904656" y="561551"/>
                </a:cubicBezTo>
                <a:cubicBezTo>
                  <a:pt x="5890301" y="708626"/>
                  <a:pt x="5924159" y="923414"/>
                  <a:pt x="5904656" y="1079905"/>
                </a:cubicBezTo>
                <a:cubicBezTo>
                  <a:pt x="5680616" y="1103242"/>
                  <a:pt x="5610991" y="1070773"/>
                  <a:pt x="5366676" y="1079905"/>
                </a:cubicBezTo>
                <a:cubicBezTo>
                  <a:pt x="5122361" y="1089037"/>
                  <a:pt x="4821541" y="1053332"/>
                  <a:pt x="4592510" y="1079905"/>
                </a:cubicBezTo>
                <a:cubicBezTo>
                  <a:pt x="4363479" y="1106478"/>
                  <a:pt x="4168569" y="1080315"/>
                  <a:pt x="3995484" y="1079905"/>
                </a:cubicBezTo>
                <a:cubicBezTo>
                  <a:pt x="3822399" y="1079495"/>
                  <a:pt x="3565204" y="1042916"/>
                  <a:pt x="3221318" y="1079905"/>
                </a:cubicBezTo>
                <a:cubicBezTo>
                  <a:pt x="2877432" y="1116894"/>
                  <a:pt x="2861483" y="1072139"/>
                  <a:pt x="2683338" y="1079905"/>
                </a:cubicBezTo>
                <a:cubicBezTo>
                  <a:pt x="2505193" y="1087671"/>
                  <a:pt x="2359530" y="1091071"/>
                  <a:pt x="2204405" y="1079905"/>
                </a:cubicBezTo>
                <a:cubicBezTo>
                  <a:pt x="2049280" y="1068739"/>
                  <a:pt x="1854262" y="1060055"/>
                  <a:pt x="1725472" y="1079905"/>
                </a:cubicBezTo>
                <a:cubicBezTo>
                  <a:pt x="1596682" y="1099755"/>
                  <a:pt x="1347965" y="1098457"/>
                  <a:pt x="1010352" y="1079905"/>
                </a:cubicBezTo>
                <a:cubicBezTo>
                  <a:pt x="672739" y="1061353"/>
                  <a:pt x="289129" y="1097449"/>
                  <a:pt x="0" y="1079905"/>
                </a:cubicBezTo>
                <a:cubicBezTo>
                  <a:pt x="-296" y="881120"/>
                  <a:pt x="10162" y="664663"/>
                  <a:pt x="0" y="539953"/>
                </a:cubicBezTo>
                <a:cubicBezTo>
                  <a:pt x="-10162" y="415243"/>
                  <a:pt x="6555" y="168428"/>
                  <a:pt x="0" y="0"/>
                </a:cubicBezTo>
                <a:close/>
              </a:path>
              <a:path w="5904656" h="1079905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882730" y="191000"/>
                  <a:pt x="5904290" y="395070"/>
                  <a:pt x="5904656" y="539953"/>
                </a:cubicBezTo>
                <a:cubicBezTo>
                  <a:pt x="5905022" y="684836"/>
                  <a:pt x="5902419" y="918545"/>
                  <a:pt x="5904656" y="1079905"/>
                </a:cubicBezTo>
                <a:cubicBezTo>
                  <a:pt x="5654179" y="1073504"/>
                  <a:pt x="5527305" y="1064461"/>
                  <a:pt x="5189537" y="1079905"/>
                </a:cubicBezTo>
                <a:cubicBezTo>
                  <a:pt x="4851769" y="1095349"/>
                  <a:pt x="4659892" y="1053300"/>
                  <a:pt x="4415371" y="1079905"/>
                </a:cubicBezTo>
                <a:cubicBezTo>
                  <a:pt x="4170850" y="1106510"/>
                  <a:pt x="3944526" y="1107410"/>
                  <a:pt x="3641205" y="1079905"/>
                </a:cubicBezTo>
                <a:cubicBezTo>
                  <a:pt x="3337884" y="1052400"/>
                  <a:pt x="3313450" y="1056171"/>
                  <a:pt x="3103225" y="1079905"/>
                </a:cubicBezTo>
                <a:cubicBezTo>
                  <a:pt x="2893000" y="1103639"/>
                  <a:pt x="2769298" y="1097699"/>
                  <a:pt x="2447152" y="1079905"/>
                </a:cubicBezTo>
                <a:cubicBezTo>
                  <a:pt x="2125006" y="1062111"/>
                  <a:pt x="2036896" y="1078936"/>
                  <a:pt x="1672986" y="1079905"/>
                </a:cubicBezTo>
                <a:cubicBezTo>
                  <a:pt x="1309076" y="1080874"/>
                  <a:pt x="1273005" y="1102611"/>
                  <a:pt x="1016913" y="1079905"/>
                </a:cubicBezTo>
                <a:cubicBezTo>
                  <a:pt x="760821" y="1057199"/>
                  <a:pt x="344376" y="1081981"/>
                  <a:pt x="0" y="1079905"/>
                </a:cubicBezTo>
                <a:cubicBezTo>
                  <a:pt x="10792" y="923030"/>
                  <a:pt x="8281" y="743355"/>
                  <a:pt x="0" y="561551"/>
                </a:cubicBezTo>
                <a:cubicBezTo>
                  <a:pt x="-8281" y="379747"/>
                  <a:pt x="-19850" y="21378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dirty="0"/>
              <a:t>Vorbedingung/Daten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Leere Textdatei namens </a:t>
            </a:r>
            <a:br>
              <a:rPr lang="de-DE" sz="1600" dirty="0"/>
            </a:br>
            <a:r>
              <a:rPr lang="de-DE" sz="1600" dirty="0" err="1"/>
              <a:t>test</a:t>
            </a:r>
            <a:r>
              <a:rPr lang="de-DE" sz="1600" dirty="0"/>
              <a:t> mit 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de-DE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sz="1600" dirty="0"/>
            </a:br>
            <a:r>
              <a:rPr lang="de-DE" sz="1600" dirty="0"/>
              <a:t>erzeugen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Benutzer wieder</a:t>
            </a:r>
            <a:br>
              <a:rPr lang="de-DE" sz="1600" dirty="0"/>
            </a:br>
            <a:r>
              <a:rPr lang="de-DE" sz="1600" dirty="0"/>
              <a:t>freigeschaltet (</a:t>
            </a:r>
            <a:r>
              <a:rPr lang="de-DE" sz="1600" dirty="0" err="1"/>
              <a:t>login</a:t>
            </a:r>
            <a:r>
              <a:rPr lang="de-DE" sz="1600" dirty="0"/>
              <a:t> möglich)</a:t>
            </a:r>
          </a:p>
          <a:p>
            <a:pPr>
              <a:spcBef>
                <a:spcPts val="0"/>
              </a:spcBef>
            </a:pPr>
            <a:endParaRPr lang="de-DE" sz="1600" dirty="0"/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C0D0C790-6238-3183-D23C-B97E818731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3815" y="4033353"/>
            <a:ext cx="5760640" cy="1484342"/>
          </a:xfrm>
          <a:custGeom>
            <a:avLst/>
            <a:gdLst>
              <a:gd name="connsiteX0" fmla="*/ 0 w 5760640"/>
              <a:gd name="connsiteY0" fmla="*/ 0 h 1484342"/>
              <a:gd name="connsiteX1" fmla="*/ 467252 w 5760640"/>
              <a:gd name="connsiteY1" fmla="*/ 0 h 1484342"/>
              <a:gd name="connsiteX2" fmla="*/ 1222536 w 5760640"/>
              <a:gd name="connsiteY2" fmla="*/ 0 h 1484342"/>
              <a:gd name="connsiteX3" fmla="*/ 1920213 w 5760640"/>
              <a:gd name="connsiteY3" fmla="*/ 0 h 1484342"/>
              <a:gd name="connsiteX4" fmla="*/ 2387465 w 5760640"/>
              <a:gd name="connsiteY4" fmla="*/ 0 h 1484342"/>
              <a:gd name="connsiteX5" fmla="*/ 2969930 w 5760640"/>
              <a:gd name="connsiteY5" fmla="*/ 0 h 1484342"/>
              <a:gd name="connsiteX6" fmla="*/ 3725214 w 5760640"/>
              <a:gd name="connsiteY6" fmla="*/ 0 h 1484342"/>
              <a:gd name="connsiteX7" fmla="*/ 4365285 w 5760640"/>
              <a:gd name="connsiteY7" fmla="*/ 0 h 1484342"/>
              <a:gd name="connsiteX8" fmla="*/ 5062962 w 5760640"/>
              <a:gd name="connsiteY8" fmla="*/ 0 h 1484342"/>
              <a:gd name="connsiteX9" fmla="*/ 5760640 w 5760640"/>
              <a:gd name="connsiteY9" fmla="*/ 0 h 1484342"/>
              <a:gd name="connsiteX10" fmla="*/ 5760640 w 5760640"/>
              <a:gd name="connsiteY10" fmla="*/ 494781 h 1484342"/>
              <a:gd name="connsiteX11" fmla="*/ 5760640 w 5760640"/>
              <a:gd name="connsiteY11" fmla="*/ 1004405 h 1484342"/>
              <a:gd name="connsiteX12" fmla="*/ 5760640 w 5760640"/>
              <a:gd name="connsiteY12" fmla="*/ 1484342 h 1484342"/>
              <a:gd name="connsiteX13" fmla="*/ 5293388 w 5760640"/>
              <a:gd name="connsiteY13" fmla="*/ 1484342 h 1484342"/>
              <a:gd name="connsiteX14" fmla="*/ 4826136 w 5760640"/>
              <a:gd name="connsiteY14" fmla="*/ 1484342 h 1484342"/>
              <a:gd name="connsiteX15" fmla="*/ 4128459 w 5760640"/>
              <a:gd name="connsiteY15" fmla="*/ 1484342 h 1484342"/>
              <a:gd name="connsiteX16" fmla="*/ 3661207 w 5760640"/>
              <a:gd name="connsiteY16" fmla="*/ 1484342 h 1484342"/>
              <a:gd name="connsiteX17" fmla="*/ 3021136 w 5760640"/>
              <a:gd name="connsiteY17" fmla="*/ 1484342 h 1484342"/>
              <a:gd name="connsiteX18" fmla="*/ 2496277 w 5760640"/>
              <a:gd name="connsiteY18" fmla="*/ 1484342 h 1484342"/>
              <a:gd name="connsiteX19" fmla="*/ 1856206 w 5760640"/>
              <a:gd name="connsiteY19" fmla="*/ 1484342 h 1484342"/>
              <a:gd name="connsiteX20" fmla="*/ 1216135 w 5760640"/>
              <a:gd name="connsiteY20" fmla="*/ 1484342 h 1484342"/>
              <a:gd name="connsiteX21" fmla="*/ 576064 w 5760640"/>
              <a:gd name="connsiteY21" fmla="*/ 1484342 h 1484342"/>
              <a:gd name="connsiteX22" fmla="*/ 0 w 5760640"/>
              <a:gd name="connsiteY22" fmla="*/ 1484342 h 1484342"/>
              <a:gd name="connsiteX23" fmla="*/ 0 w 5760640"/>
              <a:gd name="connsiteY23" fmla="*/ 1004405 h 1484342"/>
              <a:gd name="connsiteX24" fmla="*/ 0 w 5760640"/>
              <a:gd name="connsiteY24" fmla="*/ 509624 h 1484342"/>
              <a:gd name="connsiteX25" fmla="*/ 0 w 5760640"/>
              <a:gd name="connsiteY25" fmla="*/ 0 h 14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484342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51737" y="173286"/>
                  <a:pt x="5745432" y="326761"/>
                  <a:pt x="5760640" y="494781"/>
                </a:cubicBezTo>
                <a:cubicBezTo>
                  <a:pt x="5775848" y="662801"/>
                  <a:pt x="5771804" y="860272"/>
                  <a:pt x="5760640" y="1004405"/>
                </a:cubicBezTo>
                <a:cubicBezTo>
                  <a:pt x="5749476" y="1148538"/>
                  <a:pt x="5753083" y="1305264"/>
                  <a:pt x="5760640" y="1484342"/>
                </a:cubicBezTo>
                <a:cubicBezTo>
                  <a:pt x="5610171" y="1465804"/>
                  <a:pt x="5421794" y="1464624"/>
                  <a:pt x="5293388" y="1484342"/>
                </a:cubicBezTo>
                <a:cubicBezTo>
                  <a:pt x="5164982" y="1504060"/>
                  <a:pt x="5052698" y="1494552"/>
                  <a:pt x="4826136" y="1484342"/>
                </a:cubicBezTo>
                <a:cubicBezTo>
                  <a:pt x="4599574" y="1474132"/>
                  <a:pt x="4413798" y="1452949"/>
                  <a:pt x="4128459" y="1484342"/>
                </a:cubicBezTo>
                <a:cubicBezTo>
                  <a:pt x="3843120" y="1515735"/>
                  <a:pt x="3832127" y="1501943"/>
                  <a:pt x="3661207" y="1484342"/>
                </a:cubicBezTo>
                <a:cubicBezTo>
                  <a:pt x="3490287" y="1466741"/>
                  <a:pt x="3194122" y="1469358"/>
                  <a:pt x="3021136" y="1484342"/>
                </a:cubicBezTo>
                <a:cubicBezTo>
                  <a:pt x="2848150" y="1499326"/>
                  <a:pt x="2685637" y="1485968"/>
                  <a:pt x="2496277" y="1484342"/>
                </a:cubicBezTo>
                <a:cubicBezTo>
                  <a:pt x="2306917" y="1482716"/>
                  <a:pt x="2144983" y="1457985"/>
                  <a:pt x="1856206" y="1484342"/>
                </a:cubicBezTo>
                <a:cubicBezTo>
                  <a:pt x="1567429" y="1510699"/>
                  <a:pt x="1492053" y="1513225"/>
                  <a:pt x="1216135" y="1484342"/>
                </a:cubicBezTo>
                <a:cubicBezTo>
                  <a:pt x="940217" y="1455459"/>
                  <a:pt x="887486" y="1499550"/>
                  <a:pt x="576064" y="1484342"/>
                </a:cubicBezTo>
                <a:cubicBezTo>
                  <a:pt x="264642" y="1469134"/>
                  <a:pt x="254743" y="1461905"/>
                  <a:pt x="0" y="1484342"/>
                </a:cubicBezTo>
                <a:cubicBezTo>
                  <a:pt x="6811" y="1301302"/>
                  <a:pt x="17511" y="1172156"/>
                  <a:pt x="0" y="1004405"/>
                </a:cubicBezTo>
                <a:cubicBezTo>
                  <a:pt x="-17511" y="836654"/>
                  <a:pt x="6683" y="740343"/>
                  <a:pt x="0" y="509624"/>
                </a:cubicBezTo>
                <a:cubicBezTo>
                  <a:pt x="-6683" y="278905"/>
                  <a:pt x="7509" y="126739"/>
                  <a:pt x="0" y="0"/>
                </a:cubicBezTo>
                <a:close/>
              </a:path>
              <a:path w="5760640" h="1484342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52997" y="140345"/>
                  <a:pt x="5776269" y="262023"/>
                  <a:pt x="5760640" y="494781"/>
                </a:cubicBezTo>
                <a:cubicBezTo>
                  <a:pt x="5745011" y="727539"/>
                  <a:pt x="5770116" y="808284"/>
                  <a:pt x="5760640" y="989561"/>
                </a:cubicBezTo>
                <a:cubicBezTo>
                  <a:pt x="5751164" y="1170838"/>
                  <a:pt x="5754484" y="1237121"/>
                  <a:pt x="5760640" y="1484342"/>
                </a:cubicBezTo>
                <a:cubicBezTo>
                  <a:pt x="5573925" y="1463530"/>
                  <a:pt x="5436372" y="1466256"/>
                  <a:pt x="5293388" y="1484342"/>
                </a:cubicBezTo>
                <a:cubicBezTo>
                  <a:pt x="5150404" y="1502428"/>
                  <a:pt x="4912254" y="1493984"/>
                  <a:pt x="4538104" y="1484342"/>
                </a:cubicBezTo>
                <a:cubicBezTo>
                  <a:pt x="4163954" y="1474700"/>
                  <a:pt x="4152323" y="1471353"/>
                  <a:pt x="4013246" y="1484342"/>
                </a:cubicBezTo>
                <a:cubicBezTo>
                  <a:pt x="3874169" y="1497331"/>
                  <a:pt x="3571307" y="1485599"/>
                  <a:pt x="3373175" y="1484342"/>
                </a:cubicBezTo>
                <a:cubicBezTo>
                  <a:pt x="3175043" y="1483085"/>
                  <a:pt x="2797034" y="1450505"/>
                  <a:pt x="2617891" y="1484342"/>
                </a:cubicBezTo>
                <a:cubicBezTo>
                  <a:pt x="2438748" y="1518179"/>
                  <a:pt x="2153334" y="1505873"/>
                  <a:pt x="1977820" y="1484342"/>
                </a:cubicBezTo>
                <a:cubicBezTo>
                  <a:pt x="1802306" y="1462811"/>
                  <a:pt x="1629358" y="1479390"/>
                  <a:pt x="1510568" y="1484342"/>
                </a:cubicBezTo>
                <a:cubicBezTo>
                  <a:pt x="1391778" y="1489294"/>
                  <a:pt x="1188144" y="1493899"/>
                  <a:pt x="985710" y="1484342"/>
                </a:cubicBezTo>
                <a:cubicBezTo>
                  <a:pt x="783276" y="1474785"/>
                  <a:pt x="212341" y="1487414"/>
                  <a:pt x="0" y="1484342"/>
                </a:cubicBezTo>
                <a:cubicBezTo>
                  <a:pt x="-23472" y="1373335"/>
                  <a:pt x="-767" y="1181635"/>
                  <a:pt x="0" y="989561"/>
                </a:cubicBezTo>
                <a:cubicBezTo>
                  <a:pt x="767" y="797487"/>
                  <a:pt x="22965" y="705546"/>
                  <a:pt x="0" y="494781"/>
                </a:cubicBezTo>
                <a:cubicBezTo>
                  <a:pt x="-22965" y="284016"/>
                  <a:pt x="15700" y="136832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de-DE" sz="1600" b="1" dirty="0"/>
              <a:t>Befehlsliste / Eingaben: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200" dirty="0" err="1"/>
              <a:t>chmod</a:t>
            </a:r>
            <a:r>
              <a:rPr lang="de-DE" sz="1200" dirty="0"/>
              <a:t> </a:t>
            </a:r>
            <a:r>
              <a:rPr lang="de-DE" sz="1200" dirty="0" err="1"/>
              <a:t>g+w</a:t>
            </a:r>
            <a:r>
              <a:rPr lang="de-DE" sz="1200" dirty="0"/>
              <a:t> /</a:t>
            </a:r>
            <a:r>
              <a:rPr lang="de-DE" sz="1200" dirty="0" err="1"/>
              <a:t>opt</a:t>
            </a:r>
            <a:r>
              <a:rPr lang="de-DE" sz="1200" dirty="0"/>
              <a:t>/licht/</a:t>
            </a:r>
            <a:r>
              <a:rPr lang="de-DE" sz="1200" dirty="0" err="1"/>
              <a:t>blitzlicht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Touch </a:t>
            </a:r>
            <a:r>
              <a:rPr lang="de-DE" sz="1200" dirty="0" err="1"/>
              <a:t>test</a:t>
            </a:r>
            <a:endParaRPr lang="de-DE" sz="1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187313-63C9-3263-3A4F-DAB83A14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59" y="1420796"/>
            <a:ext cx="3463030" cy="6063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EF03AB-2544-009D-7480-B56E7D74B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46" y="2946375"/>
            <a:ext cx="5600988" cy="9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/>
              <a:t>#3.5 Setzen von Schreibrechten 2</a:t>
            </a:r>
          </a:p>
        </p:txBody>
      </p:sp>
      <p:sp>
        <p:nvSpPr>
          <p:cNvPr id="14" name="Inhaltsplatzhalter 13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61764" y="1196752"/>
            <a:ext cx="5760640" cy="1087236"/>
          </a:xfrm>
          <a:custGeom>
            <a:avLst/>
            <a:gdLst>
              <a:gd name="connsiteX0" fmla="*/ 0 w 5760640"/>
              <a:gd name="connsiteY0" fmla="*/ 0 h 1087236"/>
              <a:gd name="connsiteX1" fmla="*/ 755284 w 5760640"/>
              <a:gd name="connsiteY1" fmla="*/ 0 h 1087236"/>
              <a:gd name="connsiteX2" fmla="*/ 1452961 w 5760640"/>
              <a:gd name="connsiteY2" fmla="*/ 0 h 1087236"/>
              <a:gd name="connsiteX3" fmla="*/ 2093033 w 5760640"/>
              <a:gd name="connsiteY3" fmla="*/ 0 h 1087236"/>
              <a:gd name="connsiteX4" fmla="*/ 2733104 w 5760640"/>
              <a:gd name="connsiteY4" fmla="*/ 0 h 1087236"/>
              <a:gd name="connsiteX5" fmla="*/ 3488388 w 5760640"/>
              <a:gd name="connsiteY5" fmla="*/ 0 h 1087236"/>
              <a:gd name="connsiteX6" fmla="*/ 4186065 w 5760640"/>
              <a:gd name="connsiteY6" fmla="*/ 0 h 1087236"/>
              <a:gd name="connsiteX7" fmla="*/ 4653317 w 5760640"/>
              <a:gd name="connsiteY7" fmla="*/ 0 h 1087236"/>
              <a:gd name="connsiteX8" fmla="*/ 5760640 w 5760640"/>
              <a:gd name="connsiteY8" fmla="*/ 0 h 1087236"/>
              <a:gd name="connsiteX9" fmla="*/ 5760640 w 5760640"/>
              <a:gd name="connsiteY9" fmla="*/ 565363 h 1087236"/>
              <a:gd name="connsiteX10" fmla="*/ 5760640 w 5760640"/>
              <a:gd name="connsiteY10" fmla="*/ 1087236 h 1087236"/>
              <a:gd name="connsiteX11" fmla="*/ 5235782 w 5760640"/>
              <a:gd name="connsiteY11" fmla="*/ 1087236 h 1087236"/>
              <a:gd name="connsiteX12" fmla="*/ 4480498 w 5760640"/>
              <a:gd name="connsiteY12" fmla="*/ 1087236 h 1087236"/>
              <a:gd name="connsiteX13" fmla="*/ 3898033 w 5760640"/>
              <a:gd name="connsiteY13" fmla="*/ 1087236 h 1087236"/>
              <a:gd name="connsiteX14" fmla="*/ 3142749 w 5760640"/>
              <a:gd name="connsiteY14" fmla="*/ 1087236 h 1087236"/>
              <a:gd name="connsiteX15" fmla="*/ 2617891 w 5760640"/>
              <a:gd name="connsiteY15" fmla="*/ 1087236 h 1087236"/>
              <a:gd name="connsiteX16" fmla="*/ 2150639 w 5760640"/>
              <a:gd name="connsiteY16" fmla="*/ 1087236 h 1087236"/>
              <a:gd name="connsiteX17" fmla="*/ 1683387 w 5760640"/>
              <a:gd name="connsiteY17" fmla="*/ 1087236 h 1087236"/>
              <a:gd name="connsiteX18" fmla="*/ 985710 w 5760640"/>
              <a:gd name="connsiteY18" fmla="*/ 1087236 h 1087236"/>
              <a:gd name="connsiteX19" fmla="*/ 0 w 5760640"/>
              <a:gd name="connsiteY19" fmla="*/ 1087236 h 1087236"/>
              <a:gd name="connsiteX20" fmla="*/ 0 w 5760640"/>
              <a:gd name="connsiteY20" fmla="*/ 543618 h 1087236"/>
              <a:gd name="connsiteX21" fmla="*/ 0 w 5760640"/>
              <a:gd name="connsiteY21" fmla="*/ 0 h 10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60640" h="1087236" fill="none" extrusionOk="0">
                <a:moveTo>
                  <a:pt x="0" y="0"/>
                </a:moveTo>
                <a:cubicBezTo>
                  <a:pt x="199641" y="-4275"/>
                  <a:pt x="543884" y="-18413"/>
                  <a:pt x="755284" y="0"/>
                </a:cubicBezTo>
                <a:cubicBezTo>
                  <a:pt x="966684" y="18413"/>
                  <a:pt x="1277855" y="28797"/>
                  <a:pt x="1452961" y="0"/>
                </a:cubicBezTo>
                <a:cubicBezTo>
                  <a:pt x="1628067" y="-28797"/>
                  <a:pt x="1816015" y="23426"/>
                  <a:pt x="2093033" y="0"/>
                </a:cubicBezTo>
                <a:cubicBezTo>
                  <a:pt x="2370051" y="-23426"/>
                  <a:pt x="2453560" y="-9229"/>
                  <a:pt x="2733104" y="0"/>
                </a:cubicBezTo>
                <a:cubicBezTo>
                  <a:pt x="3012648" y="9229"/>
                  <a:pt x="3223093" y="-29306"/>
                  <a:pt x="3488388" y="0"/>
                </a:cubicBezTo>
                <a:cubicBezTo>
                  <a:pt x="3753683" y="29306"/>
                  <a:pt x="4041751" y="-26497"/>
                  <a:pt x="4186065" y="0"/>
                </a:cubicBezTo>
                <a:cubicBezTo>
                  <a:pt x="4330379" y="26497"/>
                  <a:pt x="4509151" y="-16900"/>
                  <a:pt x="4653317" y="0"/>
                </a:cubicBezTo>
                <a:cubicBezTo>
                  <a:pt x="4797483" y="16900"/>
                  <a:pt x="5362851" y="22580"/>
                  <a:pt x="5760640" y="0"/>
                </a:cubicBezTo>
                <a:cubicBezTo>
                  <a:pt x="5735844" y="230370"/>
                  <a:pt x="5774169" y="340151"/>
                  <a:pt x="5760640" y="565363"/>
                </a:cubicBezTo>
                <a:cubicBezTo>
                  <a:pt x="5747111" y="790575"/>
                  <a:pt x="5752266" y="828036"/>
                  <a:pt x="5760640" y="1087236"/>
                </a:cubicBezTo>
                <a:cubicBezTo>
                  <a:pt x="5646470" y="1103297"/>
                  <a:pt x="5348332" y="1098851"/>
                  <a:pt x="5235782" y="1087236"/>
                </a:cubicBezTo>
                <a:cubicBezTo>
                  <a:pt x="5123232" y="1075621"/>
                  <a:pt x="4808223" y="1111216"/>
                  <a:pt x="4480498" y="1087236"/>
                </a:cubicBezTo>
                <a:cubicBezTo>
                  <a:pt x="4152773" y="1063256"/>
                  <a:pt x="4098182" y="1093005"/>
                  <a:pt x="3898033" y="1087236"/>
                </a:cubicBezTo>
                <a:cubicBezTo>
                  <a:pt x="3697885" y="1081467"/>
                  <a:pt x="3448981" y="1104335"/>
                  <a:pt x="3142749" y="1087236"/>
                </a:cubicBezTo>
                <a:cubicBezTo>
                  <a:pt x="2836517" y="1070137"/>
                  <a:pt x="2743708" y="1111622"/>
                  <a:pt x="2617891" y="1087236"/>
                </a:cubicBezTo>
                <a:cubicBezTo>
                  <a:pt x="2492074" y="1062850"/>
                  <a:pt x="2279045" y="1067518"/>
                  <a:pt x="2150639" y="1087236"/>
                </a:cubicBezTo>
                <a:cubicBezTo>
                  <a:pt x="2022233" y="1106954"/>
                  <a:pt x="1909949" y="1097446"/>
                  <a:pt x="1683387" y="1087236"/>
                </a:cubicBezTo>
                <a:cubicBezTo>
                  <a:pt x="1456825" y="1077026"/>
                  <a:pt x="1271049" y="1055843"/>
                  <a:pt x="985710" y="1087236"/>
                </a:cubicBezTo>
                <a:cubicBezTo>
                  <a:pt x="700371" y="1118629"/>
                  <a:pt x="353464" y="1125128"/>
                  <a:pt x="0" y="1087236"/>
                </a:cubicBezTo>
                <a:cubicBezTo>
                  <a:pt x="-5739" y="918744"/>
                  <a:pt x="13532" y="806071"/>
                  <a:pt x="0" y="543618"/>
                </a:cubicBezTo>
                <a:cubicBezTo>
                  <a:pt x="-13532" y="281165"/>
                  <a:pt x="15207" y="110173"/>
                  <a:pt x="0" y="0"/>
                </a:cubicBezTo>
                <a:close/>
              </a:path>
              <a:path w="5760640" h="1087236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38679" y="139056"/>
                  <a:pt x="5743259" y="420474"/>
                  <a:pt x="5760640" y="543618"/>
                </a:cubicBezTo>
                <a:cubicBezTo>
                  <a:pt x="5778021" y="666762"/>
                  <a:pt x="5734506" y="893623"/>
                  <a:pt x="5760640" y="1087236"/>
                </a:cubicBezTo>
                <a:cubicBezTo>
                  <a:pt x="5416569" y="1099931"/>
                  <a:pt x="5258375" y="1116404"/>
                  <a:pt x="5062962" y="1087236"/>
                </a:cubicBezTo>
                <a:cubicBezTo>
                  <a:pt x="4867549" y="1058068"/>
                  <a:pt x="4592025" y="1099772"/>
                  <a:pt x="4307679" y="1087236"/>
                </a:cubicBezTo>
                <a:cubicBezTo>
                  <a:pt x="4023333" y="1074700"/>
                  <a:pt x="3926545" y="1096878"/>
                  <a:pt x="3552395" y="1087236"/>
                </a:cubicBezTo>
                <a:cubicBezTo>
                  <a:pt x="3178245" y="1077594"/>
                  <a:pt x="3170136" y="1075008"/>
                  <a:pt x="3027536" y="1087236"/>
                </a:cubicBezTo>
                <a:cubicBezTo>
                  <a:pt x="2884936" y="1099464"/>
                  <a:pt x="2585597" y="1088493"/>
                  <a:pt x="2387465" y="1087236"/>
                </a:cubicBezTo>
                <a:cubicBezTo>
                  <a:pt x="2189333" y="1085979"/>
                  <a:pt x="1811324" y="1053399"/>
                  <a:pt x="1632181" y="1087236"/>
                </a:cubicBezTo>
                <a:cubicBezTo>
                  <a:pt x="1453038" y="1121073"/>
                  <a:pt x="1167624" y="1108767"/>
                  <a:pt x="992110" y="1087236"/>
                </a:cubicBezTo>
                <a:cubicBezTo>
                  <a:pt x="816596" y="1065705"/>
                  <a:pt x="435959" y="1119771"/>
                  <a:pt x="0" y="1087236"/>
                </a:cubicBezTo>
                <a:cubicBezTo>
                  <a:pt x="6719" y="926289"/>
                  <a:pt x="-25051" y="749415"/>
                  <a:pt x="0" y="565363"/>
                </a:cubicBezTo>
                <a:cubicBezTo>
                  <a:pt x="25051" y="381311"/>
                  <a:pt x="20378" y="24432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rtl="0">
              <a:buNone/>
            </a:pPr>
            <a:r>
              <a:rPr lang="de-DE" sz="1600" b="1" dirty="0"/>
              <a:t>Beschreibung</a:t>
            </a:r>
            <a:r>
              <a:rPr lang="de-DE" sz="1600" dirty="0"/>
              <a:t>:</a:t>
            </a:r>
          </a:p>
          <a:p>
            <a:pPr rtl="0"/>
            <a:r>
              <a:rPr lang="de-DE" sz="1600" dirty="0"/>
              <a:t>Die Gruppe </a:t>
            </a:r>
            <a:r>
              <a:rPr lang="de-DE" sz="1600" dirty="0" err="1"/>
              <a:t>event</a:t>
            </a:r>
            <a:r>
              <a:rPr lang="de-DE" sz="1600" dirty="0"/>
              <a:t> benötigt Schreibrechte im Ordner /</a:t>
            </a:r>
            <a:r>
              <a:rPr lang="de-DE" sz="1600" dirty="0" err="1"/>
              <a:t>opt</a:t>
            </a:r>
            <a:r>
              <a:rPr lang="de-DE" sz="1600" dirty="0"/>
              <a:t>/licht/Blitzlicht. Überprüfung durch Erstellen einer leeren Datei als </a:t>
            </a:r>
            <a:r>
              <a:rPr lang="de-DE" sz="1600" dirty="0" err="1"/>
              <a:t>user</a:t>
            </a:r>
            <a:r>
              <a:rPr lang="de-DE" sz="1600" dirty="0"/>
              <a:t> </a:t>
            </a:r>
            <a:r>
              <a:rPr lang="de-DE" sz="1600" dirty="0" err="1"/>
              <a:t>dherzog</a:t>
            </a:r>
            <a:r>
              <a:rPr lang="de-DE" sz="1600" dirty="0"/>
              <a:t> im Ordner /Blitzlicht</a:t>
            </a:r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5088A14D-1986-06A5-E3DF-C6726638B6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5609949"/>
            <a:ext cx="11743443" cy="1131419"/>
          </a:xfrm>
          <a:custGeom>
            <a:avLst/>
            <a:gdLst>
              <a:gd name="connsiteX0" fmla="*/ 0 w 11743443"/>
              <a:gd name="connsiteY0" fmla="*/ 0 h 1131419"/>
              <a:gd name="connsiteX1" fmla="*/ 808225 w 11743443"/>
              <a:gd name="connsiteY1" fmla="*/ 0 h 1131419"/>
              <a:gd name="connsiteX2" fmla="*/ 1146713 w 11743443"/>
              <a:gd name="connsiteY2" fmla="*/ 0 h 1131419"/>
              <a:gd name="connsiteX3" fmla="*/ 2072372 w 11743443"/>
              <a:gd name="connsiteY3" fmla="*/ 0 h 1131419"/>
              <a:gd name="connsiteX4" fmla="*/ 2763163 w 11743443"/>
              <a:gd name="connsiteY4" fmla="*/ 0 h 1131419"/>
              <a:gd name="connsiteX5" fmla="*/ 3101651 w 11743443"/>
              <a:gd name="connsiteY5" fmla="*/ 0 h 1131419"/>
              <a:gd name="connsiteX6" fmla="*/ 3792441 w 11743443"/>
              <a:gd name="connsiteY6" fmla="*/ 0 h 1131419"/>
              <a:gd name="connsiteX7" fmla="*/ 4718101 w 11743443"/>
              <a:gd name="connsiteY7" fmla="*/ 0 h 1131419"/>
              <a:gd name="connsiteX8" fmla="*/ 5291457 w 11743443"/>
              <a:gd name="connsiteY8" fmla="*/ 0 h 1131419"/>
              <a:gd name="connsiteX9" fmla="*/ 5864814 w 11743443"/>
              <a:gd name="connsiteY9" fmla="*/ 0 h 1131419"/>
              <a:gd name="connsiteX10" fmla="*/ 6555604 w 11743443"/>
              <a:gd name="connsiteY10" fmla="*/ 0 h 1131419"/>
              <a:gd name="connsiteX11" fmla="*/ 7363830 w 11743443"/>
              <a:gd name="connsiteY11" fmla="*/ 0 h 1131419"/>
              <a:gd name="connsiteX12" fmla="*/ 8172055 w 11743443"/>
              <a:gd name="connsiteY12" fmla="*/ 0 h 1131419"/>
              <a:gd name="connsiteX13" fmla="*/ 8980280 w 11743443"/>
              <a:gd name="connsiteY13" fmla="*/ 0 h 1131419"/>
              <a:gd name="connsiteX14" fmla="*/ 9905940 w 11743443"/>
              <a:gd name="connsiteY14" fmla="*/ 0 h 1131419"/>
              <a:gd name="connsiteX15" fmla="*/ 10596730 w 11743443"/>
              <a:gd name="connsiteY15" fmla="*/ 0 h 1131419"/>
              <a:gd name="connsiteX16" fmla="*/ 11743443 w 11743443"/>
              <a:gd name="connsiteY16" fmla="*/ 0 h 1131419"/>
              <a:gd name="connsiteX17" fmla="*/ 11743443 w 11743443"/>
              <a:gd name="connsiteY17" fmla="*/ 565710 h 1131419"/>
              <a:gd name="connsiteX18" fmla="*/ 11743443 w 11743443"/>
              <a:gd name="connsiteY18" fmla="*/ 1131419 h 1131419"/>
              <a:gd name="connsiteX19" fmla="*/ 10935218 w 11743443"/>
              <a:gd name="connsiteY19" fmla="*/ 1131419 h 1131419"/>
              <a:gd name="connsiteX20" fmla="*/ 10361861 w 11743443"/>
              <a:gd name="connsiteY20" fmla="*/ 1131419 h 1131419"/>
              <a:gd name="connsiteX21" fmla="*/ 9788505 w 11743443"/>
              <a:gd name="connsiteY21" fmla="*/ 1131419 h 1131419"/>
              <a:gd name="connsiteX22" fmla="*/ 9215149 w 11743443"/>
              <a:gd name="connsiteY22" fmla="*/ 1131419 h 1131419"/>
              <a:gd name="connsiteX23" fmla="*/ 8641792 w 11743443"/>
              <a:gd name="connsiteY23" fmla="*/ 1131419 h 1131419"/>
              <a:gd name="connsiteX24" fmla="*/ 7833567 w 11743443"/>
              <a:gd name="connsiteY24" fmla="*/ 1131419 h 1131419"/>
              <a:gd name="connsiteX25" fmla="*/ 7142777 w 11743443"/>
              <a:gd name="connsiteY25" fmla="*/ 1131419 h 1131419"/>
              <a:gd name="connsiteX26" fmla="*/ 6804289 w 11743443"/>
              <a:gd name="connsiteY26" fmla="*/ 1131419 h 1131419"/>
              <a:gd name="connsiteX27" fmla="*/ 6230933 w 11743443"/>
              <a:gd name="connsiteY27" fmla="*/ 1131419 h 1131419"/>
              <a:gd name="connsiteX28" fmla="*/ 5422708 w 11743443"/>
              <a:gd name="connsiteY28" fmla="*/ 1131419 h 1131419"/>
              <a:gd name="connsiteX29" fmla="*/ 4966786 w 11743443"/>
              <a:gd name="connsiteY29" fmla="*/ 1131419 h 1131419"/>
              <a:gd name="connsiteX30" fmla="*/ 4041126 w 11743443"/>
              <a:gd name="connsiteY30" fmla="*/ 1131419 h 1131419"/>
              <a:gd name="connsiteX31" fmla="*/ 3115466 w 11743443"/>
              <a:gd name="connsiteY31" fmla="*/ 1131419 h 1131419"/>
              <a:gd name="connsiteX32" fmla="*/ 2424676 w 11743443"/>
              <a:gd name="connsiteY32" fmla="*/ 1131419 h 1131419"/>
              <a:gd name="connsiteX33" fmla="*/ 1499016 w 11743443"/>
              <a:gd name="connsiteY33" fmla="*/ 1131419 h 1131419"/>
              <a:gd name="connsiteX34" fmla="*/ 808225 w 11743443"/>
              <a:gd name="connsiteY34" fmla="*/ 1131419 h 1131419"/>
              <a:gd name="connsiteX35" fmla="*/ 0 w 11743443"/>
              <a:gd name="connsiteY35" fmla="*/ 1131419 h 1131419"/>
              <a:gd name="connsiteX36" fmla="*/ 0 w 11743443"/>
              <a:gd name="connsiteY36" fmla="*/ 599652 h 1131419"/>
              <a:gd name="connsiteX37" fmla="*/ 0 w 11743443"/>
              <a:gd name="connsiteY37" fmla="*/ 0 h 11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43443" h="1131419" fill="none" extrusionOk="0">
                <a:moveTo>
                  <a:pt x="0" y="0"/>
                </a:moveTo>
                <a:cubicBezTo>
                  <a:pt x="366556" y="-27311"/>
                  <a:pt x="419191" y="-26413"/>
                  <a:pt x="808225" y="0"/>
                </a:cubicBezTo>
                <a:cubicBezTo>
                  <a:pt x="1197260" y="26413"/>
                  <a:pt x="1053509" y="-783"/>
                  <a:pt x="1146713" y="0"/>
                </a:cubicBezTo>
                <a:cubicBezTo>
                  <a:pt x="1239917" y="783"/>
                  <a:pt x="1885105" y="41926"/>
                  <a:pt x="2072372" y="0"/>
                </a:cubicBezTo>
                <a:cubicBezTo>
                  <a:pt x="2259639" y="-41926"/>
                  <a:pt x="2620320" y="-20176"/>
                  <a:pt x="2763163" y="0"/>
                </a:cubicBezTo>
                <a:cubicBezTo>
                  <a:pt x="2906006" y="20176"/>
                  <a:pt x="2988603" y="-11154"/>
                  <a:pt x="3101651" y="0"/>
                </a:cubicBezTo>
                <a:cubicBezTo>
                  <a:pt x="3214699" y="11154"/>
                  <a:pt x="3532049" y="22778"/>
                  <a:pt x="3792441" y="0"/>
                </a:cubicBezTo>
                <a:cubicBezTo>
                  <a:pt x="4052833" y="-22778"/>
                  <a:pt x="4464460" y="-44619"/>
                  <a:pt x="4718101" y="0"/>
                </a:cubicBezTo>
                <a:cubicBezTo>
                  <a:pt x="4971742" y="44619"/>
                  <a:pt x="5050299" y="-21697"/>
                  <a:pt x="5291457" y="0"/>
                </a:cubicBezTo>
                <a:cubicBezTo>
                  <a:pt x="5532615" y="21697"/>
                  <a:pt x="5642688" y="14228"/>
                  <a:pt x="5864814" y="0"/>
                </a:cubicBezTo>
                <a:cubicBezTo>
                  <a:pt x="6086940" y="-14228"/>
                  <a:pt x="6294708" y="10337"/>
                  <a:pt x="6555604" y="0"/>
                </a:cubicBezTo>
                <a:cubicBezTo>
                  <a:pt x="6816500" y="-10337"/>
                  <a:pt x="7197493" y="-24425"/>
                  <a:pt x="7363830" y="0"/>
                </a:cubicBezTo>
                <a:cubicBezTo>
                  <a:pt x="7530167" y="24425"/>
                  <a:pt x="7945257" y="-12396"/>
                  <a:pt x="8172055" y="0"/>
                </a:cubicBezTo>
                <a:cubicBezTo>
                  <a:pt x="8398854" y="12396"/>
                  <a:pt x="8631672" y="1736"/>
                  <a:pt x="8980280" y="0"/>
                </a:cubicBezTo>
                <a:cubicBezTo>
                  <a:pt x="9328888" y="-1736"/>
                  <a:pt x="9627313" y="-37627"/>
                  <a:pt x="9905940" y="0"/>
                </a:cubicBezTo>
                <a:cubicBezTo>
                  <a:pt x="10184567" y="37627"/>
                  <a:pt x="10439695" y="23271"/>
                  <a:pt x="10596730" y="0"/>
                </a:cubicBezTo>
                <a:cubicBezTo>
                  <a:pt x="10753765" y="-23271"/>
                  <a:pt x="11283278" y="-1184"/>
                  <a:pt x="11743443" y="0"/>
                </a:cubicBezTo>
                <a:cubicBezTo>
                  <a:pt x="11765953" y="246691"/>
                  <a:pt x="11765504" y="321392"/>
                  <a:pt x="11743443" y="565710"/>
                </a:cubicBezTo>
                <a:cubicBezTo>
                  <a:pt x="11721383" y="810028"/>
                  <a:pt x="11769760" y="939793"/>
                  <a:pt x="11743443" y="1131419"/>
                </a:cubicBezTo>
                <a:cubicBezTo>
                  <a:pt x="11561506" y="1144973"/>
                  <a:pt x="11150921" y="1115543"/>
                  <a:pt x="10935218" y="1131419"/>
                </a:cubicBezTo>
                <a:cubicBezTo>
                  <a:pt x="10719516" y="1147295"/>
                  <a:pt x="10570285" y="1128032"/>
                  <a:pt x="10361861" y="1131419"/>
                </a:cubicBezTo>
                <a:cubicBezTo>
                  <a:pt x="10153437" y="1134806"/>
                  <a:pt x="10041317" y="1130238"/>
                  <a:pt x="9788505" y="1131419"/>
                </a:cubicBezTo>
                <a:cubicBezTo>
                  <a:pt x="9535693" y="1132600"/>
                  <a:pt x="9383634" y="1151301"/>
                  <a:pt x="9215149" y="1131419"/>
                </a:cubicBezTo>
                <a:cubicBezTo>
                  <a:pt x="9046664" y="1111537"/>
                  <a:pt x="8836827" y="1108223"/>
                  <a:pt x="8641792" y="1131419"/>
                </a:cubicBezTo>
                <a:cubicBezTo>
                  <a:pt x="8446757" y="1154615"/>
                  <a:pt x="8213568" y="1132086"/>
                  <a:pt x="7833567" y="1131419"/>
                </a:cubicBezTo>
                <a:cubicBezTo>
                  <a:pt x="7453566" y="1130752"/>
                  <a:pt x="7396352" y="1154885"/>
                  <a:pt x="7142777" y="1131419"/>
                </a:cubicBezTo>
                <a:cubicBezTo>
                  <a:pt x="6889202" y="1107954"/>
                  <a:pt x="6962600" y="1120052"/>
                  <a:pt x="6804289" y="1131419"/>
                </a:cubicBezTo>
                <a:cubicBezTo>
                  <a:pt x="6645978" y="1142786"/>
                  <a:pt x="6368210" y="1136690"/>
                  <a:pt x="6230933" y="1131419"/>
                </a:cubicBezTo>
                <a:cubicBezTo>
                  <a:pt x="6093656" y="1126148"/>
                  <a:pt x="5670066" y="1166893"/>
                  <a:pt x="5422708" y="1131419"/>
                </a:cubicBezTo>
                <a:cubicBezTo>
                  <a:pt x="5175351" y="1095945"/>
                  <a:pt x="5173734" y="1144540"/>
                  <a:pt x="4966786" y="1131419"/>
                </a:cubicBezTo>
                <a:cubicBezTo>
                  <a:pt x="4759838" y="1118298"/>
                  <a:pt x="4322774" y="1102980"/>
                  <a:pt x="4041126" y="1131419"/>
                </a:cubicBezTo>
                <a:cubicBezTo>
                  <a:pt x="3759478" y="1159858"/>
                  <a:pt x="3470505" y="1125540"/>
                  <a:pt x="3115466" y="1131419"/>
                </a:cubicBezTo>
                <a:cubicBezTo>
                  <a:pt x="2760427" y="1137298"/>
                  <a:pt x="2592602" y="1108965"/>
                  <a:pt x="2424676" y="1131419"/>
                </a:cubicBezTo>
                <a:cubicBezTo>
                  <a:pt x="2256750" y="1153874"/>
                  <a:pt x="1783600" y="1139660"/>
                  <a:pt x="1499016" y="1131419"/>
                </a:cubicBezTo>
                <a:cubicBezTo>
                  <a:pt x="1214432" y="1123178"/>
                  <a:pt x="974873" y="1163238"/>
                  <a:pt x="808225" y="1131419"/>
                </a:cubicBezTo>
                <a:cubicBezTo>
                  <a:pt x="641577" y="1099600"/>
                  <a:pt x="197626" y="1149606"/>
                  <a:pt x="0" y="1131419"/>
                </a:cubicBezTo>
                <a:cubicBezTo>
                  <a:pt x="-1555" y="927448"/>
                  <a:pt x="-20394" y="713382"/>
                  <a:pt x="0" y="599652"/>
                </a:cubicBezTo>
                <a:cubicBezTo>
                  <a:pt x="20394" y="485922"/>
                  <a:pt x="9584" y="136976"/>
                  <a:pt x="0" y="0"/>
                </a:cubicBezTo>
                <a:close/>
              </a:path>
              <a:path w="11743443" h="1131419" stroke="0" extrusionOk="0">
                <a:moveTo>
                  <a:pt x="0" y="0"/>
                </a:moveTo>
                <a:cubicBezTo>
                  <a:pt x="118735" y="-16612"/>
                  <a:pt x="383308" y="-5924"/>
                  <a:pt x="573356" y="0"/>
                </a:cubicBezTo>
                <a:cubicBezTo>
                  <a:pt x="763404" y="5924"/>
                  <a:pt x="832095" y="-6751"/>
                  <a:pt x="911844" y="0"/>
                </a:cubicBezTo>
                <a:cubicBezTo>
                  <a:pt x="991593" y="6751"/>
                  <a:pt x="1414839" y="-32810"/>
                  <a:pt x="1837503" y="0"/>
                </a:cubicBezTo>
                <a:cubicBezTo>
                  <a:pt x="2260167" y="32810"/>
                  <a:pt x="2227580" y="-3295"/>
                  <a:pt x="2410860" y="0"/>
                </a:cubicBezTo>
                <a:cubicBezTo>
                  <a:pt x="2594140" y="3295"/>
                  <a:pt x="2864749" y="22222"/>
                  <a:pt x="2984216" y="0"/>
                </a:cubicBezTo>
                <a:cubicBezTo>
                  <a:pt x="3103683" y="-22222"/>
                  <a:pt x="3559656" y="16592"/>
                  <a:pt x="3909876" y="0"/>
                </a:cubicBezTo>
                <a:cubicBezTo>
                  <a:pt x="4260096" y="-16592"/>
                  <a:pt x="4161264" y="-467"/>
                  <a:pt x="4365798" y="0"/>
                </a:cubicBezTo>
                <a:cubicBezTo>
                  <a:pt x="4570332" y="467"/>
                  <a:pt x="5011264" y="20456"/>
                  <a:pt x="5291457" y="0"/>
                </a:cubicBezTo>
                <a:cubicBezTo>
                  <a:pt x="5571650" y="-20456"/>
                  <a:pt x="5839669" y="-10074"/>
                  <a:pt x="6217117" y="0"/>
                </a:cubicBezTo>
                <a:cubicBezTo>
                  <a:pt x="6594565" y="10074"/>
                  <a:pt x="6683574" y="-11596"/>
                  <a:pt x="6907908" y="0"/>
                </a:cubicBezTo>
                <a:cubicBezTo>
                  <a:pt x="7132242" y="11596"/>
                  <a:pt x="7580963" y="17095"/>
                  <a:pt x="7833567" y="0"/>
                </a:cubicBezTo>
                <a:cubicBezTo>
                  <a:pt x="8086171" y="-17095"/>
                  <a:pt x="8290492" y="-14981"/>
                  <a:pt x="8406924" y="0"/>
                </a:cubicBezTo>
                <a:cubicBezTo>
                  <a:pt x="8523356" y="14981"/>
                  <a:pt x="8785410" y="15835"/>
                  <a:pt x="8980280" y="0"/>
                </a:cubicBezTo>
                <a:cubicBezTo>
                  <a:pt x="9175150" y="-15835"/>
                  <a:pt x="9433499" y="-14576"/>
                  <a:pt x="9788505" y="0"/>
                </a:cubicBezTo>
                <a:cubicBezTo>
                  <a:pt x="10143511" y="14576"/>
                  <a:pt x="10147045" y="-139"/>
                  <a:pt x="10361861" y="0"/>
                </a:cubicBezTo>
                <a:cubicBezTo>
                  <a:pt x="10576677" y="139"/>
                  <a:pt x="11112584" y="-40385"/>
                  <a:pt x="11743443" y="0"/>
                </a:cubicBezTo>
                <a:cubicBezTo>
                  <a:pt x="11772421" y="206595"/>
                  <a:pt x="11723286" y="470511"/>
                  <a:pt x="11743443" y="588338"/>
                </a:cubicBezTo>
                <a:cubicBezTo>
                  <a:pt x="11763600" y="706165"/>
                  <a:pt x="11761927" y="900112"/>
                  <a:pt x="11743443" y="1131419"/>
                </a:cubicBezTo>
                <a:cubicBezTo>
                  <a:pt x="11459415" y="1168446"/>
                  <a:pt x="11118715" y="1161900"/>
                  <a:pt x="10935218" y="1131419"/>
                </a:cubicBezTo>
                <a:cubicBezTo>
                  <a:pt x="10751721" y="1100938"/>
                  <a:pt x="10660904" y="1123545"/>
                  <a:pt x="10479296" y="1131419"/>
                </a:cubicBezTo>
                <a:cubicBezTo>
                  <a:pt x="10297688" y="1139293"/>
                  <a:pt x="9848633" y="1096706"/>
                  <a:pt x="9553636" y="1131419"/>
                </a:cubicBezTo>
                <a:cubicBezTo>
                  <a:pt x="9258639" y="1166132"/>
                  <a:pt x="9051737" y="1130771"/>
                  <a:pt x="8862846" y="1131419"/>
                </a:cubicBezTo>
                <a:cubicBezTo>
                  <a:pt x="8673955" y="1132068"/>
                  <a:pt x="8594489" y="1126575"/>
                  <a:pt x="8406924" y="1131419"/>
                </a:cubicBezTo>
                <a:cubicBezTo>
                  <a:pt x="8219359" y="1136263"/>
                  <a:pt x="7883989" y="1104195"/>
                  <a:pt x="7716133" y="1131419"/>
                </a:cubicBezTo>
                <a:cubicBezTo>
                  <a:pt x="7548277" y="1158643"/>
                  <a:pt x="7451327" y="1146425"/>
                  <a:pt x="7377645" y="1131419"/>
                </a:cubicBezTo>
                <a:cubicBezTo>
                  <a:pt x="7303963" y="1116413"/>
                  <a:pt x="7184913" y="1119680"/>
                  <a:pt x="7039158" y="1131419"/>
                </a:cubicBezTo>
                <a:cubicBezTo>
                  <a:pt x="6893403" y="1143158"/>
                  <a:pt x="6602197" y="1122963"/>
                  <a:pt x="6348367" y="1131419"/>
                </a:cubicBezTo>
                <a:cubicBezTo>
                  <a:pt x="6094537" y="1139875"/>
                  <a:pt x="6078317" y="1122892"/>
                  <a:pt x="5892445" y="1131419"/>
                </a:cubicBezTo>
                <a:cubicBezTo>
                  <a:pt x="5706573" y="1139946"/>
                  <a:pt x="5261904" y="1148872"/>
                  <a:pt x="5084220" y="1131419"/>
                </a:cubicBezTo>
                <a:cubicBezTo>
                  <a:pt x="4906537" y="1113966"/>
                  <a:pt x="4730651" y="1110375"/>
                  <a:pt x="4628298" y="1131419"/>
                </a:cubicBezTo>
                <a:cubicBezTo>
                  <a:pt x="4525945" y="1152463"/>
                  <a:pt x="3989859" y="1121132"/>
                  <a:pt x="3820073" y="1131419"/>
                </a:cubicBezTo>
                <a:cubicBezTo>
                  <a:pt x="3650288" y="1141706"/>
                  <a:pt x="3565978" y="1121465"/>
                  <a:pt x="3481585" y="1131419"/>
                </a:cubicBezTo>
                <a:cubicBezTo>
                  <a:pt x="3397192" y="1141373"/>
                  <a:pt x="3009682" y="1106089"/>
                  <a:pt x="2673360" y="1131419"/>
                </a:cubicBezTo>
                <a:cubicBezTo>
                  <a:pt x="2337039" y="1156749"/>
                  <a:pt x="2334290" y="1137352"/>
                  <a:pt x="2217438" y="1131419"/>
                </a:cubicBezTo>
                <a:cubicBezTo>
                  <a:pt x="2100586" y="1125486"/>
                  <a:pt x="2026651" y="1120939"/>
                  <a:pt x="1878951" y="1131419"/>
                </a:cubicBezTo>
                <a:cubicBezTo>
                  <a:pt x="1731251" y="1141899"/>
                  <a:pt x="1605098" y="1138946"/>
                  <a:pt x="1423029" y="1131419"/>
                </a:cubicBezTo>
                <a:cubicBezTo>
                  <a:pt x="1240960" y="1123892"/>
                  <a:pt x="947326" y="1106347"/>
                  <a:pt x="614804" y="1131419"/>
                </a:cubicBezTo>
                <a:cubicBezTo>
                  <a:pt x="282282" y="1156491"/>
                  <a:pt x="133940" y="1158525"/>
                  <a:pt x="0" y="1131419"/>
                </a:cubicBezTo>
                <a:cubicBezTo>
                  <a:pt x="-20486" y="957577"/>
                  <a:pt x="-17576" y="744570"/>
                  <a:pt x="0" y="599652"/>
                </a:cubicBezTo>
                <a:cubicBezTo>
                  <a:pt x="17576" y="454734"/>
                  <a:pt x="5159" y="16529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Nachbedingungen &amp; Anmerkungen</a:t>
            </a:r>
            <a:r>
              <a:rPr lang="de-DE" sz="1600" dirty="0"/>
              <a:t>:</a:t>
            </a:r>
            <a:br>
              <a:rPr lang="de-DE" sz="1600" dirty="0"/>
            </a:br>
            <a:r>
              <a:rPr lang="de-DE" sz="1600" dirty="0"/>
              <a:t>Die zweite Syntaxvariante ist die </a:t>
            </a:r>
            <a:r>
              <a:rPr lang="de-DE" sz="1600" dirty="0" err="1"/>
              <a:t>Oktalnotation</a:t>
            </a:r>
            <a:r>
              <a:rPr lang="de-DE" sz="1600" dirty="0"/>
              <a:t>. Hierbei werden die vergebenen Rechte durch eine ‘1’ und </a:t>
            </a:r>
            <a:br>
              <a:rPr lang="de-DE" sz="1600" dirty="0"/>
            </a:br>
            <a:r>
              <a:rPr lang="de-DE" sz="1600" dirty="0"/>
              <a:t>die nicht vergebenen Rechte durch eine ‘</a:t>
            </a:r>
            <a:r>
              <a:rPr lang="de-DE" sz="1600" dirty="0">
                <a:latin typeface="+mj-lt"/>
                <a:cs typeface="Courier New" panose="02070309020205020404" pitchFamily="49" charset="0"/>
              </a:rPr>
              <a:t>0</a:t>
            </a:r>
            <a:r>
              <a:rPr lang="de-DE" sz="1600" dirty="0"/>
              <a:t>’ ersetzt und die entstandene Binärzahl in eine dreistellige</a:t>
            </a:r>
            <a:br>
              <a:rPr lang="de-DE" sz="1600" dirty="0"/>
            </a:br>
            <a:r>
              <a:rPr lang="de-DE" sz="1600" dirty="0"/>
              <a:t> </a:t>
            </a:r>
            <a:r>
              <a:rPr lang="de-DE" sz="1600" dirty="0" err="1"/>
              <a:t>Oktalzahl</a:t>
            </a:r>
            <a:r>
              <a:rPr lang="de-DE" sz="1600" dirty="0"/>
              <a:t> umgewandelt. Bei der </a:t>
            </a:r>
            <a:r>
              <a:rPr lang="de-DE" sz="1600" dirty="0" err="1"/>
              <a:t>Oktalnotation</a:t>
            </a:r>
            <a:r>
              <a:rPr lang="de-DE" sz="1600" dirty="0"/>
              <a:t> werden alle betroffenen Dateien auf den gleichen</a:t>
            </a:r>
            <a:br>
              <a:rPr lang="de-DE" sz="1600" dirty="0"/>
            </a:br>
            <a:r>
              <a:rPr lang="de-DE" sz="1600" dirty="0"/>
              <a:t> Rechtewert gesetzt, </a:t>
            </a:r>
            <a:r>
              <a:rPr lang="de-DE" sz="1600" dirty="0">
                <a:solidFill>
                  <a:srgbClr val="FFFF00"/>
                </a:solidFill>
              </a:rPr>
              <a:t>unabhängig davon, welche Rechte vorher eingestellt waren</a:t>
            </a:r>
            <a:r>
              <a:rPr lang="de-DE" sz="1600" dirty="0"/>
              <a:t>. Beispiel: </a:t>
            </a:r>
            <a:r>
              <a:rPr lang="de-DE" sz="1600" dirty="0" err="1"/>
              <a:t>chmod</a:t>
            </a:r>
            <a:r>
              <a:rPr lang="de-DE" sz="1600" dirty="0"/>
              <a:t> 744 *.sh</a:t>
            </a:r>
          </a:p>
        </p:txBody>
      </p:sp>
      <p:sp>
        <p:nvSpPr>
          <p:cNvPr id="4" name="Inhaltsplatzhalter 13">
            <a:extLst>
              <a:ext uri="{FF2B5EF4-FFF2-40B4-BE49-F238E27FC236}">
                <a16:creationId xmlns:a16="http://schemas.microsoft.com/office/drawing/2014/main" id="{D6649CC8-792C-673F-E0EB-3482FF388F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22604" y="123962"/>
            <a:ext cx="4162184" cy="887013"/>
          </a:xfrm>
          <a:custGeom>
            <a:avLst/>
            <a:gdLst>
              <a:gd name="connsiteX0" fmla="*/ 0 w 4162184"/>
              <a:gd name="connsiteY0" fmla="*/ 0 h 887013"/>
              <a:gd name="connsiteX1" fmla="*/ 652075 w 4162184"/>
              <a:gd name="connsiteY1" fmla="*/ 0 h 887013"/>
              <a:gd name="connsiteX2" fmla="*/ 1220907 w 4162184"/>
              <a:gd name="connsiteY2" fmla="*/ 0 h 887013"/>
              <a:gd name="connsiteX3" fmla="*/ 1831361 w 4162184"/>
              <a:gd name="connsiteY3" fmla="*/ 0 h 887013"/>
              <a:gd name="connsiteX4" fmla="*/ 2566680 w 4162184"/>
              <a:gd name="connsiteY4" fmla="*/ 0 h 887013"/>
              <a:gd name="connsiteX5" fmla="*/ 3218756 w 4162184"/>
              <a:gd name="connsiteY5" fmla="*/ 0 h 887013"/>
              <a:gd name="connsiteX6" fmla="*/ 4162184 w 4162184"/>
              <a:gd name="connsiteY6" fmla="*/ 0 h 887013"/>
              <a:gd name="connsiteX7" fmla="*/ 4162184 w 4162184"/>
              <a:gd name="connsiteY7" fmla="*/ 452377 h 887013"/>
              <a:gd name="connsiteX8" fmla="*/ 4162184 w 4162184"/>
              <a:gd name="connsiteY8" fmla="*/ 887013 h 887013"/>
              <a:gd name="connsiteX9" fmla="*/ 3468487 w 4162184"/>
              <a:gd name="connsiteY9" fmla="*/ 887013 h 887013"/>
              <a:gd name="connsiteX10" fmla="*/ 2858033 w 4162184"/>
              <a:gd name="connsiteY10" fmla="*/ 887013 h 887013"/>
              <a:gd name="connsiteX11" fmla="*/ 2081092 w 4162184"/>
              <a:gd name="connsiteY11" fmla="*/ 887013 h 887013"/>
              <a:gd name="connsiteX12" fmla="*/ 1429017 w 4162184"/>
              <a:gd name="connsiteY12" fmla="*/ 887013 h 887013"/>
              <a:gd name="connsiteX13" fmla="*/ 860185 w 4162184"/>
              <a:gd name="connsiteY13" fmla="*/ 887013 h 887013"/>
              <a:gd name="connsiteX14" fmla="*/ 0 w 4162184"/>
              <a:gd name="connsiteY14" fmla="*/ 887013 h 887013"/>
              <a:gd name="connsiteX15" fmla="*/ 0 w 4162184"/>
              <a:gd name="connsiteY15" fmla="*/ 461247 h 887013"/>
              <a:gd name="connsiteX16" fmla="*/ 0 w 4162184"/>
              <a:gd name="connsiteY16" fmla="*/ 0 h 88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2184" h="887013" fill="none" extrusionOk="0">
                <a:moveTo>
                  <a:pt x="0" y="0"/>
                </a:moveTo>
                <a:cubicBezTo>
                  <a:pt x="253612" y="-11562"/>
                  <a:pt x="462478" y="-19267"/>
                  <a:pt x="652075" y="0"/>
                </a:cubicBezTo>
                <a:cubicBezTo>
                  <a:pt x="841673" y="19267"/>
                  <a:pt x="976874" y="-24402"/>
                  <a:pt x="1220907" y="0"/>
                </a:cubicBezTo>
                <a:cubicBezTo>
                  <a:pt x="1464940" y="24402"/>
                  <a:pt x="1692993" y="-16002"/>
                  <a:pt x="1831361" y="0"/>
                </a:cubicBezTo>
                <a:cubicBezTo>
                  <a:pt x="1969729" y="16002"/>
                  <a:pt x="2238023" y="-26476"/>
                  <a:pt x="2566680" y="0"/>
                </a:cubicBezTo>
                <a:cubicBezTo>
                  <a:pt x="2895337" y="26476"/>
                  <a:pt x="2944153" y="-19857"/>
                  <a:pt x="3218756" y="0"/>
                </a:cubicBezTo>
                <a:cubicBezTo>
                  <a:pt x="3493359" y="19857"/>
                  <a:pt x="3969441" y="-22360"/>
                  <a:pt x="4162184" y="0"/>
                </a:cubicBezTo>
                <a:cubicBezTo>
                  <a:pt x="4143084" y="215734"/>
                  <a:pt x="4184187" y="271585"/>
                  <a:pt x="4162184" y="452377"/>
                </a:cubicBezTo>
                <a:cubicBezTo>
                  <a:pt x="4140181" y="633169"/>
                  <a:pt x="4144913" y="723206"/>
                  <a:pt x="4162184" y="887013"/>
                </a:cubicBezTo>
                <a:cubicBezTo>
                  <a:pt x="3971131" y="855771"/>
                  <a:pt x="3752390" y="888508"/>
                  <a:pt x="3468487" y="887013"/>
                </a:cubicBezTo>
                <a:cubicBezTo>
                  <a:pt x="3184584" y="885518"/>
                  <a:pt x="3016988" y="872248"/>
                  <a:pt x="2858033" y="887013"/>
                </a:cubicBezTo>
                <a:cubicBezTo>
                  <a:pt x="2699078" y="901778"/>
                  <a:pt x="2352837" y="862666"/>
                  <a:pt x="2081092" y="887013"/>
                </a:cubicBezTo>
                <a:cubicBezTo>
                  <a:pt x="1809347" y="911360"/>
                  <a:pt x="1669704" y="911034"/>
                  <a:pt x="1429017" y="887013"/>
                </a:cubicBezTo>
                <a:cubicBezTo>
                  <a:pt x="1188330" y="862992"/>
                  <a:pt x="1050442" y="889824"/>
                  <a:pt x="860185" y="887013"/>
                </a:cubicBezTo>
                <a:cubicBezTo>
                  <a:pt x="669928" y="884202"/>
                  <a:pt x="379825" y="899019"/>
                  <a:pt x="0" y="887013"/>
                </a:cubicBezTo>
                <a:cubicBezTo>
                  <a:pt x="5646" y="747604"/>
                  <a:pt x="-996" y="600078"/>
                  <a:pt x="0" y="461247"/>
                </a:cubicBezTo>
                <a:cubicBezTo>
                  <a:pt x="996" y="322416"/>
                  <a:pt x="11422" y="121926"/>
                  <a:pt x="0" y="0"/>
                </a:cubicBezTo>
                <a:close/>
              </a:path>
              <a:path w="4162184" h="887013" stroke="0" extrusionOk="0">
                <a:moveTo>
                  <a:pt x="0" y="0"/>
                </a:moveTo>
                <a:cubicBezTo>
                  <a:pt x="192377" y="-4309"/>
                  <a:pt x="474458" y="-15432"/>
                  <a:pt x="652075" y="0"/>
                </a:cubicBezTo>
                <a:cubicBezTo>
                  <a:pt x="829693" y="15432"/>
                  <a:pt x="1077380" y="-12314"/>
                  <a:pt x="1220907" y="0"/>
                </a:cubicBezTo>
                <a:cubicBezTo>
                  <a:pt x="1364434" y="12314"/>
                  <a:pt x="1666746" y="180"/>
                  <a:pt x="1997848" y="0"/>
                </a:cubicBezTo>
                <a:cubicBezTo>
                  <a:pt x="2328950" y="-180"/>
                  <a:pt x="2519443" y="28370"/>
                  <a:pt x="2649924" y="0"/>
                </a:cubicBezTo>
                <a:cubicBezTo>
                  <a:pt x="2780405" y="-28370"/>
                  <a:pt x="3003188" y="21174"/>
                  <a:pt x="3301999" y="0"/>
                </a:cubicBezTo>
                <a:cubicBezTo>
                  <a:pt x="3600810" y="-21174"/>
                  <a:pt x="3965341" y="-41447"/>
                  <a:pt x="4162184" y="0"/>
                </a:cubicBezTo>
                <a:cubicBezTo>
                  <a:pt x="4165696" y="100901"/>
                  <a:pt x="4174742" y="260812"/>
                  <a:pt x="4162184" y="425766"/>
                </a:cubicBezTo>
                <a:cubicBezTo>
                  <a:pt x="4149626" y="590720"/>
                  <a:pt x="4162270" y="704279"/>
                  <a:pt x="4162184" y="887013"/>
                </a:cubicBezTo>
                <a:cubicBezTo>
                  <a:pt x="3864412" y="895451"/>
                  <a:pt x="3773578" y="883952"/>
                  <a:pt x="3551730" y="887013"/>
                </a:cubicBezTo>
                <a:cubicBezTo>
                  <a:pt x="3329882" y="890074"/>
                  <a:pt x="3032584" y="907153"/>
                  <a:pt x="2858033" y="887013"/>
                </a:cubicBezTo>
                <a:cubicBezTo>
                  <a:pt x="2683482" y="866873"/>
                  <a:pt x="2392381" y="915359"/>
                  <a:pt x="2164336" y="887013"/>
                </a:cubicBezTo>
                <a:cubicBezTo>
                  <a:pt x="1936291" y="858667"/>
                  <a:pt x="1671764" y="868054"/>
                  <a:pt x="1512260" y="887013"/>
                </a:cubicBezTo>
                <a:cubicBezTo>
                  <a:pt x="1352756" y="905972"/>
                  <a:pt x="1040736" y="876972"/>
                  <a:pt x="735319" y="887013"/>
                </a:cubicBezTo>
                <a:cubicBezTo>
                  <a:pt x="429902" y="897054"/>
                  <a:pt x="294200" y="865158"/>
                  <a:pt x="0" y="887013"/>
                </a:cubicBezTo>
                <a:cubicBezTo>
                  <a:pt x="8009" y="705305"/>
                  <a:pt x="5716" y="570815"/>
                  <a:pt x="0" y="461247"/>
                </a:cubicBezTo>
                <a:cubicBezTo>
                  <a:pt x="-5716" y="351679"/>
                  <a:pt x="-4172" y="18532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Gecheckt und erledigt</a:t>
            </a:r>
            <a:r>
              <a:rPr lang="de-DE" sz="1600" dirty="0"/>
              <a:t>:</a:t>
            </a:r>
          </a:p>
          <a:p>
            <a:endParaRPr lang="de-DE" sz="1600" dirty="0"/>
          </a:p>
        </p:txBody>
      </p:sp>
      <p:sp>
        <p:nvSpPr>
          <p:cNvPr id="5" name="Inhaltsplatzhalter 13">
            <a:extLst>
              <a:ext uri="{FF2B5EF4-FFF2-40B4-BE49-F238E27FC236}">
                <a16:creationId xmlns:a16="http://schemas.microsoft.com/office/drawing/2014/main" id="{43A0B88F-8128-28C5-1DEC-4CF65BE22E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2376705"/>
            <a:ext cx="5760640" cy="1586035"/>
          </a:xfrm>
          <a:custGeom>
            <a:avLst/>
            <a:gdLst>
              <a:gd name="connsiteX0" fmla="*/ 0 w 5760640"/>
              <a:gd name="connsiteY0" fmla="*/ 0 h 1586035"/>
              <a:gd name="connsiteX1" fmla="*/ 467252 w 5760640"/>
              <a:gd name="connsiteY1" fmla="*/ 0 h 1586035"/>
              <a:gd name="connsiteX2" fmla="*/ 1222536 w 5760640"/>
              <a:gd name="connsiteY2" fmla="*/ 0 h 1586035"/>
              <a:gd name="connsiteX3" fmla="*/ 1920213 w 5760640"/>
              <a:gd name="connsiteY3" fmla="*/ 0 h 1586035"/>
              <a:gd name="connsiteX4" fmla="*/ 2387465 w 5760640"/>
              <a:gd name="connsiteY4" fmla="*/ 0 h 1586035"/>
              <a:gd name="connsiteX5" fmla="*/ 2969930 w 5760640"/>
              <a:gd name="connsiteY5" fmla="*/ 0 h 1586035"/>
              <a:gd name="connsiteX6" fmla="*/ 3725214 w 5760640"/>
              <a:gd name="connsiteY6" fmla="*/ 0 h 1586035"/>
              <a:gd name="connsiteX7" fmla="*/ 4365285 w 5760640"/>
              <a:gd name="connsiteY7" fmla="*/ 0 h 1586035"/>
              <a:gd name="connsiteX8" fmla="*/ 5062962 w 5760640"/>
              <a:gd name="connsiteY8" fmla="*/ 0 h 1586035"/>
              <a:gd name="connsiteX9" fmla="*/ 5760640 w 5760640"/>
              <a:gd name="connsiteY9" fmla="*/ 0 h 1586035"/>
              <a:gd name="connsiteX10" fmla="*/ 5760640 w 5760640"/>
              <a:gd name="connsiteY10" fmla="*/ 528678 h 1586035"/>
              <a:gd name="connsiteX11" fmla="*/ 5760640 w 5760640"/>
              <a:gd name="connsiteY11" fmla="*/ 1073217 h 1586035"/>
              <a:gd name="connsiteX12" fmla="*/ 5760640 w 5760640"/>
              <a:gd name="connsiteY12" fmla="*/ 1586035 h 1586035"/>
              <a:gd name="connsiteX13" fmla="*/ 5293388 w 5760640"/>
              <a:gd name="connsiteY13" fmla="*/ 1586035 h 1586035"/>
              <a:gd name="connsiteX14" fmla="*/ 4826136 w 5760640"/>
              <a:gd name="connsiteY14" fmla="*/ 1586035 h 1586035"/>
              <a:gd name="connsiteX15" fmla="*/ 4128459 w 5760640"/>
              <a:gd name="connsiteY15" fmla="*/ 1586035 h 1586035"/>
              <a:gd name="connsiteX16" fmla="*/ 3661207 w 5760640"/>
              <a:gd name="connsiteY16" fmla="*/ 1586035 h 1586035"/>
              <a:gd name="connsiteX17" fmla="*/ 3021136 w 5760640"/>
              <a:gd name="connsiteY17" fmla="*/ 1586035 h 1586035"/>
              <a:gd name="connsiteX18" fmla="*/ 2496277 w 5760640"/>
              <a:gd name="connsiteY18" fmla="*/ 1586035 h 1586035"/>
              <a:gd name="connsiteX19" fmla="*/ 1856206 w 5760640"/>
              <a:gd name="connsiteY19" fmla="*/ 1586035 h 1586035"/>
              <a:gd name="connsiteX20" fmla="*/ 1216135 w 5760640"/>
              <a:gd name="connsiteY20" fmla="*/ 1586035 h 1586035"/>
              <a:gd name="connsiteX21" fmla="*/ 576064 w 5760640"/>
              <a:gd name="connsiteY21" fmla="*/ 1586035 h 1586035"/>
              <a:gd name="connsiteX22" fmla="*/ 0 w 5760640"/>
              <a:gd name="connsiteY22" fmla="*/ 1586035 h 1586035"/>
              <a:gd name="connsiteX23" fmla="*/ 0 w 5760640"/>
              <a:gd name="connsiteY23" fmla="*/ 1073217 h 1586035"/>
              <a:gd name="connsiteX24" fmla="*/ 0 w 5760640"/>
              <a:gd name="connsiteY24" fmla="*/ 544539 h 1586035"/>
              <a:gd name="connsiteX25" fmla="*/ 0 w 5760640"/>
              <a:gd name="connsiteY25" fmla="*/ 0 h 158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586035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71841" y="135149"/>
                  <a:pt x="5771233" y="304190"/>
                  <a:pt x="5760640" y="528678"/>
                </a:cubicBezTo>
                <a:cubicBezTo>
                  <a:pt x="5750047" y="753166"/>
                  <a:pt x="5764678" y="907479"/>
                  <a:pt x="5760640" y="1073217"/>
                </a:cubicBezTo>
                <a:cubicBezTo>
                  <a:pt x="5756602" y="1238955"/>
                  <a:pt x="5781373" y="1448615"/>
                  <a:pt x="5760640" y="1586035"/>
                </a:cubicBezTo>
                <a:cubicBezTo>
                  <a:pt x="5610171" y="1567497"/>
                  <a:pt x="5421794" y="1566317"/>
                  <a:pt x="5293388" y="1586035"/>
                </a:cubicBezTo>
                <a:cubicBezTo>
                  <a:pt x="5164982" y="1605753"/>
                  <a:pt x="5052698" y="1596245"/>
                  <a:pt x="4826136" y="1586035"/>
                </a:cubicBezTo>
                <a:cubicBezTo>
                  <a:pt x="4599574" y="1575825"/>
                  <a:pt x="4413798" y="1554642"/>
                  <a:pt x="4128459" y="1586035"/>
                </a:cubicBezTo>
                <a:cubicBezTo>
                  <a:pt x="3843120" y="1617428"/>
                  <a:pt x="3832127" y="1603636"/>
                  <a:pt x="3661207" y="1586035"/>
                </a:cubicBezTo>
                <a:cubicBezTo>
                  <a:pt x="3490287" y="1568434"/>
                  <a:pt x="3194122" y="1571051"/>
                  <a:pt x="3021136" y="1586035"/>
                </a:cubicBezTo>
                <a:cubicBezTo>
                  <a:pt x="2848150" y="1601019"/>
                  <a:pt x="2685637" y="1587661"/>
                  <a:pt x="2496277" y="1586035"/>
                </a:cubicBezTo>
                <a:cubicBezTo>
                  <a:pt x="2306917" y="1584409"/>
                  <a:pt x="2144983" y="1559678"/>
                  <a:pt x="1856206" y="1586035"/>
                </a:cubicBezTo>
                <a:cubicBezTo>
                  <a:pt x="1567429" y="1612392"/>
                  <a:pt x="1492053" y="1614918"/>
                  <a:pt x="1216135" y="1586035"/>
                </a:cubicBezTo>
                <a:cubicBezTo>
                  <a:pt x="940217" y="1557152"/>
                  <a:pt x="887486" y="1601243"/>
                  <a:pt x="576064" y="1586035"/>
                </a:cubicBezTo>
                <a:cubicBezTo>
                  <a:pt x="264642" y="1570827"/>
                  <a:pt x="254743" y="1563598"/>
                  <a:pt x="0" y="1586035"/>
                </a:cubicBezTo>
                <a:cubicBezTo>
                  <a:pt x="9318" y="1371581"/>
                  <a:pt x="19394" y="1297900"/>
                  <a:pt x="0" y="1073217"/>
                </a:cubicBezTo>
                <a:cubicBezTo>
                  <a:pt x="-19394" y="848534"/>
                  <a:pt x="-21934" y="788084"/>
                  <a:pt x="0" y="544539"/>
                </a:cubicBezTo>
                <a:cubicBezTo>
                  <a:pt x="21934" y="300994"/>
                  <a:pt x="456" y="183602"/>
                  <a:pt x="0" y="0"/>
                </a:cubicBezTo>
                <a:close/>
              </a:path>
              <a:path w="5760640" h="1586035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78263" y="190098"/>
                  <a:pt x="5736995" y="268810"/>
                  <a:pt x="5760640" y="528678"/>
                </a:cubicBezTo>
                <a:cubicBezTo>
                  <a:pt x="5784285" y="788546"/>
                  <a:pt x="5758373" y="822968"/>
                  <a:pt x="5760640" y="1057357"/>
                </a:cubicBezTo>
                <a:cubicBezTo>
                  <a:pt x="5762907" y="1291746"/>
                  <a:pt x="5734343" y="1373659"/>
                  <a:pt x="5760640" y="1586035"/>
                </a:cubicBezTo>
                <a:cubicBezTo>
                  <a:pt x="5573925" y="1565223"/>
                  <a:pt x="5436372" y="1567949"/>
                  <a:pt x="5293388" y="1586035"/>
                </a:cubicBezTo>
                <a:cubicBezTo>
                  <a:pt x="5150404" y="1604121"/>
                  <a:pt x="4912254" y="1595677"/>
                  <a:pt x="4538104" y="1586035"/>
                </a:cubicBezTo>
                <a:cubicBezTo>
                  <a:pt x="4163954" y="1576393"/>
                  <a:pt x="4152323" y="1573046"/>
                  <a:pt x="4013246" y="1586035"/>
                </a:cubicBezTo>
                <a:cubicBezTo>
                  <a:pt x="3874169" y="1599024"/>
                  <a:pt x="3571307" y="1587292"/>
                  <a:pt x="3373175" y="1586035"/>
                </a:cubicBezTo>
                <a:cubicBezTo>
                  <a:pt x="3175043" y="1584778"/>
                  <a:pt x="2797034" y="1552198"/>
                  <a:pt x="2617891" y="1586035"/>
                </a:cubicBezTo>
                <a:cubicBezTo>
                  <a:pt x="2438748" y="1619872"/>
                  <a:pt x="2153334" y="1607566"/>
                  <a:pt x="1977820" y="1586035"/>
                </a:cubicBezTo>
                <a:cubicBezTo>
                  <a:pt x="1802306" y="1564504"/>
                  <a:pt x="1629358" y="1581083"/>
                  <a:pt x="1510568" y="1586035"/>
                </a:cubicBezTo>
                <a:cubicBezTo>
                  <a:pt x="1391778" y="1590987"/>
                  <a:pt x="1188144" y="1595592"/>
                  <a:pt x="985710" y="1586035"/>
                </a:cubicBezTo>
                <a:cubicBezTo>
                  <a:pt x="783276" y="1576478"/>
                  <a:pt x="212341" y="1589107"/>
                  <a:pt x="0" y="1586035"/>
                </a:cubicBezTo>
                <a:cubicBezTo>
                  <a:pt x="15413" y="1428961"/>
                  <a:pt x="21910" y="1286308"/>
                  <a:pt x="0" y="1057357"/>
                </a:cubicBezTo>
                <a:cubicBezTo>
                  <a:pt x="-21910" y="828406"/>
                  <a:pt x="-17866" y="742110"/>
                  <a:pt x="0" y="528678"/>
                </a:cubicBezTo>
                <a:cubicBezTo>
                  <a:pt x="17866" y="315246"/>
                  <a:pt x="16168" y="11792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Erwartetes 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 Eine leere Textdatei namens </a:t>
            </a:r>
            <a:r>
              <a:rPr lang="de-DE" sz="1600" dirty="0">
                <a:solidFill>
                  <a:srgbClr val="FFFF00"/>
                </a:solidFill>
              </a:rPr>
              <a:t>test2</a:t>
            </a:r>
            <a:r>
              <a:rPr lang="de-DE" sz="1600" dirty="0"/>
              <a:t> soll  im Verzeichnis  /Blitzlicht gespeichert sein,  Besitzer: </a:t>
            </a:r>
            <a:r>
              <a:rPr lang="de-DE" sz="1600" dirty="0" err="1"/>
              <a:t>dherzog</a:t>
            </a:r>
            <a:br>
              <a:rPr lang="de-DE" sz="1600" dirty="0"/>
            </a:br>
            <a:endParaRPr lang="de-DE" sz="16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</p:txBody>
      </p:sp>
      <p:sp>
        <p:nvSpPr>
          <p:cNvPr id="7" name="Inhaltsplatzhalter 13">
            <a:extLst>
              <a:ext uri="{FF2B5EF4-FFF2-40B4-BE49-F238E27FC236}">
                <a16:creationId xmlns:a16="http://schemas.microsoft.com/office/drawing/2014/main" id="{FCBCEBBA-9464-64FB-5510-1F705914CA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2376706"/>
            <a:ext cx="5904656" cy="3140526"/>
          </a:xfrm>
          <a:custGeom>
            <a:avLst/>
            <a:gdLst>
              <a:gd name="connsiteX0" fmla="*/ 0 w 5904656"/>
              <a:gd name="connsiteY0" fmla="*/ 0 h 3140526"/>
              <a:gd name="connsiteX1" fmla="*/ 774166 w 5904656"/>
              <a:gd name="connsiteY1" fmla="*/ 0 h 3140526"/>
              <a:gd name="connsiteX2" fmla="*/ 1548332 w 5904656"/>
              <a:gd name="connsiteY2" fmla="*/ 0 h 3140526"/>
              <a:gd name="connsiteX3" fmla="*/ 2204405 w 5904656"/>
              <a:gd name="connsiteY3" fmla="*/ 0 h 3140526"/>
              <a:gd name="connsiteX4" fmla="*/ 2919524 w 5904656"/>
              <a:gd name="connsiteY4" fmla="*/ 0 h 3140526"/>
              <a:gd name="connsiteX5" fmla="*/ 3516551 w 5904656"/>
              <a:gd name="connsiteY5" fmla="*/ 0 h 3140526"/>
              <a:gd name="connsiteX6" fmla="*/ 4172624 w 5904656"/>
              <a:gd name="connsiteY6" fmla="*/ 0 h 3140526"/>
              <a:gd name="connsiteX7" fmla="*/ 4946790 w 5904656"/>
              <a:gd name="connsiteY7" fmla="*/ 0 h 3140526"/>
              <a:gd name="connsiteX8" fmla="*/ 5904656 w 5904656"/>
              <a:gd name="connsiteY8" fmla="*/ 0 h 3140526"/>
              <a:gd name="connsiteX9" fmla="*/ 5904656 w 5904656"/>
              <a:gd name="connsiteY9" fmla="*/ 659510 h 3140526"/>
              <a:gd name="connsiteX10" fmla="*/ 5904656 w 5904656"/>
              <a:gd name="connsiteY10" fmla="*/ 1224805 h 3140526"/>
              <a:gd name="connsiteX11" fmla="*/ 5904656 w 5904656"/>
              <a:gd name="connsiteY11" fmla="*/ 1821505 h 3140526"/>
              <a:gd name="connsiteX12" fmla="*/ 5904656 w 5904656"/>
              <a:gd name="connsiteY12" fmla="*/ 2449610 h 3140526"/>
              <a:gd name="connsiteX13" fmla="*/ 5904656 w 5904656"/>
              <a:gd name="connsiteY13" fmla="*/ 3140526 h 3140526"/>
              <a:gd name="connsiteX14" fmla="*/ 5130490 w 5904656"/>
              <a:gd name="connsiteY14" fmla="*/ 3140526 h 3140526"/>
              <a:gd name="connsiteX15" fmla="*/ 4474417 w 5904656"/>
              <a:gd name="connsiteY15" fmla="*/ 3140526 h 3140526"/>
              <a:gd name="connsiteX16" fmla="*/ 3818344 w 5904656"/>
              <a:gd name="connsiteY16" fmla="*/ 3140526 h 3140526"/>
              <a:gd name="connsiteX17" fmla="*/ 3162271 w 5904656"/>
              <a:gd name="connsiteY17" fmla="*/ 3140526 h 3140526"/>
              <a:gd name="connsiteX18" fmla="*/ 2506198 w 5904656"/>
              <a:gd name="connsiteY18" fmla="*/ 3140526 h 3140526"/>
              <a:gd name="connsiteX19" fmla="*/ 1909172 w 5904656"/>
              <a:gd name="connsiteY19" fmla="*/ 3140526 h 3140526"/>
              <a:gd name="connsiteX20" fmla="*/ 1194053 w 5904656"/>
              <a:gd name="connsiteY20" fmla="*/ 3140526 h 3140526"/>
              <a:gd name="connsiteX21" fmla="*/ 0 w 5904656"/>
              <a:gd name="connsiteY21" fmla="*/ 3140526 h 3140526"/>
              <a:gd name="connsiteX22" fmla="*/ 0 w 5904656"/>
              <a:gd name="connsiteY22" fmla="*/ 2449610 h 3140526"/>
              <a:gd name="connsiteX23" fmla="*/ 0 w 5904656"/>
              <a:gd name="connsiteY23" fmla="*/ 1790100 h 3140526"/>
              <a:gd name="connsiteX24" fmla="*/ 0 w 5904656"/>
              <a:gd name="connsiteY24" fmla="*/ 1099184 h 3140526"/>
              <a:gd name="connsiteX25" fmla="*/ 0 w 5904656"/>
              <a:gd name="connsiteY25" fmla="*/ 0 h 31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04656" h="3140526" fill="none" extrusionOk="0">
                <a:moveTo>
                  <a:pt x="0" y="0"/>
                </a:moveTo>
                <a:cubicBezTo>
                  <a:pt x="359191" y="-34581"/>
                  <a:pt x="609626" y="-655"/>
                  <a:pt x="774166" y="0"/>
                </a:cubicBezTo>
                <a:cubicBezTo>
                  <a:pt x="938706" y="655"/>
                  <a:pt x="1319396" y="-27658"/>
                  <a:pt x="1548332" y="0"/>
                </a:cubicBezTo>
                <a:cubicBezTo>
                  <a:pt x="1777268" y="27658"/>
                  <a:pt x="1917277" y="-32673"/>
                  <a:pt x="2204405" y="0"/>
                </a:cubicBezTo>
                <a:cubicBezTo>
                  <a:pt x="2491533" y="32673"/>
                  <a:pt x="2767683" y="-25876"/>
                  <a:pt x="2919524" y="0"/>
                </a:cubicBezTo>
                <a:cubicBezTo>
                  <a:pt x="3071365" y="25876"/>
                  <a:pt x="3234463" y="-18506"/>
                  <a:pt x="3516551" y="0"/>
                </a:cubicBezTo>
                <a:cubicBezTo>
                  <a:pt x="3798639" y="18506"/>
                  <a:pt x="3891206" y="25174"/>
                  <a:pt x="4172624" y="0"/>
                </a:cubicBezTo>
                <a:cubicBezTo>
                  <a:pt x="4454042" y="-25174"/>
                  <a:pt x="4692052" y="31209"/>
                  <a:pt x="4946790" y="0"/>
                </a:cubicBezTo>
                <a:cubicBezTo>
                  <a:pt x="5201528" y="-31209"/>
                  <a:pt x="5542739" y="39495"/>
                  <a:pt x="5904656" y="0"/>
                </a:cubicBezTo>
                <a:cubicBezTo>
                  <a:pt x="5875640" y="231013"/>
                  <a:pt x="5935312" y="429816"/>
                  <a:pt x="5904656" y="659510"/>
                </a:cubicBezTo>
                <a:cubicBezTo>
                  <a:pt x="5874001" y="889204"/>
                  <a:pt x="5907981" y="999557"/>
                  <a:pt x="5904656" y="1224805"/>
                </a:cubicBezTo>
                <a:cubicBezTo>
                  <a:pt x="5901331" y="1450054"/>
                  <a:pt x="5906623" y="1588445"/>
                  <a:pt x="5904656" y="1821505"/>
                </a:cubicBezTo>
                <a:cubicBezTo>
                  <a:pt x="5902689" y="2054565"/>
                  <a:pt x="5902172" y="2222043"/>
                  <a:pt x="5904656" y="2449610"/>
                </a:cubicBezTo>
                <a:cubicBezTo>
                  <a:pt x="5907140" y="2677178"/>
                  <a:pt x="5886620" y="2971013"/>
                  <a:pt x="5904656" y="3140526"/>
                </a:cubicBezTo>
                <a:cubicBezTo>
                  <a:pt x="5728343" y="3104831"/>
                  <a:pt x="5434362" y="3118832"/>
                  <a:pt x="5130490" y="3140526"/>
                </a:cubicBezTo>
                <a:cubicBezTo>
                  <a:pt x="4826618" y="3162220"/>
                  <a:pt x="4617816" y="3150338"/>
                  <a:pt x="4474417" y="3140526"/>
                </a:cubicBezTo>
                <a:cubicBezTo>
                  <a:pt x="4331018" y="3130714"/>
                  <a:pt x="4107573" y="3143289"/>
                  <a:pt x="3818344" y="3140526"/>
                </a:cubicBezTo>
                <a:cubicBezTo>
                  <a:pt x="3529115" y="3137763"/>
                  <a:pt x="3304826" y="3128799"/>
                  <a:pt x="3162271" y="3140526"/>
                </a:cubicBezTo>
                <a:cubicBezTo>
                  <a:pt x="3019716" y="3152253"/>
                  <a:pt x="2649981" y="3148344"/>
                  <a:pt x="2506198" y="3140526"/>
                </a:cubicBezTo>
                <a:cubicBezTo>
                  <a:pt x="2362415" y="3132708"/>
                  <a:pt x="2088910" y="3125689"/>
                  <a:pt x="1909172" y="3140526"/>
                </a:cubicBezTo>
                <a:cubicBezTo>
                  <a:pt x="1729434" y="3155363"/>
                  <a:pt x="1469789" y="3163491"/>
                  <a:pt x="1194053" y="3140526"/>
                </a:cubicBezTo>
                <a:cubicBezTo>
                  <a:pt x="918317" y="3117561"/>
                  <a:pt x="554245" y="3162973"/>
                  <a:pt x="0" y="3140526"/>
                </a:cubicBezTo>
                <a:cubicBezTo>
                  <a:pt x="24365" y="2837460"/>
                  <a:pt x="-2416" y="2715049"/>
                  <a:pt x="0" y="2449610"/>
                </a:cubicBezTo>
                <a:cubicBezTo>
                  <a:pt x="2416" y="2184171"/>
                  <a:pt x="25260" y="2099623"/>
                  <a:pt x="0" y="1790100"/>
                </a:cubicBezTo>
                <a:cubicBezTo>
                  <a:pt x="-25260" y="1480577"/>
                  <a:pt x="10" y="1354444"/>
                  <a:pt x="0" y="1099184"/>
                </a:cubicBezTo>
                <a:cubicBezTo>
                  <a:pt x="-10" y="843924"/>
                  <a:pt x="17271" y="326310"/>
                  <a:pt x="0" y="0"/>
                </a:cubicBezTo>
                <a:close/>
              </a:path>
              <a:path w="5904656" h="3140526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909592" y="264806"/>
                  <a:pt x="5889603" y="346435"/>
                  <a:pt x="5904656" y="628105"/>
                </a:cubicBezTo>
                <a:cubicBezTo>
                  <a:pt x="5919709" y="909776"/>
                  <a:pt x="5911711" y="1104448"/>
                  <a:pt x="5904656" y="1256210"/>
                </a:cubicBezTo>
                <a:cubicBezTo>
                  <a:pt x="5897601" y="1407972"/>
                  <a:pt x="5886623" y="1626697"/>
                  <a:pt x="5904656" y="1915721"/>
                </a:cubicBezTo>
                <a:cubicBezTo>
                  <a:pt x="5922689" y="2204745"/>
                  <a:pt x="5921737" y="2236256"/>
                  <a:pt x="5904656" y="2449610"/>
                </a:cubicBezTo>
                <a:cubicBezTo>
                  <a:pt x="5887575" y="2662964"/>
                  <a:pt x="5878134" y="2875680"/>
                  <a:pt x="5904656" y="3140526"/>
                </a:cubicBezTo>
                <a:cubicBezTo>
                  <a:pt x="5632761" y="3165510"/>
                  <a:pt x="5531057" y="3160645"/>
                  <a:pt x="5248583" y="3140526"/>
                </a:cubicBezTo>
                <a:cubicBezTo>
                  <a:pt x="4966109" y="3120407"/>
                  <a:pt x="4914656" y="3158320"/>
                  <a:pt x="4592510" y="3140526"/>
                </a:cubicBezTo>
                <a:cubicBezTo>
                  <a:pt x="4270364" y="3122732"/>
                  <a:pt x="4182254" y="3139557"/>
                  <a:pt x="3818344" y="3140526"/>
                </a:cubicBezTo>
                <a:cubicBezTo>
                  <a:pt x="3454434" y="3141495"/>
                  <a:pt x="3418363" y="3163232"/>
                  <a:pt x="3162271" y="3140526"/>
                </a:cubicBezTo>
                <a:cubicBezTo>
                  <a:pt x="2906179" y="3117820"/>
                  <a:pt x="2786027" y="3159301"/>
                  <a:pt x="2683338" y="3140526"/>
                </a:cubicBezTo>
                <a:cubicBezTo>
                  <a:pt x="2580649" y="3121751"/>
                  <a:pt x="2370839" y="3118298"/>
                  <a:pt x="2145358" y="3140526"/>
                </a:cubicBezTo>
                <a:cubicBezTo>
                  <a:pt x="1919877" y="3162754"/>
                  <a:pt x="1714124" y="3132264"/>
                  <a:pt x="1371192" y="3140526"/>
                </a:cubicBezTo>
                <a:cubicBezTo>
                  <a:pt x="1028260" y="3148788"/>
                  <a:pt x="864472" y="3167591"/>
                  <a:pt x="715119" y="3140526"/>
                </a:cubicBezTo>
                <a:cubicBezTo>
                  <a:pt x="565766" y="3113461"/>
                  <a:pt x="345547" y="3110367"/>
                  <a:pt x="0" y="3140526"/>
                </a:cubicBezTo>
                <a:cubicBezTo>
                  <a:pt x="-17318" y="2903329"/>
                  <a:pt x="-22927" y="2695960"/>
                  <a:pt x="0" y="2512421"/>
                </a:cubicBezTo>
                <a:cubicBezTo>
                  <a:pt x="22927" y="2328882"/>
                  <a:pt x="23241" y="2201016"/>
                  <a:pt x="0" y="1978531"/>
                </a:cubicBezTo>
                <a:cubicBezTo>
                  <a:pt x="-23241" y="1756046"/>
                  <a:pt x="-14859" y="1623890"/>
                  <a:pt x="0" y="1444642"/>
                </a:cubicBezTo>
                <a:cubicBezTo>
                  <a:pt x="14859" y="1265394"/>
                  <a:pt x="28456" y="928946"/>
                  <a:pt x="0" y="785132"/>
                </a:cubicBezTo>
                <a:cubicBezTo>
                  <a:pt x="-28456" y="641318"/>
                  <a:pt x="-36563" y="30457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85D68A-DC2D-BE80-080B-6E57D5B23B5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4612" y="495460"/>
            <a:ext cx="94054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06.11.24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54D161-428F-BE67-F811-EE6B70DE5A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35157" y="495460"/>
            <a:ext cx="20162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Benjamin Golderer</a:t>
            </a:r>
          </a:p>
        </p:txBody>
      </p:sp>
      <p:sp>
        <p:nvSpPr>
          <p:cNvPr id="3" name="Inhaltsplatzhalter 13">
            <a:extLst>
              <a:ext uri="{FF2B5EF4-FFF2-40B4-BE49-F238E27FC236}">
                <a16:creationId xmlns:a16="http://schemas.microsoft.com/office/drawing/2014/main" id="{70D423A4-9C10-078A-65B6-23397FB1EF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1204083"/>
            <a:ext cx="5904656" cy="1079905"/>
          </a:xfrm>
          <a:custGeom>
            <a:avLst/>
            <a:gdLst>
              <a:gd name="connsiteX0" fmla="*/ 0 w 5904656"/>
              <a:gd name="connsiteY0" fmla="*/ 0 h 1079905"/>
              <a:gd name="connsiteX1" fmla="*/ 774166 w 5904656"/>
              <a:gd name="connsiteY1" fmla="*/ 0 h 1079905"/>
              <a:gd name="connsiteX2" fmla="*/ 1489285 w 5904656"/>
              <a:gd name="connsiteY2" fmla="*/ 0 h 1079905"/>
              <a:gd name="connsiteX3" fmla="*/ 2145358 w 5904656"/>
              <a:gd name="connsiteY3" fmla="*/ 0 h 1079905"/>
              <a:gd name="connsiteX4" fmla="*/ 2801431 w 5904656"/>
              <a:gd name="connsiteY4" fmla="*/ 0 h 1079905"/>
              <a:gd name="connsiteX5" fmla="*/ 3575597 w 5904656"/>
              <a:gd name="connsiteY5" fmla="*/ 0 h 1079905"/>
              <a:gd name="connsiteX6" fmla="*/ 4290717 w 5904656"/>
              <a:gd name="connsiteY6" fmla="*/ 0 h 1079905"/>
              <a:gd name="connsiteX7" fmla="*/ 4769650 w 5904656"/>
              <a:gd name="connsiteY7" fmla="*/ 0 h 1079905"/>
              <a:gd name="connsiteX8" fmla="*/ 5904656 w 5904656"/>
              <a:gd name="connsiteY8" fmla="*/ 0 h 1079905"/>
              <a:gd name="connsiteX9" fmla="*/ 5904656 w 5904656"/>
              <a:gd name="connsiteY9" fmla="*/ 561551 h 1079905"/>
              <a:gd name="connsiteX10" fmla="*/ 5904656 w 5904656"/>
              <a:gd name="connsiteY10" fmla="*/ 1079905 h 1079905"/>
              <a:gd name="connsiteX11" fmla="*/ 5366676 w 5904656"/>
              <a:gd name="connsiteY11" fmla="*/ 1079905 h 1079905"/>
              <a:gd name="connsiteX12" fmla="*/ 4592510 w 5904656"/>
              <a:gd name="connsiteY12" fmla="*/ 1079905 h 1079905"/>
              <a:gd name="connsiteX13" fmla="*/ 3995484 w 5904656"/>
              <a:gd name="connsiteY13" fmla="*/ 1079905 h 1079905"/>
              <a:gd name="connsiteX14" fmla="*/ 3221318 w 5904656"/>
              <a:gd name="connsiteY14" fmla="*/ 1079905 h 1079905"/>
              <a:gd name="connsiteX15" fmla="*/ 2683338 w 5904656"/>
              <a:gd name="connsiteY15" fmla="*/ 1079905 h 1079905"/>
              <a:gd name="connsiteX16" fmla="*/ 2204405 w 5904656"/>
              <a:gd name="connsiteY16" fmla="*/ 1079905 h 1079905"/>
              <a:gd name="connsiteX17" fmla="*/ 1725472 w 5904656"/>
              <a:gd name="connsiteY17" fmla="*/ 1079905 h 1079905"/>
              <a:gd name="connsiteX18" fmla="*/ 1010352 w 5904656"/>
              <a:gd name="connsiteY18" fmla="*/ 1079905 h 1079905"/>
              <a:gd name="connsiteX19" fmla="*/ 0 w 5904656"/>
              <a:gd name="connsiteY19" fmla="*/ 1079905 h 1079905"/>
              <a:gd name="connsiteX20" fmla="*/ 0 w 5904656"/>
              <a:gd name="connsiteY20" fmla="*/ 539953 h 1079905"/>
              <a:gd name="connsiteX21" fmla="*/ 0 w 5904656"/>
              <a:gd name="connsiteY21" fmla="*/ 0 h 107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04656" h="1079905" fill="none" extrusionOk="0">
                <a:moveTo>
                  <a:pt x="0" y="0"/>
                </a:moveTo>
                <a:cubicBezTo>
                  <a:pt x="158160" y="6456"/>
                  <a:pt x="605221" y="-9816"/>
                  <a:pt x="774166" y="0"/>
                </a:cubicBezTo>
                <a:cubicBezTo>
                  <a:pt x="943111" y="9816"/>
                  <a:pt x="1258377" y="27640"/>
                  <a:pt x="1489285" y="0"/>
                </a:cubicBezTo>
                <a:cubicBezTo>
                  <a:pt x="1720193" y="-27640"/>
                  <a:pt x="1970673" y="-30699"/>
                  <a:pt x="2145358" y="0"/>
                </a:cubicBezTo>
                <a:cubicBezTo>
                  <a:pt x="2320043" y="30699"/>
                  <a:pt x="2475141" y="31968"/>
                  <a:pt x="2801431" y="0"/>
                </a:cubicBezTo>
                <a:cubicBezTo>
                  <a:pt x="3127721" y="-31968"/>
                  <a:pt x="3374894" y="-9085"/>
                  <a:pt x="3575597" y="0"/>
                </a:cubicBezTo>
                <a:cubicBezTo>
                  <a:pt x="3776300" y="9085"/>
                  <a:pt x="3959168" y="-4394"/>
                  <a:pt x="4290717" y="0"/>
                </a:cubicBezTo>
                <a:cubicBezTo>
                  <a:pt x="4622266" y="4394"/>
                  <a:pt x="4611610" y="20141"/>
                  <a:pt x="4769650" y="0"/>
                </a:cubicBezTo>
                <a:cubicBezTo>
                  <a:pt x="4927690" y="-20141"/>
                  <a:pt x="5476771" y="24084"/>
                  <a:pt x="5904656" y="0"/>
                </a:cubicBezTo>
                <a:cubicBezTo>
                  <a:pt x="5912776" y="200330"/>
                  <a:pt x="5919011" y="414476"/>
                  <a:pt x="5904656" y="561551"/>
                </a:cubicBezTo>
                <a:cubicBezTo>
                  <a:pt x="5890301" y="708626"/>
                  <a:pt x="5924159" y="923414"/>
                  <a:pt x="5904656" y="1079905"/>
                </a:cubicBezTo>
                <a:cubicBezTo>
                  <a:pt x="5680616" y="1103242"/>
                  <a:pt x="5610991" y="1070773"/>
                  <a:pt x="5366676" y="1079905"/>
                </a:cubicBezTo>
                <a:cubicBezTo>
                  <a:pt x="5122361" y="1089037"/>
                  <a:pt x="4821541" y="1053332"/>
                  <a:pt x="4592510" y="1079905"/>
                </a:cubicBezTo>
                <a:cubicBezTo>
                  <a:pt x="4363479" y="1106478"/>
                  <a:pt x="4168569" y="1080315"/>
                  <a:pt x="3995484" y="1079905"/>
                </a:cubicBezTo>
                <a:cubicBezTo>
                  <a:pt x="3822399" y="1079495"/>
                  <a:pt x="3565204" y="1042916"/>
                  <a:pt x="3221318" y="1079905"/>
                </a:cubicBezTo>
                <a:cubicBezTo>
                  <a:pt x="2877432" y="1116894"/>
                  <a:pt x="2861483" y="1072139"/>
                  <a:pt x="2683338" y="1079905"/>
                </a:cubicBezTo>
                <a:cubicBezTo>
                  <a:pt x="2505193" y="1087671"/>
                  <a:pt x="2359530" y="1091071"/>
                  <a:pt x="2204405" y="1079905"/>
                </a:cubicBezTo>
                <a:cubicBezTo>
                  <a:pt x="2049280" y="1068739"/>
                  <a:pt x="1854262" y="1060055"/>
                  <a:pt x="1725472" y="1079905"/>
                </a:cubicBezTo>
                <a:cubicBezTo>
                  <a:pt x="1596682" y="1099755"/>
                  <a:pt x="1347965" y="1098457"/>
                  <a:pt x="1010352" y="1079905"/>
                </a:cubicBezTo>
                <a:cubicBezTo>
                  <a:pt x="672739" y="1061353"/>
                  <a:pt x="289129" y="1097449"/>
                  <a:pt x="0" y="1079905"/>
                </a:cubicBezTo>
                <a:cubicBezTo>
                  <a:pt x="-296" y="881120"/>
                  <a:pt x="10162" y="664663"/>
                  <a:pt x="0" y="539953"/>
                </a:cubicBezTo>
                <a:cubicBezTo>
                  <a:pt x="-10162" y="415243"/>
                  <a:pt x="6555" y="168428"/>
                  <a:pt x="0" y="0"/>
                </a:cubicBezTo>
                <a:close/>
              </a:path>
              <a:path w="5904656" h="1079905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882730" y="191000"/>
                  <a:pt x="5904290" y="395070"/>
                  <a:pt x="5904656" y="539953"/>
                </a:cubicBezTo>
                <a:cubicBezTo>
                  <a:pt x="5905022" y="684836"/>
                  <a:pt x="5902419" y="918545"/>
                  <a:pt x="5904656" y="1079905"/>
                </a:cubicBezTo>
                <a:cubicBezTo>
                  <a:pt x="5654179" y="1073504"/>
                  <a:pt x="5527305" y="1064461"/>
                  <a:pt x="5189537" y="1079905"/>
                </a:cubicBezTo>
                <a:cubicBezTo>
                  <a:pt x="4851769" y="1095349"/>
                  <a:pt x="4659892" y="1053300"/>
                  <a:pt x="4415371" y="1079905"/>
                </a:cubicBezTo>
                <a:cubicBezTo>
                  <a:pt x="4170850" y="1106510"/>
                  <a:pt x="3944526" y="1107410"/>
                  <a:pt x="3641205" y="1079905"/>
                </a:cubicBezTo>
                <a:cubicBezTo>
                  <a:pt x="3337884" y="1052400"/>
                  <a:pt x="3313450" y="1056171"/>
                  <a:pt x="3103225" y="1079905"/>
                </a:cubicBezTo>
                <a:cubicBezTo>
                  <a:pt x="2893000" y="1103639"/>
                  <a:pt x="2769298" y="1097699"/>
                  <a:pt x="2447152" y="1079905"/>
                </a:cubicBezTo>
                <a:cubicBezTo>
                  <a:pt x="2125006" y="1062111"/>
                  <a:pt x="2036896" y="1078936"/>
                  <a:pt x="1672986" y="1079905"/>
                </a:cubicBezTo>
                <a:cubicBezTo>
                  <a:pt x="1309076" y="1080874"/>
                  <a:pt x="1273005" y="1102611"/>
                  <a:pt x="1016913" y="1079905"/>
                </a:cubicBezTo>
                <a:cubicBezTo>
                  <a:pt x="760821" y="1057199"/>
                  <a:pt x="344376" y="1081981"/>
                  <a:pt x="0" y="1079905"/>
                </a:cubicBezTo>
                <a:cubicBezTo>
                  <a:pt x="10792" y="923030"/>
                  <a:pt x="8281" y="743355"/>
                  <a:pt x="0" y="561551"/>
                </a:cubicBezTo>
                <a:cubicBezTo>
                  <a:pt x="-8281" y="379747"/>
                  <a:pt x="-19850" y="21378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Vorbedingung/Daten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Leere Textdatei</a:t>
            </a:r>
            <a:br>
              <a:rPr lang="de-DE" sz="1600" dirty="0"/>
            </a:br>
            <a:r>
              <a:rPr lang="de-DE" sz="1600" dirty="0"/>
              <a:t>namens </a:t>
            </a:r>
            <a:r>
              <a:rPr lang="de-DE" sz="1600" dirty="0" err="1"/>
              <a:t>test</a:t>
            </a:r>
            <a:r>
              <a:rPr lang="de-DE" sz="1600" dirty="0"/>
              <a:t> mit </a:t>
            </a:r>
            <a:br>
              <a:rPr lang="de-DE" sz="1600" dirty="0"/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de-DE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test2</a:t>
            </a:r>
            <a:r>
              <a:rPr lang="de-DE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sz="1600" dirty="0"/>
            </a:br>
            <a:r>
              <a:rPr lang="de-DE" sz="1600" dirty="0"/>
              <a:t>erzeugen</a:t>
            </a: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C0D0C790-6238-3183-D23C-B97E818731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3815" y="4033353"/>
            <a:ext cx="5760640" cy="1484342"/>
          </a:xfrm>
          <a:custGeom>
            <a:avLst/>
            <a:gdLst>
              <a:gd name="connsiteX0" fmla="*/ 0 w 5760640"/>
              <a:gd name="connsiteY0" fmla="*/ 0 h 1484342"/>
              <a:gd name="connsiteX1" fmla="*/ 467252 w 5760640"/>
              <a:gd name="connsiteY1" fmla="*/ 0 h 1484342"/>
              <a:gd name="connsiteX2" fmla="*/ 1222536 w 5760640"/>
              <a:gd name="connsiteY2" fmla="*/ 0 h 1484342"/>
              <a:gd name="connsiteX3" fmla="*/ 1920213 w 5760640"/>
              <a:gd name="connsiteY3" fmla="*/ 0 h 1484342"/>
              <a:gd name="connsiteX4" fmla="*/ 2387465 w 5760640"/>
              <a:gd name="connsiteY4" fmla="*/ 0 h 1484342"/>
              <a:gd name="connsiteX5" fmla="*/ 2969930 w 5760640"/>
              <a:gd name="connsiteY5" fmla="*/ 0 h 1484342"/>
              <a:gd name="connsiteX6" fmla="*/ 3725214 w 5760640"/>
              <a:gd name="connsiteY6" fmla="*/ 0 h 1484342"/>
              <a:gd name="connsiteX7" fmla="*/ 4365285 w 5760640"/>
              <a:gd name="connsiteY7" fmla="*/ 0 h 1484342"/>
              <a:gd name="connsiteX8" fmla="*/ 5062962 w 5760640"/>
              <a:gd name="connsiteY8" fmla="*/ 0 h 1484342"/>
              <a:gd name="connsiteX9" fmla="*/ 5760640 w 5760640"/>
              <a:gd name="connsiteY9" fmla="*/ 0 h 1484342"/>
              <a:gd name="connsiteX10" fmla="*/ 5760640 w 5760640"/>
              <a:gd name="connsiteY10" fmla="*/ 494781 h 1484342"/>
              <a:gd name="connsiteX11" fmla="*/ 5760640 w 5760640"/>
              <a:gd name="connsiteY11" fmla="*/ 1004405 h 1484342"/>
              <a:gd name="connsiteX12" fmla="*/ 5760640 w 5760640"/>
              <a:gd name="connsiteY12" fmla="*/ 1484342 h 1484342"/>
              <a:gd name="connsiteX13" fmla="*/ 5293388 w 5760640"/>
              <a:gd name="connsiteY13" fmla="*/ 1484342 h 1484342"/>
              <a:gd name="connsiteX14" fmla="*/ 4826136 w 5760640"/>
              <a:gd name="connsiteY14" fmla="*/ 1484342 h 1484342"/>
              <a:gd name="connsiteX15" fmla="*/ 4128459 w 5760640"/>
              <a:gd name="connsiteY15" fmla="*/ 1484342 h 1484342"/>
              <a:gd name="connsiteX16" fmla="*/ 3661207 w 5760640"/>
              <a:gd name="connsiteY16" fmla="*/ 1484342 h 1484342"/>
              <a:gd name="connsiteX17" fmla="*/ 3021136 w 5760640"/>
              <a:gd name="connsiteY17" fmla="*/ 1484342 h 1484342"/>
              <a:gd name="connsiteX18" fmla="*/ 2496277 w 5760640"/>
              <a:gd name="connsiteY18" fmla="*/ 1484342 h 1484342"/>
              <a:gd name="connsiteX19" fmla="*/ 1856206 w 5760640"/>
              <a:gd name="connsiteY19" fmla="*/ 1484342 h 1484342"/>
              <a:gd name="connsiteX20" fmla="*/ 1216135 w 5760640"/>
              <a:gd name="connsiteY20" fmla="*/ 1484342 h 1484342"/>
              <a:gd name="connsiteX21" fmla="*/ 576064 w 5760640"/>
              <a:gd name="connsiteY21" fmla="*/ 1484342 h 1484342"/>
              <a:gd name="connsiteX22" fmla="*/ 0 w 5760640"/>
              <a:gd name="connsiteY22" fmla="*/ 1484342 h 1484342"/>
              <a:gd name="connsiteX23" fmla="*/ 0 w 5760640"/>
              <a:gd name="connsiteY23" fmla="*/ 1004405 h 1484342"/>
              <a:gd name="connsiteX24" fmla="*/ 0 w 5760640"/>
              <a:gd name="connsiteY24" fmla="*/ 509624 h 1484342"/>
              <a:gd name="connsiteX25" fmla="*/ 0 w 5760640"/>
              <a:gd name="connsiteY25" fmla="*/ 0 h 14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484342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51737" y="173286"/>
                  <a:pt x="5745432" y="326761"/>
                  <a:pt x="5760640" y="494781"/>
                </a:cubicBezTo>
                <a:cubicBezTo>
                  <a:pt x="5775848" y="662801"/>
                  <a:pt x="5771804" y="860272"/>
                  <a:pt x="5760640" y="1004405"/>
                </a:cubicBezTo>
                <a:cubicBezTo>
                  <a:pt x="5749476" y="1148538"/>
                  <a:pt x="5753083" y="1305264"/>
                  <a:pt x="5760640" y="1484342"/>
                </a:cubicBezTo>
                <a:cubicBezTo>
                  <a:pt x="5610171" y="1465804"/>
                  <a:pt x="5421794" y="1464624"/>
                  <a:pt x="5293388" y="1484342"/>
                </a:cubicBezTo>
                <a:cubicBezTo>
                  <a:pt x="5164982" y="1504060"/>
                  <a:pt x="5052698" y="1494552"/>
                  <a:pt x="4826136" y="1484342"/>
                </a:cubicBezTo>
                <a:cubicBezTo>
                  <a:pt x="4599574" y="1474132"/>
                  <a:pt x="4413798" y="1452949"/>
                  <a:pt x="4128459" y="1484342"/>
                </a:cubicBezTo>
                <a:cubicBezTo>
                  <a:pt x="3843120" y="1515735"/>
                  <a:pt x="3832127" y="1501943"/>
                  <a:pt x="3661207" y="1484342"/>
                </a:cubicBezTo>
                <a:cubicBezTo>
                  <a:pt x="3490287" y="1466741"/>
                  <a:pt x="3194122" y="1469358"/>
                  <a:pt x="3021136" y="1484342"/>
                </a:cubicBezTo>
                <a:cubicBezTo>
                  <a:pt x="2848150" y="1499326"/>
                  <a:pt x="2685637" y="1485968"/>
                  <a:pt x="2496277" y="1484342"/>
                </a:cubicBezTo>
                <a:cubicBezTo>
                  <a:pt x="2306917" y="1482716"/>
                  <a:pt x="2144983" y="1457985"/>
                  <a:pt x="1856206" y="1484342"/>
                </a:cubicBezTo>
                <a:cubicBezTo>
                  <a:pt x="1567429" y="1510699"/>
                  <a:pt x="1492053" y="1513225"/>
                  <a:pt x="1216135" y="1484342"/>
                </a:cubicBezTo>
                <a:cubicBezTo>
                  <a:pt x="940217" y="1455459"/>
                  <a:pt x="887486" y="1499550"/>
                  <a:pt x="576064" y="1484342"/>
                </a:cubicBezTo>
                <a:cubicBezTo>
                  <a:pt x="264642" y="1469134"/>
                  <a:pt x="254743" y="1461905"/>
                  <a:pt x="0" y="1484342"/>
                </a:cubicBezTo>
                <a:cubicBezTo>
                  <a:pt x="6811" y="1301302"/>
                  <a:pt x="17511" y="1172156"/>
                  <a:pt x="0" y="1004405"/>
                </a:cubicBezTo>
                <a:cubicBezTo>
                  <a:pt x="-17511" y="836654"/>
                  <a:pt x="6683" y="740343"/>
                  <a:pt x="0" y="509624"/>
                </a:cubicBezTo>
                <a:cubicBezTo>
                  <a:pt x="-6683" y="278905"/>
                  <a:pt x="7509" y="126739"/>
                  <a:pt x="0" y="0"/>
                </a:cubicBezTo>
                <a:close/>
              </a:path>
              <a:path w="5760640" h="1484342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52997" y="140345"/>
                  <a:pt x="5776269" y="262023"/>
                  <a:pt x="5760640" y="494781"/>
                </a:cubicBezTo>
                <a:cubicBezTo>
                  <a:pt x="5745011" y="727539"/>
                  <a:pt x="5770116" y="808284"/>
                  <a:pt x="5760640" y="989561"/>
                </a:cubicBezTo>
                <a:cubicBezTo>
                  <a:pt x="5751164" y="1170838"/>
                  <a:pt x="5754484" y="1237121"/>
                  <a:pt x="5760640" y="1484342"/>
                </a:cubicBezTo>
                <a:cubicBezTo>
                  <a:pt x="5573925" y="1463530"/>
                  <a:pt x="5436372" y="1466256"/>
                  <a:pt x="5293388" y="1484342"/>
                </a:cubicBezTo>
                <a:cubicBezTo>
                  <a:pt x="5150404" y="1502428"/>
                  <a:pt x="4912254" y="1493984"/>
                  <a:pt x="4538104" y="1484342"/>
                </a:cubicBezTo>
                <a:cubicBezTo>
                  <a:pt x="4163954" y="1474700"/>
                  <a:pt x="4152323" y="1471353"/>
                  <a:pt x="4013246" y="1484342"/>
                </a:cubicBezTo>
                <a:cubicBezTo>
                  <a:pt x="3874169" y="1497331"/>
                  <a:pt x="3571307" y="1485599"/>
                  <a:pt x="3373175" y="1484342"/>
                </a:cubicBezTo>
                <a:cubicBezTo>
                  <a:pt x="3175043" y="1483085"/>
                  <a:pt x="2797034" y="1450505"/>
                  <a:pt x="2617891" y="1484342"/>
                </a:cubicBezTo>
                <a:cubicBezTo>
                  <a:pt x="2438748" y="1518179"/>
                  <a:pt x="2153334" y="1505873"/>
                  <a:pt x="1977820" y="1484342"/>
                </a:cubicBezTo>
                <a:cubicBezTo>
                  <a:pt x="1802306" y="1462811"/>
                  <a:pt x="1629358" y="1479390"/>
                  <a:pt x="1510568" y="1484342"/>
                </a:cubicBezTo>
                <a:cubicBezTo>
                  <a:pt x="1391778" y="1489294"/>
                  <a:pt x="1188144" y="1493899"/>
                  <a:pt x="985710" y="1484342"/>
                </a:cubicBezTo>
                <a:cubicBezTo>
                  <a:pt x="783276" y="1474785"/>
                  <a:pt x="212341" y="1487414"/>
                  <a:pt x="0" y="1484342"/>
                </a:cubicBezTo>
                <a:cubicBezTo>
                  <a:pt x="-23472" y="1373335"/>
                  <a:pt x="-767" y="1181635"/>
                  <a:pt x="0" y="989561"/>
                </a:cubicBezTo>
                <a:cubicBezTo>
                  <a:pt x="767" y="797487"/>
                  <a:pt x="22965" y="705546"/>
                  <a:pt x="0" y="494781"/>
                </a:cubicBezTo>
                <a:cubicBezTo>
                  <a:pt x="-22965" y="284016"/>
                  <a:pt x="15700" y="136832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de-DE" sz="1600" b="1" dirty="0"/>
              <a:t>Befehlsliste / Eingaben: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chmod</a:t>
            </a:r>
            <a:r>
              <a:rPr lang="de-DE" sz="1600" dirty="0"/>
              <a:t> 660 /</a:t>
            </a:r>
            <a:r>
              <a:rPr lang="de-DE" sz="1600" dirty="0" err="1"/>
              <a:t>opt</a:t>
            </a:r>
            <a:r>
              <a:rPr lang="de-DE" sz="1600" dirty="0"/>
              <a:t>/licht/</a:t>
            </a:r>
            <a:r>
              <a:rPr lang="de-DE" sz="1600" dirty="0" err="1"/>
              <a:t>blitzlicht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Touch test2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0BAAB37-9716-450A-C18E-5F21F6FB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796" y="5943818"/>
            <a:ext cx="2062178" cy="6905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6E25586-6902-1A14-5317-9618BA676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754" y="1437186"/>
            <a:ext cx="3561804" cy="623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0EA6F2-C690-4C65-E288-1FD2B4ACE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452" y="2726024"/>
            <a:ext cx="5759002" cy="7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/>
              <a:t>#3.6 Vererbung der Gruppenrechte  </a:t>
            </a:r>
          </a:p>
        </p:txBody>
      </p:sp>
      <p:sp>
        <p:nvSpPr>
          <p:cNvPr id="14" name="Inhaltsplatzhalter 13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61764" y="1196752"/>
            <a:ext cx="5760640" cy="1087236"/>
          </a:xfrm>
          <a:custGeom>
            <a:avLst/>
            <a:gdLst>
              <a:gd name="connsiteX0" fmla="*/ 0 w 5760640"/>
              <a:gd name="connsiteY0" fmla="*/ 0 h 1087236"/>
              <a:gd name="connsiteX1" fmla="*/ 755284 w 5760640"/>
              <a:gd name="connsiteY1" fmla="*/ 0 h 1087236"/>
              <a:gd name="connsiteX2" fmla="*/ 1452961 w 5760640"/>
              <a:gd name="connsiteY2" fmla="*/ 0 h 1087236"/>
              <a:gd name="connsiteX3" fmla="*/ 2093033 w 5760640"/>
              <a:gd name="connsiteY3" fmla="*/ 0 h 1087236"/>
              <a:gd name="connsiteX4" fmla="*/ 2733104 w 5760640"/>
              <a:gd name="connsiteY4" fmla="*/ 0 h 1087236"/>
              <a:gd name="connsiteX5" fmla="*/ 3488388 w 5760640"/>
              <a:gd name="connsiteY5" fmla="*/ 0 h 1087236"/>
              <a:gd name="connsiteX6" fmla="*/ 4186065 w 5760640"/>
              <a:gd name="connsiteY6" fmla="*/ 0 h 1087236"/>
              <a:gd name="connsiteX7" fmla="*/ 4653317 w 5760640"/>
              <a:gd name="connsiteY7" fmla="*/ 0 h 1087236"/>
              <a:gd name="connsiteX8" fmla="*/ 5760640 w 5760640"/>
              <a:gd name="connsiteY8" fmla="*/ 0 h 1087236"/>
              <a:gd name="connsiteX9" fmla="*/ 5760640 w 5760640"/>
              <a:gd name="connsiteY9" fmla="*/ 565363 h 1087236"/>
              <a:gd name="connsiteX10" fmla="*/ 5760640 w 5760640"/>
              <a:gd name="connsiteY10" fmla="*/ 1087236 h 1087236"/>
              <a:gd name="connsiteX11" fmla="*/ 5235782 w 5760640"/>
              <a:gd name="connsiteY11" fmla="*/ 1087236 h 1087236"/>
              <a:gd name="connsiteX12" fmla="*/ 4480498 w 5760640"/>
              <a:gd name="connsiteY12" fmla="*/ 1087236 h 1087236"/>
              <a:gd name="connsiteX13" fmla="*/ 3898033 w 5760640"/>
              <a:gd name="connsiteY13" fmla="*/ 1087236 h 1087236"/>
              <a:gd name="connsiteX14" fmla="*/ 3142749 w 5760640"/>
              <a:gd name="connsiteY14" fmla="*/ 1087236 h 1087236"/>
              <a:gd name="connsiteX15" fmla="*/ 2617891 w 5760640"/>
              <a:gd name="connsiteY15" fmla="*/ 1087236 h 1087236"/>
              <a:gd name="connsiteX16" fmla="*/ 2150639 w 5760640"/>
              <a:gd name="connsiteY16" fmla="*/ 1087236 h 1087236"/>
              <a:gd name="connsiteX17" fmla="*/ 1683387 w 5760640"/>
              <a:gd name="connsiteY17" fmla="*/ 1087236 h 1087236"/>
              <a:gd name="connsiteX18" fmla="*/ 985710 w 5760640"/>
              <a:gd name="connsiteY18" fmla="*/ 1087236 h 1087236"/>
              <a:gd name="connsiteX19" fmla="*/ 0 w 5760640"/>
              <a:gd name="connsiteY19" fmla="*/ 1087236 h 1087236"/>
              <a:gd name="connsiteX20" fmla="*/ 0 w 5760640"/>
              <a:gd name="connsiteY20" fmla="*/ 543618 h 1087236"/>
              <a:gd name="connsiteX21" fmla="*/ 0 w 5760640"/>
              <a:gd name="connsiteY21" fmla="*/ 0 h 10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60640" h="1087236" fill="none" extrusionOk="0">
                <a:moveTo>
                  <a:pt x="0" y="0"/>
                </a:moveTo>
                <a:cubicBezTo>
                  <a:pt x="199641" y="-4275"/>
                  <a:pt x="543884" y="-18413"/>
                  <a:pt x="755284" y="0"/>
                </a:cubicBezTo>
                <a:cubicBezTo>
                  <a:pt x="966684" y="18413"/>
                  <a:pt x="1277855" y="28797"/>
                  <a:pt x="1452961" y="0"/>
                </a:cubicBezTo>
                <a:cubicBezTo>
                  <a:pt x="1628067" y="-28797"/>
                  <a:pt x="1816015" y="23426"/>
                  <a:pt x="2093033" y="0"/>
                </a:cubicBezTo>
                <a:cubicBezTo>
                  <a:pt x="2370051" y="-23426"/>
                  <a:pt x="2453560" y="-9229"/>
                  <a:pt x="2733104" y="0"/>
                </a:cubicBezTo>
                <a:cubicBezTo>
                  <a:pt x="3012648" y="9229"/>
                  <a:pt x="3223093" y="-29306"/>
                  <a:pt x="3488388" y="0"/>
                </a:cubicBezTo>
                <a:cubicBezTo>
                  <a:pt x="3753683" y="29306"/>
                  <a:pt x="4041751" y="-26497"/>
                  <a:pt x="4186065" y="0"/>
                </a:cubicBezTo>
                <a:cubicBezTo>
                  <a:pt x="4330379" y="26497"/>
                  <a:pt x="4509151" y="-16900"/>
                  <a:pt x="4653317" y="0"/>
                </a:cubicBezTo>
                <a:cubicBezTo>
                  <a:pt x="4797483" y="16900"/>
                  <a:pt x="5362851" y="22580"/>
                  <a:pt x="5760640" y="0"/>
                </a:cubicBezTo>
                <a:cubicBezTo>
                  <a:pt x="5735844" y="230370"/>
                  <a:pt x="5774169" y="340151"/>
                  <a:pt x="5760640" y="565363"/>
                </a:cubicBezTo>
                <a:cubicBezTo>
                  <a:pt x="5747111" y="790575"/>
                  <a:pt x="5752266" y="828036"/>
                  <a:pt x="5760640" y="1087236"/>
                </a:cubicBezTo>
                <a:cubicBezTo>
                  <a:pt x="5646470" y="1103297"/>
                  <a:pt x="5348332" y="1098851"/>
                  <a:pt x="5235782" y="1087236"/>
                </a:cubicBezTo>
                <a:cubicBezTo>
                  <a:pt x="5123232" y="1075621"/>
                  <a:pt x="4808223" y="1111216"/>
                  <a:pt x="4480498" y="1087236"/>
                </a:cubicBezTo>
                <a:cubicBezTo>
                  <a:pt x="4152773" y="1063256"/>
                  <a:pt x="4098182" y="1093005"/>
                  <a:pt x="3898033" y="1087236"/>
                </a:cubicBezTo>
                <a:cubicBezTo>
                  <a:pt x="3697885" y="1081467"/>
                  <a:pt x="3448981" y="1104335"/>
                  <a:pt x="3142749" y="1087236"/>
                </a:cubicBezTo>
                <a:cubicBezTo>
                  <a:pt x="2836517" y="1070137"/>
                  <a:pt x="2743708" y="1111622"/>
                  <a:pt x="2617891" y="1087236"/>
                </a:cubicBezTo>
                <a:cubicBezTo>
                  <a:pt x="2492074" y="1062850"/>
                  <a:pt x="2279045" y="1067518"/>
                  <a:pt x="2150639" y="1087236"/>
                </a:cubicBezTo>
                <a:cubicBezTo>
                  <a:pt x="2022233" y="1106954"/>
                  <a:pt x="1909949" y="1097446"/>
                  <a:pt x="1683387" y="1087236"/>
                </a:cubicBezTo>
                <a:cubicBezTo>
                  <a:pt x="1456825" y="1077026"/>
                  <a:pt x="1271049" y="1055843"/>
                  <a:pt x="985710" y="1087236"/>
                </a:cubicBezTo>
                <a:cubicBezTo>
                  <a:pt x="700371" y="1118629"/>
                  <a:pt x="353464" y="1125128"/>
                  <a:pt x="0" y="1087236"/>
                </a:cubicBezTo>
                <a:cubicBezTo>
                  <a:pt x="-5739" y="918744"/>
                  <a:pt x="13532" y="806071"/>
                  <a:pt x="0" y="543618"/>
                </a:cubicBezTo>
                <a:cubicBezTo>
                  <a:pt x="-13532" y="281165"/>
                  <a:pt x="15207" y="110173"/>
                  <a:pt x="0" y="0"/>
                </a:cubicBezTo>
                <a:close/>
              </a:path>
              <a:path w="5760640" h="1087236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38679" y="139056"/>
                  <a:pt x="5743259" y="420474"/>
                  <a:pt x="5760640" y="543618"/>
                </a:cubicBezTo>
                <a:cubicBezTo>
                  <a:pt x="5778021" y="666762"/>
                  <a:pt x="5734506" y="893623"/>
                  <a:pt x="5760640" y="1087236"/>
                </a:cubicBezTo>
                <a:cubicBezTo>
                  <a:pt x="5416569" y="1099931"/>
                  <a:pt x="5258375" y="1116404"/>
                  <a:pt x="5062962" y="1087236"/>
                </a:cubicBezTo>
                <a:cubicBezTo>
                  <a:pt x="4867549" y="1058068"/>
                  <a:pt x="4592025" y="1099772"/>
                  <a:pt x="4307679" y="1087236"/>
                </a:cubicBezTo>
                <a:cubicBezTo>
                  <a:pt x="4023333" y="1074700"/>
                  <a:pt x="3926545" y="1096878"/>
                  <a:pt x="3552395" y="1087236"/>
                </a:cubicBezTo>
                <a:cubicBezTo>
                  <a:pt x="3178245" y="1077594"/>
                  <a:pt x="3170136" y="1075008"/>
                  <a:pt x="3027536" y="1087236"/>
                </a:cubicBezTo>
                <a:cubicBezTo>
                  <a:pt x="2884936" y="1099464"/>
                  <a:pt x="2585597" y="1088493"/>
                  <a:pt x="2387465" y="1087236"/>
                </a:cubicBezTo>
                <a:cubicBezTo>
                  <a:pt x="2189333" y="1085979"/>
                  <a:pt x="1811324" y="1053399"/>
                  <a:pt x="1632181" y="1087236"/>
                </a:cubicBezTo>
                <a:cubicBezTo>
                  <a:pt x="1453038" y="1121073"/>
                  <a:pt x="1167624" y="1108767"/>
                  <a:pt x="992110" y="1087236"/>
                </a:cubicBezTo>
                <a:cubicBezTo>
                  <a:pt x="816596" y="1065705"/>
                  <a:pt x="435959" y="1119771"/>
                  <a:pt x="0" y="1087236"/>
                </a:cubicBezTo>
                <a:cubicBezTo>
                  <a:pt x="6719" y="926289"/>
                  <a:pt x="-25051" y="749415"/>
                  <a:pt x="0" y="565363"/>
                </a:cubicBezTo>
                <a:cubicBezTo>
                  <a:pt x="25051" y="381311"/>
                  <a:pt x="20378" y="24432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de-DE" sz="1600" b="1" dirty="0"/>
              <a:t>Beschreibung</a:t>
            </a:r>
            <a:r>
              <a:rPr lang="de-DE" sz="1600" dirty="0"/>
              <a:t>:</a:t>
            </a:r>
          </a:p>
          <a:p>
            <a:pPr rtl="0"/>
            <a:endParaRPr lang="de-DE" sz="1600" dirty="0"/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5088A14D-1986-06A5-E3DF-C6726638B6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5609949"/>
            <a:ext cx="11743443" cy="1131419"/>
          </a:xfrm>
          <a:custGeom>
            <a:avLst/>
            <a:gdLst>
              <a:gd name="connsiteX0" fmla="*/ 0 w 11743443"/>
              <a:gd name="connsiteY0" fmla="*/ 0 h 1131419"/>
              <a:gd name="connsiteX1" fmla="*/ 808225 w 11743443"/>
              <a:gd name="connsiteY1" fmla="*/ 0 h 1131419"/>
              <a:gd name="connsiteX2" fmla="*/ 1146713 w 11743443"/>
              <a:gd name="connsiteY2" fmla="*/ 0 h 1131419"/>
              <a:gd name="connsiteX3" fmla="*/ 2072372 w 11743443"/>
              <a:gd name="connsiteY3" fmla="*/ 0 h 1131419"/>
              <a:gd name="connsiteX4" fmla="*/ 2763163 w 11743443"/>
              <a:gd name="connsiteY4" fmla="*/ 0 h 1131419"/>
              <a:gd name="connsiteX5" fmla="*/ 3101651 w 11743443"/>
              <a:gd name="connsiteY5" fmla="*/ 0 h 1131419"/>
              <a:gd name="connsiteX6" fmla="*/ 3792441 w 11743443"/>
              <a:gd name="connsiteY6" fmla="*/ 0 h 1131419"/>
              <a:gd name="connsiteX7" fmla="*/ 4718101 w 11743443"/>
              <a:gd name="connsiteY7" fmla="*/ 0 h 1131419"/>
              <a:gd name="connsiteX8" fmla="*/ 5291457 w 11743443"/>
              <a:gd name="connsiteY8" fmla="*/ 0 h 1131419"/>
              <a:gd name="connsiteX9" fmla="*/ 5864814 w 11743443"/>
              <a:gd name="connsiteY9" fmla="*/ 0 h 1131419"/>
              <a:gd name="connsiteX10" fmla="*/ 6555604 w 11743443"/>
              <a:gd name="connsiteY10" fmla="*/ 0 h 1131419"/>
              <a:gd name="connsiteX11" fmla="*/ 7363830 w 11743443"/>
              <a:gd name="connsiteY11" fmla="*/ 0 h 1131419"/>
              <a:gd name="connsiteX12" fmla="*/ 8172055 w 11743443"/>
              <a:gd name="connsiteY12" fmla="*/ 0 h 1131419"/>
              <a:gd name="connsiteX13" fmla="*/ 8980280 w 11743443"/>
              <a:gd name="connsiteY13" fmla="*/ 0 h 1131419"/>
              <a:gd name="connsiteX14" fmla="*/ 9905940 w 11743443"/>
              <a:gd name="connsiteY14" fmla="*/ 0 h 1131419"/>
              <a:gd name="connsiteX15" fmla="*/ 10596730 w 11743443"/>
              <a:gd name="connsiteY15" fmla="*/ 0 h 1131419"/>
              <a:gd name="connsiteX16" fmla="*/ 11743443 w 11743443"/>
              <a:gd name="connsiteY16" fmla="*/ 0 h 1131419"/>
              <a:gd name="connsiteX17" fmla="*/ 11743443 w 11743443"/>
              <a:gd name="connsiteY17" fmla="*/ 565710 h 1131419"/>
              <a:gd name="connsiteX18" fmla="*/ 11743443 w 11743443"/>
              <a:gd name="connsiteY18" fmla="*/ 1131419 h 1131419"/>
              <a:gd name="connsiteX19" fmla="*/ 10935218 w 11743443"/>
              <a:gd name="connsiteY19" fmla="*/ 1131419 h 1131419"/>
              <a:gd name="connsiteX20" fmla="*/ 10361861 w 11743443"/>
              <a:gd name="connsiteY20" fmla="*/ 1131419 h 1131419"/>
              <a:gd name="connsiteX21" fmla="*/ 9788505 w 11743443"/>
              <a:gd name="connsiteY21" fmla="*/ 1131419 h 1131419"/>
              <a:gd name="connsiteX22" fmla="*/ 9215149 w 11743443"/>
              <a:gd name="connsiteY22" fmla="*/ 1131419 h 1131419"/>
              <a:gd name="connsiteX23" fmla="*/ 8641792 w 11743443"/>
              <a:gd name="connsiteY23" fmla="*/ 1131419 h 1131419"/>
              <a:gd name="connsiteX24" fmla="*/ 7833567 w 11743443"/>
              <a:gd name="connsiteY24" fmla="*/ 1131419 h 1131419"/>
              <a:gd name="connsiteX25" fmla="*/ 7142777 w 11743443"/>
              <a:gd name="connsiteY25" fmla="*/ 1131419 h 1131419"/>
              <a:gd name="connsiteX26" fmla="*/ 6804289 w 11743443"/>
              <a:gd name="connsiteY26" fmla="*/ 1131419 h 1131419"/>
              <a:gd name="connsiteX27" fmla="*/ 6230933 w 11743443"/>
              <a:gd name="connsiteY27" fmla="*/ 1131419 h 1131419"/>
              <a:gd name="connsiteX28" fmla="*/ 5422708 w 11743443"/>
              <a:gd name="connsiteY28" fmla="*/ 1131419 h 1131419"/>
              <a:gd name="connsiteX29" fmla="*/ 4966786 w 11743443"/>
              <a:gd name="connsiteY29" fmla="*/ 1131419 h 1131419"/>
              <a:gd name="connsiteX30" fmla="*/ 4041126 w 11743443"/>
              <a:gd name="connsiteY30" fmla="*/ 1131419 h 1131419"/>
              <a:gd name="connsiteX31" fmla="*/ 3115466 w 11743443"/>
              <a:gd name="connsiteY31" fmla="*/ 1131419 h 1131419"/>
              <a:gd name="connsiteX32" fmla="*/ 2424676 w 11743443"/>
              <a:gd name="connsiteY32" fmla="*/ 1131419 h 1131419"/>
              <a:gd name="connsiteX33" fmla="*/ 1499016 w 11743443"/>
              <a:gd name="connsiteY33" fmla="*/ 1131419 h 1131419"/>
              <a:gd name="connsiteX34" fmla="*/ 808225 w 11743443"/>
              <a:gd name="connsiteY34" fmla="*/ 1131419 h 1131419"/>
              <a:gd name="connsiteX35" fmla="*/ 0 w 11743443"/>
              <a:gd name="connsiteY35" fmla="*/ 1131419 h 1131419"/>
              <a:gd name="connsiteX36" fmla="*/ 0 w 11743443"/>
              <a:gd name="connsiteY36" fmla="*/ 599652 h 1131419"/>
              <a:gd name="connsiteX37" fmla="*/ 0 w 11743443"/>
              <a:gd name="connsiteY37" fmla="*/ 0 h 11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43443" h="1131419" fill="none" extrusionOk="0">
                <a:moveTo>
                  <a:pt x="0" y="0"/>
                </a:moveTo>
                <a:cubicBezTo>
                  <a:pt x="366556" y="-27311"/>
                  <a:pt x="419191" y="-26413"/>
                  <a:pt x="808225" y="0"/>
                </a:cubicBezTo>
                <a:cubicBezTo>
                  <a:pt x="1197260" y="26413"/>
                  <a:pt x="1053509" y="-783"/>
                  <a:pt x="1146713" y="0"/>
                </a:cubicBezTo>
                <a:cubicBezTo>
                  <a:pt x="1239917" y="783"/>
                  <a:pt x="1885105" y="41926"/>
                  <a:pt x="2072372" y="0"/>
                </a:cubicBezTo>
                <a:cubicBezTo>
                  <a:pt x="2259639" y="-41926"/>
                  <a:pt x="2620320" y="-20176"/>
                  <a:pt x="2763163" y="0"/>
                </a:cubicBezTo>
                <a:cubicBezTo>
                  <a:pt x="2906006" y="20176"/>
                  <a:pt x="2988603" y="-11154"/>
                  <a:pt x="3101651" y="0"/>
                </a:cubicBezTo>
                <a:cubicBezTo>
                  <a:pt x="3214699" y="11154"/>
                  <a:pt x="3532049" y="22778"/>
                  <a:pt x="3792441" y="0"/>
                </a:cubicBezTo>
                <a:cubicBezTo>
                  <a:pt x="4052833" y="-22778"/>
                  <a:pt x="4464460" y="-44619"/>
                  <a:pt x="4718101" y="0"/>
                </a:cubicBezTo>
                <a:cubicBezTo>
                  <a:pt x="4971742" y="44619"/>
                  <a:pt x="5050299" y="-21697"/>
                  <a:pt x="5291457" y="0"/>
                </a:cubicBezTo>
                <a:cubicBezTo>
                  <a:pt x="5532615" y="21697"/>
                  <a:pt x="5642688" y="14228"/>
                  <a:pt x="5864814" y="0"/>
                </a:cubicBezTo>
                <a:cubicBezTo>
                  <a:pt x="6086940" y="-14228"/>
                  <a:pt x="6294708" y="10337"/>
                  <a:pt x="6555604" y="0"/>
                </a:cubicBezTo>
                <a:cubicBezTo>
                  <a:pt x="6816500" y="-10337"/>
                  <a:pt x="7197493" y="-24425"/>
                  <a:pt x="7363830" y="0"/>
                </a:cubicBezTo>
                <a:cubicBezTo>
                  <a:pt x="7530167" y="24425"/>
                  <a:pt x="7945257" y="-12396"/>
                  <a:pt x="8172055" y="0"/>
                </a:cubicBezTo>
                <a:cubicBezTo>
                  <a:pt x="8398854" y="12396"/>
                  <a:pt x="8631672" y="1736"/>
                  <a:pt x="8980280" y="0"/>
                </a:cubicBezTo>
                <a:cubicBezTo>
                  <a:pt x="9328888" y="-1736"/>
                  <a:pt x="9627313" y="-37627"/>
                  <a:pt x="9905940" y="0"/>
                </a:cubicBezTo>
                <a:cubicBezTo>
                  <a:pt x="10184567" y="37627"/>
                  <a:pt x="10439695" y="23271"/>
                  <a:pt x="10596730" y="0"/>
                </a:cubicBezTo>
                <a:cubicBezTo>
                  <a:pt x="10753765" y="-23271"/>
                  <a:pt x="11283278" y="-1184"/>
                  <a:pt x="11743443" y="0"/>
                </a:cubicBezTo>
                <a:cubicBezTo>
                  <a:pt x="11765953" y="246691"/>
                  <a:pt x="11765504" y="321392"/>
                  <a:pt x="11743443" y="565710"/>
                </a:cubicBezTo>
                <a:cubicBezTo>
                  <a:pt x="11721383" y="810028"/>
                  <a:pt x="11769760" y="939793"/>
                  <a:pt x="11743443" y="1131419"/>
                </a:cubicBezTo>
                <a:cubicBezTo>
                  <a:pt x="11561506" y="1144973"/>
                  <a:pt x="11150921" y="1115543"/>
                  <a:pt x="10935218" y="1131419"/>
                </a:cubicBezTo>
                <a:cubicBezTo>
                  <a:pt x="10719516" y="1147295"/>
                  <a:pt x="10570285" y="1128032"/>
                  <a:pt x="10361861" y="1131419"/>
                </a:cubicBezTo>
                <a:cubicBezTo>
                  <a:pt x="10153437" y="1134806"/>
                  <a:pt x="10041317" y="1130238"/>
                  <a:pt x="9788505" y="1131419"/>
                </a:cubicBezTo>
                <a:cubicBezTo>
                  <a:pt x="9535693" y="1132600"/>
                  <a:pt x="9383634" y="1151301"/>
                  <a:pt x="9215149" y="1131419"/>
                </a:cubicBezTo>
                <a:cubicBezTo>
                  <a:pt x="9046664" y="1111537"/>
                  <a:pt x="8836827" y="1108223"/>
                  <a:pt x="8641792" y="1131419"/>
                </a:cubicBezTo>
                <a:cubicBezTo>
                  <a:pt x="8446757" y="1154615"/>
                  <a:pt x="8213568" y="1132086"/>
                  <a:pt x="7833567" y="1131419"/>
                </a:cubicBezTo>
                <a:cubicBezTo>
                  <a:pt x="7453566" y="1130752"/>
                  <a:pt x="7396352" y="1154885"/>
                  <a:pt x="7142777" y="1131419"/>
                </a:cubicBezTo>
                <a:cubicBezTo>
                  <a:pt x="6889202" y="1107954"/>
                  <a:pt x="6962600" y="1120052"/>
                  <a:pt x="6804289" y="1131419"/>
                </a:cubicBezTo>
                <a:cubicBezTo>
                  <a:pt x="6645978" y="1142786"/>
                  <a:pt x="6368210" y="1136690"/>
                  <a:pt x="6230933" y="1131419"/>
                </a:cubicBezTo>
                <a:cubicBezTo>
                  <a:pt x="6093656" y="1126148"/>
                  <a:pt x="5670066" y="1166893"/>
                  <a:pt x="5422708" y="1131419"/>
                </a:cubicBezTo>
                <a:cubicBezTo>
                  <a:pt x="5175351" y="1095945"/>
                  <a:pt x="5173734" y="1144540"/>
                  <a:pt x="4966786" y="1131419"/>
                </a:cubicBezTo>
                <a:cubicBezTo>
                  <a:pt x="4759838" y="1118298"/>
                  <a:pt x="4322774" y="1102980"/>
                  <a:pt x="4041126" y="1131419"/>
                </a:cubicBezTo>
                <a:cubicBezTo>
                  <a:pt x="3759478" y="1159858"/>
                  <a:pt x="3470505" y="1125540"/>
                  <a:pt x="3115466" y="1131419"/>
                </a:cubicBezTo>
                <a:cubicBezTo>
                  <a:pt x="2760427" y="1137298"/>
                  <a:pt x="2592602" y="1108965"/>
                  <a:pt x="2424676" y="1131419"/>
                </a:cubicBezTo>
                <a:cubicBezTo>
                  <a:pt x="2256750" y="1153874"/>
                  <a:pt x="1783600" y="1139660"/>
                  <a:pt x="1499016" y="1131419"/>
                </a:cubicBezTo>
                <a:cubicBezTo>
                  <a:pt x="1214432" y="1123178"/>
                  <a:pt x="974873" y="1163238"/>
                  <a:pt x="808225" y="1131419"/>
                </a:cubicBezTo>
                <a:cubicBezTo>
                  <a:pt x="641577" y="1099600"/>
                  <a:pt x="197626" y="1149606"/>
                  <a:pt x="0" y="1131419"/>
                </a:cubicBezTo>
                <a:cubicBezTo>
                  <a:pt x="-1555" y="927448"/>
                  <a:pt x="-20394" y="713382"/>
                  <a:pt x="0" y="599652"/>
                </a:cubicBezTo>
                <a:cubicBezTo>
                  <a:pt x="20394" y="485922"/>
                  <a:pt x="9584" y="136976"/>
                  <a:pt x="0" y="0"/>
                </a:cubicBezTo>
                <a:close/>
              </a:path>
              <a:path w="11743443" h="1131419" stroke="0" extrusionOk="0">
                <a:moveTo>
                  <a:pt x="0" y="0"/>
                </a:moveTo>
                <a:cubicBezTo>
                  <a:pt x="118735" y="-16612"/>
                  <a:pt x="383308" y="-5924"/>
                  <a:pt x="573356" y="0"/>
                </a:cubicBezTo>
                <a:cubicBezTo>
                  <a:pt x="763404" y="5924"/>
                  <a:pt x="832095" y="-6751"/>
                  <a:pt x="911844" y="0"/>
                </a:cubicBezTo>
                <a:cubicBezTo>
                  <a:pt x="991593" y="6751"/>
                  <a:pt x="1414839" y="-32810"/>
                  <a:pt x="1837503" y="0"/>
                </a:cubicBezTo>
                <a:cubicBezTo>
                  <a:pt x="2260167" y="32810"/>
                  <a:pt x="2227580" y="-3295"/>
                  <a:pt x="2410860" y="0"/>
                </a:cubicBezTo>
                <a:cubicBezTo>
                  <a:pt x="2594140" y="3295"/>
                  <a:pt x="2864749" y="22222"/>
                  <a:pt x="2984216" y="0"/>
                </a:cubicBezTo>
                <a:cubicBezTo>
                  <a:pt x="3103683" y="-22222"/>
                  <a:pt x="3559656" y="16592"/>
                  <a:pt x="3909876" y="0"/>
                </a:cubicBezTo>
                <a:cubicBezTo>
                  <a:pt x="4260096" y="-16592"/>
                  <a:pt x="4161264" y="-467"/>
                  <a:pt x="4365798" y="0"/>
                </a:cubicBezTo>
                <a:cubicBezTo>
                  <a:pt x="4570332" y="467"/>
                  <a:pt x="5011264" y="20456"/>
                  <a:pt x="5291457" y="0"/>
                </a:cubicBezTo>
                <a:cubicBezTo>
                  <a:pt x="5571650" y="-20456"/>
                  <a:pt x="5839669" y="-10074"/>
                  <a:pt x="6217117" y="0"/>
                </a:cubicBezTo>
                <a:cubicBezTo>
                  <a:pt x="6594565" y="10074"/>
                  <a:pt x="6683574" y="-11596"/>
                  <a:pt x="6907908" y="0"/>
                </a:cubicBezTo>
                <a:cubicBezTo>
                  <a:pt x="7132242" y="11596"/>
                  <a:pt x="7580963" y="17095"/>
                  <a:pt x="7833567" y="0"/>
                </a:cubicBezTo>
                <a:cubicBezTo>
                  <a:pt x="8086171" y="-17095"/>
                  <a:pt x="8290492" y="-14981"/>
                  <a:pt x="8406924" y="0"/>
                </a:cubicBezTo>
                <a:cubicBezTo>
                  <a:pt x="8523356" y="14981"/>
                  <a:pt x="8785410" y="15835"/>
                  <a:pt x="8980280" y="0"/>
                </a:cubicBezTo>
                <a:cubicBezTo>
                  <a:pt x="9175150" y="-15835"/>
                  <a:pt x="9433499" y="-14576"/>
                  <a:pt x="9788505" y="0"/>
                </a:cubicBezTo>
                <a:cubicBezTo>
                  <a:pt x="10143511" y="14576"/>
                  <a:pt x="10147045" y="-139"/>
                  <a:pt x="10361861" y="0"/>
                </a:cubicBezTo>
                <a:cubicBezTo>
                  <a:pt x="10576677" y="139"/>
                  <a:pt x="11112584" y="-40385"/>
                  <a:pt x="11743443" y="0"/>
                </a:cubicBezTo>
                <a:cubicBezTo>
                  <a:pt x="11772421" y="206595"/>
                  <a:pt x="11723286" y="470511"/>
                  <a:pt x="11743443" y="588338"/>
                </a:cubicBezTo>
                <a:cubicBezTo>
                  <a:pt x="11763600" y="706165"/>
                  <a:pt x="11761927" y="900112"/>
                  <a:pt x="11743443" y="1131419"/>
                </a:cubicBezTo>
                <a:cubicBezTo>
                  <a:pt x="11459415" y="1168446"/>
                  <a:pt x="11118715" y="1161900"/>
                  <a:pt x="10935218" y="1131419"/>
                </a:cubicBezTo>
                <a:cubicBezTo>
                  <a:pt x="10751721" y="1100938"/>
                  <a:pt x="10660904" y="1123545"/>
                  <a:pt x="10479296" y="1131419"/>
                </a:cubicBezTo>
                <a:cubicBezTo>
                  <a:pt x="10297688" y="1139293"/>
                  <a:pt x="9848633" y="1096706"/>
                  <a:pt x="9553636" y="1131419"/>
                </a:cubicBezTo>
                <a:cubicBezTo>
                  <a:pt x="9258639" y="1166132"/>
                  <a:pt x="9051737" y="1130771"/>
                  <a:pt x="8862846" y="1131419"/>
                </a:cubicBezTo>
                <a:cubicBezTo>
                  <a:pt x="8673955" y="1132068"/>
                  <a:pt x="8594489" y="1126575"/>
                  <a:pt x="8406924" y="1131419"/>
                </a:cubicBezTo>
                <a:cubicBezTo>
                  <a:pt x="8219359" y="1136263"/>
                  <a:pt x="7883989" y="1104195"/>
                  <a:pt x="7716133" y="1131419"/>
                </a:cubicBezTo>
                <a:cubicBezTo>
                  <a:pt x="7548277" y="1158643"/>
                  <a:pt x="7451327" y="1146425"/>
                  <a:pt x="7377645" y="1131419"/>
                </a:cubicBezTo>
                <a:cubicBezTo>
                  <a:pt x="7303963" y="1116413"/>
                  <a:pt x="7184913" y="1119680"/>
                  <a:pt x="7039158" y="1131419"/>
                </a:cubicBezTo>
                <a:cubicBezTo>
                  <a:pt x="6893403" y="1143158"/>
                  <a:pt x="6602197" y="1122963"/>
                  <a:pt x="6348367" y="1131419"/>
                </a:cubicBezTo>
                <a:cubicBezTo>
                  <a:pt x="6094537" y="1139875"/>
                  <a:pt x="6078317" y="1122892"/>
                  <a:pt x="5892445" y="1131419"/>
                </a:cubicBezTo>
                <a:cubicBezTo>
                  <a:pt x="5706573" y="1139946"/>
                  <a:pt x="5261904" y="1148872"/>
                  <a:pt x="5084220" y="1131419"/>
                </a:cubicBezTo>
                <a:cubicBezTo>
                  <a:pt x="4906537" y="1113966"/>
                  <a:pt x="4730651" y="1110375"/>
                  <a:pt x="4628298" y="1131419"/>
                </a:cubicBezTo>
                <a:cubicBezTo>
                  <a:pt x="4525945" y="1152463"/>
                  <a:pt x="3989859" y="1121132"/>
                  <a:pt x="3820073" y="1131419"/>
                </a:cubicBezTo>
                <a:cubicBezTo>
                  <a:pt x="3650288" y="1141706"/>
                  <a:pt x="3565978" y="1121465"/>
                  <a:pt x="3481585" y="1131419"/>
                </a:cubicBezTo>
                <a:cubicBezTo>
                  <a:pt x="3397192" y="1141373"/>
                  <a:pt x="3009682" y="1106089"/>
                  <a:pt x="2673360" y="1131419"/>
                </a:cubicBezTo>
                <a:cubicBezTo>
                  <a:pt x="2337039" y="1156749"/>
                  <a:pt x="2334290" y="1137352"/>
                  <a:pt x="2217438" y="1131419"/>
                </a:cubicBezTo>
                <a:cubicBezTo>
                  <a:pt x="2100586" y="1125486"/>
                  <a:pt x="2026651" y="1120939"/>
                  <a:pt x="1878951" y="1131419"/>
                </a:cubicBezTo>
                <a:cubicBezTo>
                  <a:pt x="1731251" y="1141899"/>
                  <a:pt x="1605098" y="1138946"/>
                  <a:pt x="1423029" y="1131419"/>
                </a:cubicBezTo>
                <a:cubicBezTo>
                  <a:pt x="1240960" y="1123892"/>
                  <a:pt x="947326" y="1106347"/>
                  <a:pt x="614804" y="1131419"/>
                </a:cubicBezTo>
                <a:cubicBezTo>
                  <a:pt x="282282" y="1156491"/>
                  <a:pt x="133940" y="1158525"/>
                  <a:pt x="0" y="1131419"/>
                </a:cubicBezTo>
                <a:cubicBezTo>
                  <a:pt x="-20486" y="957577"/>
                  <a:pt x="-17576" y="744570"/>
                  <a:pt x="0" y="599652"/>
                </a:cubicBezTo>
                <a:cubicBezTo>
                  <a:pt x="17576" y="454734"/>
                  <a:pt x="5159" y="16529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Nachbedingungen &amp; Anmerkungen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 Es liegen drei Dateien im Verzeichnis /</a:t>
            </a:r>
            <a:r>
              <a:rPr lang="de-DE" sz="1400" dirty="0" err="1"/>
              <a:t>opt</a:t>
            </a:r>
            <a:r>
              <a:rPr lang="de-DE" sz="1400" dirty="0"/>
              <a:t>/licht/Blitzlicht: test1, test2 und test3 – mit unterschiedlichen Besitzer-Gruppenzugehörigkeiten</a:t>
            </a:r>
          </a:p>
          <a:p>
            <a:endParaRPr lang="de-DE" sz="1600" dirty="0"/>
          </a:p>
        </p:txBody>
      </p:sp>
      <p:sp>
        <p:nvSpPr>
          <p:cNvPr id="4" name="Inhaltsplatzhalter 13">
            <a:extLst>
              <a:ext uri="{FF2B5EF4-FFF2-40B4-BE49-F238E27FC236}">
                <a16:creationId xmlns:a16="http://schemas.microsoft.com/office/drawing/2014/main" id="{D6649CC8-792C-673F-E0EB-3482FF388F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22604" y="123962"/>
            <a:ext cx="4162184" cy="887013"/>
          </a:xfrm>
          <a:custGeom>
            <a:avLst/>
            <a:gdLst>
              <a:gd name="connsiteX0" fmla="*/ 0 w 4162184"/>
              <a:gd name="connsiteY0" fmla="*/ 0 h 887013"/>
              <a:gd name="connsiteX1" fmla="*/ 652075 w 4162184"/>
              <a:gd name="connsiteY1" fmla="*/ 0 h 887013"/>
              <a:gd name="connsiteX2" fmla="*/ 1220907 w 4162184"/>
              <a:gd name="connsiteY2" fmla="*/ 0 h 887013"/>
              <a:gd name="connsiteX3" fmla="*/ 1831361 w 4162184"/>
              <a:gd name="connsiteY3" fmla="*/ 0 h 887013"/>
              <a:gd name="connsiteX4" fmla="*/ 2566680 w 4162184"/>
              <a:gd name="connsiteY4" fmla="*/ 0 h 887013"/>
              <a:gd name="connsiteX5" fmla="*/ 3218756 w 4162184"/>
              <a:gd name="connsiteY5" fmla="*/ 0 h 887013"/>
              <a:gd name="connsiteX6" fmla="*/ 4162184 w 4162184"/>
              <a:gd name="connsiteY6" fmla="*/ 0 h 887013"/>
              <a:gd name="connsiteX7" fmla="*/ 4162184 w 4162184"/>
              <a:gd name="connsiteY7" fmla="*/ 452377 h 887013"/>
              <a:gd name="connsiteX8" fmla="*/ 4162184 w 4162184"/>
              <a:gd name="connsiteY8" fmla="*/ 887013 h 887013"/>
              <a:gd name="connsiteX9" fmla="*/ 3468487 w 4162184"/>
              <a:gd name="connsiteY9" fmla="*/ 887013 h 887013"/>
              <a:gd name="connsiteX10" fmla="*/ 2858033 w 4162184"/>
              <a:gd name="connsiteY10" fmla="*/ 887013 h 887013"/>
              <a:gd name="connsiteX11" fmla="*/ 2081092 w 4162184"/>
              <a:gd name="connsiteY11" fmla="*/ 887013 h 887013"/>
              <a:gd name="connsiteX12" fmla="*/ 1429017 w 4162184"/>
              <a:gd name="connsiteY12" fmla="*/ 887013 h 887013"/>
              <a:gd name="connsiteX13" fmla="*/ 860185 w 4162184"/>
              <a:gd name="connsiteY13" fmla="*/ 887013 h 887013"/>
              <a:gd name="connsiteX14" fmla="*/ 0 w 4162184"/>
              <a:gd name="connsiteY14" fmla="*/ 887013 h 887013"/>
              <a:gd name="connsiteX15" fmla="*/ 0 w 4162184"/>
              <a:gd name="connsiteY15" fmla="*/ 461247 h 887013"/>
              <a:gd name="connsiteX16" fmla="*/ 0 w 4162184"/>
              <a:gd name="connsiteY16" fmla="*/ 0 h 88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2184" h="887013" fill="none" extrusionOk="0">
                <a:moveTo>
                  <a:pt x="0" y="0"/>
                </a:moveTo>
                <a:cubicBezTo>
                  <a:pt x="253612" y="-11562"/>
                  <a:pt x="462478" y="-19267"/>
                  <a:pt x="652075" y="0"/>
                </a:cubicBezTo>
                <a:cubicBezTo>
                  <a:pt x="841673" y="19267"/>
                  <a:pt x="976874" y="-24402"/>
                  <a:pt x="1220907" y="0"/>
                </a:cubicBezTo>
                <a:cubicBezTo>
                  <a:pt x="1464940" y="24402"/>
                  <a:pt x="1692993" y="-16002"/>
                  <a:pt x="1831361" y="0"/>
                </a:cubicBezTo>
                <a:cubicBezTo>
                  <a:pt x="1969729" y="16002"/>
                  <a:pt x="2238023" y="-26476"/>
                  <a:pt x="2566680" y="0"/>
                </a:cubicBezTo>
                <a:cubicBezTo>
                  <a:pt x="2895337" y="26476"/>
                  <a:pt x="2944153" y="-19857"/>
                  <a:pt x="3218756" y="0"/>
                </a:cubicBezTo>
                <a:cubicBezTo>
                  <a:pt x="3493359" y="19857"/>
                  <a:pt x="3969441" y="-22360"/>
                  <a:pt x="4162184" y="0"/>
                </a:cubicBezTo>
                <a:cubicBezTo>
                  <a:pt x="4143084" y="215734"/>
                  <a:pt x="4184187" y="271585"/>
                  <a:pt x="4162184" y="452377"/>
                </a:cubicBezTo>
                <a:cubicBezTo>
                  <a:pt x="4140181" y="633169"/>
                  <a:pt x="4144913" y="723206"/>
                  <a:pt x="4162184" y="887013"/>
                </a:cubicBezTo>
                <a:cubicBezTo>
                  <a:pt x="3971131" y="855771"/>
                  <a:pt x="3752390" y="888508"/>
                  <a:pt x="3468487" y="887013"/>
                </a:cubicBezTo>
                <a:cubicBezTo>
                  <a:pt x="3184584" y="885518"/>
                  <a:pt x="3016988" y="872248"/>
                  <a:pt x="2858033" y="887013"/>
                </a:cubicBezTo>
                <a:cubicBezTo>
                  <a:pt x="2699078" y="901778"/>
                  <a:pt x="2352837" y="862666"/>
                  <a:pt x="2081092" y="887013"/>
                </a:cubicBezTo>
                <a:cubicBezTo>
                  <a:pt x="1809347" y="911360"/>
                  <a:pt x="1669704" y="911034"/>
                  <a:pt x="1429017" y="887013"/>
                </a:cubicBezTo>
                <a:cubicBezTo>
                  <a:pt x="1188330" y="862992"/>
                  <a:pt x="1050442" y="889824"/>
                  <a:pt x="860185" y="887013"/>
                </a:cubicBezTo>
                <a:cubicBezTo>
                  <a:pt x="669928" y="884202"/>
                  <a:pt x="379825" y="899019"/>
                  <a:pt x="0" y="887013"/>
                </a:cubicBezTo>
                <a:cubicBezTo>
                  <a:pt x="5646" y="747604"/>
                  <a:pt x="-996" y="600078"/>
                  <a:pt x="0" y="461247"/>
                </a:cubicBezTo>
                <a:cubicBezTo>
                  <a:pt x="996" y="322416"/>
                  <a:pt x="11422" y="121926"/>
                  <a:pt x="0" y="0"/>
                </a:cubicBezTo>
                <a:close/>
              </a:path>
              <a:path w="4162184" h="887013" stroke="0" extrusionOk="0">
                <a:moveTo>
                  <a:pt x="0" y="0"/>
                </a:moveTo>
                <a:cubicBezTo>
                  <a:pt x="192377" y="-4309"/>
                  <a:pt x="474458" y="-15432"/>
                  <a:pt x="652075" y="0"/>
                </a:cubicBezTo>
                <a:cubicBezTo>
                  <a:pt x="829693" y="15432"/>
                  <a:pt x="1077380" y="-12314"/>
                  <a:pt x="1220907" y="0"/>
                </a:cubicBezTo>
                <a:cubicBezTo>
                  <a:pt x="1364434" y="12314"/>
                  <a:pt x="1666746" y="180"/>
                  <a:pt x="1997848" y="0"/>
                </a:cubicBezTo>
                <a:cubicBezTo>
                  <a:pt x="2328950" y="-180"/>
                  <a:pt x="2519443" y="28370"/>
                  <a:pt x="2649924" y="0"/>
                </a:cubicBezTo>
                <a:cubicBezTo>
                  <a:pt x="2780405" y="-28370"/>
                  <a:pt x="3003188" y="21174"/>
                  <a:pt x="3301999" y="0"/>
                </a:cubicBezTo>
                <a:cubicBezTo>
                  <a:pt x="3600810" y="-21174"/>
                  <a:pt x="3965341" y="-41447"/>
                  <a:pt x="4162184" y="0"/>
                </a:cubicBezTo>
                <a:cubicBezTo>
                  <a:pt x="4165696" y="100901"/>
                  <a:pt x="4174742" y="260812"/>
                  <a:pt x="4162184" y="425766"/>
                </a:cubicBezTo>
                <a:cubicBezTo>
                  <a:pt x="4149626" y="590720"/>
                  <a:pt x="4162270" y="704279"/>
                  <a:pt x="4162184" y="887013"/>
                </a:cubicBezTo>
                <a:cubicBezTo>
                  <a:pt x="3864412" y="895451"/>
                  <a:pt x="3773578" y="883952"/>
                  <a:pt x="3551730" y="887013"/>
                </a:cubicBezTo>
                <a:cubicBezTo>
                  <a:pt x="3329882" y="890074"/>
                  <a:pt x="3032584" y="907153"/>
                  <a:pt x="2858033" y="887013"/>
                </a:cubicBezTo>
                <a:cubicBezTo>
                  <a:pt x="2683482" y="866873"/>
                  <a:pt x="2392381" y="915359"/>
                  <a:pt x="2164336" y="887013"/>
                </a:cubicBezTo>
                <a:cubicBezTo>
                  <a:pt x="1936291" y="858667"/>
                  <a:pt x="1671764" y="868054"/>
                  <a:pt x="1512260" y="887013"/>
                </a:cubicBezTo>
                <a:cubicBezTo>
                  <a:pt x="1352756" y="905972"/>
                  <a:pt x="1040736" y="876972"/>
                  <a:pt x="735319" y="887013"/>
                </a:cubicBezTo>
                <a:cubicBezTo>
                  <a:pt x="429902" y="897054"/>
                  <a:pt x="294200" y="865158"/>
                  <a:pt x="0" y="887013"/>
                </a:cubicBezTo>
                <a:cubicBezTo>
                  <a:pt x="8009" y="705305"/>
                  <a:pt x="5716" y="570815"/>
                  <a:pt x="0" y="461247"/>
                </a:cubicBezTo>
                <a:cubicBezTo>
                  <a:pt x="-5716" y="351679"/>
                  <a:pt x="-4172" y="185329"/>
                  <a:pt x="0" y="0"/>
                </a:cubicBezTo>
                <a:close/>
              </a:path>
            </a:pathLst>
          </a:custGeom>
          <a:ln w="22225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Gecheckt und erledigt</a:t>
            </a:r>
            <a:r>
              <a:rPr lang="de-DE" sz="1600" dirty="0"/>
              <a:t>:</a:t>
            </a:r>
          </a:p>
          <a:p>
            <a:endParaRPr lang="de-DE" sz="1600" dirty="0"/>
          </a:p>
        </p:txBody>
      </p:sp>
      <p:sp>
        <p:nvSpPr>
          <p:cNvPr id="5" name="Inhaltsplatzhalter 13">
            <a:extLst>
              <a:ext uri="{FF2B5EF4-FFF2-40B4-BE49-F238E27FC236}">
                <a16:creationId xmlns:a16="http://schemas.microsoft.com/office/drawing/2014/main" id="{43A0B88F-8128-28C5-1DEC-4CF65BE22E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764" y="2376705"/>
            <a:ext cx="5760640" cy="1586035"/>
          </a:xfrm>
          <a:custGeom>
            <a:avLst/>
            <a:gdLst>
              <a:gd name="connsiteX0" fmla="*/ 0 w 5760640"/>
              <a:gd name="connsiteY0" fmla="*/ 0 h 1586035"/>
              <a:gd name="connsiteX1" fmla="*/ 467252 w 5760640"/>
              <a:gd name="connsiteY1" fmla="*/ 0 h 1586035"/>
              <a:gd name="connsiteX2" fmla="*/ 1222536 w 5760640"/>
              <a:gd name="connsiteY2" fmla="*/ 0 h 1586035"/>
              <a:gd name="connsiteX3" fmla="*/ 1920213 w 5760640"/>
              <a:gd name="connsiteY3" fmla="*/ 0 h 1586035"/>
              <a:gd name="connsiteX4" fmla="*/ 2387465 w 5760640"/>
              <a:gd name="connsiteY4" fmla="*/ 0 h 1586035"/>
              <a:gd name="connsiteX5" fmla="*/ 2969930 w 5760640"/>
              <a:gd name="connsiteY5" fmla="*/ 0 h 1586035"/>
              <a:gd name="connsiteX6" fmla="*/ 3725214 w 5760640"/>
              <a:gd name="connsiteY6" fmla="*/ 0 h 1586035"/>
              <a:gd name="connsiteX7" fmla="*/ 4365285 w 5760640"/>
              <a:gd name="connsiteY7" fmla="*/ 0 h 1586035"/>
              <a:gd name="connsiteX8" fmla="*/ 5062962 w 5760640"/>
              <a:gd name="connsiteY8" fmla="*/ 0 h 1586035"/>
              <a:gd name="connsiteX9" fmla="*/ 5760640 w 5760640"/>
              <a:gd name="connsiteY9" fmla="*/ 0 h 1586035"/>
              <a:gd name="connsiteX10" fmla="*/ 5760640 w 5760640"/>
              <a:gd name="connsiteY10" fmla="*/ 528678 h 1586035"/>
              <a:gd name="connsiteX11" fmla="*/ 5760640 w 5760640"/>
              <a:gd name="connsiteY11" fmla="*/ 1073217 h 1586035"/>
              <a:gd name="connsiteX12" fmla="*/ 5760640 w 5760640"/>
              <a:gd name="connsiteY12" fmla="*/ 1586035 h 1586035"/>
              <a:gd name="connsiteX13" fmla="*/ 5293388 w 5760640"/>
              <a:gd name="connsiteY13" fmla="*/ 1586035 h 1586035"/>
              <a:gd name="connsiteX14" fmla="*/ 4826136 w 5760640"/>
              <a:gd name="connsiteY14" fmla="*/ 1586035 h 1586035"/>
              <a:gd name="connsiteX15" fmla="*/ 4128459 w 5760640"/>
              <a:gd name="connsiteY15" fmla="*/ 1586035 h 1586035"/>
              <a:gd name="connsiteX16" fmla="*/ 3661207 w 5760640"/>
              <a:gd name="connsiteY16" fmla="*/ 1586035 h 1586035"/>
              <a:gd name="connsiteX17" fmla="*/ 3021136 w 5760640"/>
              <a:gd name="connsiteY17" fmla="*/ 1586035 h 1586035"/>
              <a:gd name="connsiteX18" fmla="*/ 2496277 w 5760640"/>
              <a:gd name="connsiteY18" fmla="*/ 1586035 h 1586035"/>
              <a:gd name="connsiteX19" fmla="*/ 1856206 w 5760640"/>
              <a:gd name="connsiteY19" fmla="*/ 1586035 h 1586035"/>
              <a:gd name="connsiteX20" fmla="*/ 1216135 w 5760640"/>
              <a:gd name="connsiteY20" fmla="*/ 1586035 h 1586035"/>
              <a:gd name="connsiteX21" fmla="*/ 576064 w 5760640"/>
              <a:gd name="connsiteY21" fmla="*/ 1586035 h 1586035"/>
              <a:gd name="connsiteX22" fmla="*/ 0 w 5760640"/>
              <a:gd name="connsiteY22" fmla="*/ 1586035 h 1586035"/>
              <a:gd name="connsiteX23" fmla="*/ 0 w 5760640"/>
              <a:gd name="connsiteY23" fmla="*/ 1073217 h 1586035"/>
              <a:gd name="connsiteX24" fmla="*/ 0 w 5760640"/>
              <a:gd name="connsiteY24" fmla="*/ 544539 h 1586035"/>
              <a:gd name="connsiteX25" fmla="*/ 0 w 5760640"/>
              <a:gd name="connsiteY25" fmla="*/ 0 h 158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586035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71841" y="135149"/>
                  <a:pt x="5771233" y="304190"/>
                  <a:pt x="5760640" y="528678"/>
                </a:cubicBezTo>
                <a:cubicBezTo>
                  <a:pt x="5750047" y="753166"/>
                  <a:pt x="5764678" y="907479"/>
                  <a:pt x="5760640" y="1073217"/>
                </a:cubicBezTo>
                <a:cubicBezTo>
                  <a:pt x="5756602" y="1238955"/>
                  <a:pt x="5781373" y="1448615"/>
                  <a:pt x="5760640" y="1586035"/>
                </a:cubicBezTo>
                <a:cubicBezTo>
                  <a:pt x="5610171" y="1567497"/>
                  <a:pt x="5421794" y="1566317"/>
                  <a:pt x="5293388" y="1586035"/>
                </a:cubicBezTo>
                <a:cubicBezTo>
                  <a:pt x="5164982" y="1605753"/>
                  <a:pt x="5052698" y="1596245"/>
                  <a:pt x="4826136" y="1586035"/>
                </a:cubicBezTo>
                <a:cubicBezTo>
                  <a:pt x="4599574" y="1575825"/>
                  <a:pt x="4413798" y="1554642"/>
                  <a:pt x="4128459" y="1586035"/>
                </a:cubicBezTo>
                <a:cubicBezTo>
                  <a:pt x="3843120" y="1617428"/>
                  <a:pt x="3832127" y="1603636"/>
                  <a:pt x="3661207" y="1586035"/>
                </a:cubicBezTo>
                <a:cubicBezTo>
                  <a:pt x="3490287" y="1568434"/>
                  <a:pt x="3194122" y="1571051"/>
                  <a:pt x="3021136" y="1586035"/>
                </a:cubicBezTo>
                <a:cubicBezTo>
                  <a:pt x="2848150" y="1601019"/>
                  <a:pt x="2685637" y="1587661"/>
                  <a:pt x="2496277" y="1586035"/>
                </a:cubicBezTo>
                <a:cubicBezTo>
                  <a:pt x="2306917" y="1584409"/>
                  <a:pt x="2144983" y="1559678"/>
                  <a:pt x="1856206" y="1586035"/>
                </a:cubicBezTo>
                <a:cubicBezTo>
                  <a:pt x="1567429" y="1612392"/>
                  <a:pt x="1492053" y="1614918"/>
                  <a:pt x="1216135" y="1586035"/>
                </a:cubicBezTo>
                <a:cubicBezTo>
                  <a:pt x="940217" y="1557152"/>
                  <a:pt x="887486" y="1601243"/>
                  <a:pt x="576064" y="1586035"/>
                </a:cubicBezTo>
                <a:cubicBezTo>
                  <a:pt x="264642" y="1570827"/>
                  <a:pt x="254743" y="1563598"/>
                  <a:pt x="0" y="1586035"/>
                </a:cubicBezTo>
                <a:cubicBezTo>
                  <a:pt x="9318" y="1371581"/>
                  <a:pt x="19394" y="1297900"/>
                  <a:pt x="0" y="1073217"/>
                </a:cubicBezTo>
                <a:cubicBezTo>
                  <a:pt x="-19394" y="848534"/>
                  <a:pt x="-21934" y="788084"/>
                  <a:pt x="0" y="544539"/>
                </a:cubicBezTo>
                <a:cubicBezTo>
                  <a:pt x="21934" y="300994"/>
                  <a:pt x="456" y="183602"/>
                  <a:pt x="0" y="0"/>
                </a:cubicBezTo>
                <a:close/>
              </a:path>
              <a:path w="5760640" h="1586035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78263" y="190098"/>
                  <a:pt x="5736995" y="268810"/>
                  <a:pt x="5760640" y="528678"/>
                </a:cubicBezTo>
                <a:cubicBezTo>
                  <a:pt x="5784285" y="788546"/>
                  <a:pt x="5758373" y="822968"/>
                  <a:pt x="5760640" y="1057357"/>
                </a:cubicBezTo>
                <a:cubicBezTo>
                  <a:pt x="5762907" y="1291746"/>
                  <a:pt x="5734343" y="1373659"/>
                  <a:pt x="5760640" y="1586035"/>
                </a:cubicBezTo>
                <a:cubicBezTo>
                  <a:pt x="5573925" y="1565223"/>
                  <a:pt x="5436372" y="1567949"/>
                  <a:pt x="5293388" y="1586035"/>
                </a:cubicBezTo>
                <a:cubicBezTo>
                  <a:pt x="5150404" y="1604121"/>
                  <a:pt x="4912254" y="1595677"/>
                  <a:pt x="4538104" y="1586035"/>
                </a:cubicBezTo>
                <a:cubicBezTo>
                  <a:pt x="4163954" y="1576393"/>
                  <a:pt x="4152323" y="1573046"/>
                  <a:pt x="4013246" y="1586035"/>
                </a:cubicBezTo>
                <a:cubicBezTo>
                  <a:pt x="3874169" y="1599024"/>
                  <a:pt x="3571307" y="1587292"/>
                  <a:pt x="3373175" y="1586035"/>
                </a:cubicBezTo>
                <a:cubicBezTo>
                  <a:pt x="3175043" y="1584778"/>
                  <a:pt x="2797034" y="1552198"/>
                  <a:pt x="2617891" y="1586035"/>
                </a:cubicBezTo>
                <a:cubicBezTo>
                  <a:pt x="2438748" y="1619872"/>
                  <a:pt x="2153334" y="1607566"/>
                  <a:pt x="1977820" y="1586035"/>
                </a:cubicBezTo>
                <a:cubicBezTo>
                  <a:pt x="1802306" y="1564504"/>
                  <a:pt x="1629358" y="1581083"/>
                  <a:pt x="1510568" y="1586035"/>
                </a:cubicBezTo>
                <a:cubicBezTo>
                  <a:pt x="1391778" y="1590987"/>
                  <a:pt x="1188144" y="1595592"/>
                  <a:pt x="985710" y="1586035"/>
                </a:cubicBezTo>
                <a:cubicBezTo>
                  <a:pt x="783276" y="1576478"/>
                  <a:pt x="212341" y="1589107"/>
                  <a:pt x="0" y="1586035"/>
                </a:cubicBezTo>
                <a:cubicBezTo>
                  <a:pt x="15413" y="1428961"/>
                  <a:pt x="21910" y="1286308"/>
                  <a:pt x="0" y="1057357"/>
                </a:cubicBezTo>
                <a:cubicBezTo>
                  <a:pt x="-21910" y="828406"/>
                  <a:pt x="-17866" y="742110"/>
                  <a:pt x="0" y="528678"/>
                </a:cubicBezTo>
                <a:cubicBezTo>
                  <a:pt x="17866" y="315246"/>
                  <a:pt x="16168" y="11792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Erwartetes 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 Die Datei Test3 gehört dem Benutzer </a:t>
            </a:r>
            <a:r>
              <a:rPr lang="de-DE" sz="1600" dirty="0" err="1"/>
              <a:t>dherzog</a:t>
            </a:r>
            <a:r>
              <a:rPr lang="de-DE" sz="1600" dirty="0"/>
              <a:t> und der Gruppe Event (=vererbt vom Ordner /</a:t>
            </a:r>
            <a:r>
              <a:rPr lang="de-DE" sz="1600" dirty="0" err="1"/>
              <a:t>opt</a:t>
            </a:r>
            <a:r>
              <a:rPr lang="de-DE" sz="1600" dirty="0"/>
              <a:t>/licht/Blitzlicht)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de-DE" sz="1400" dirty="0"/>
          </a:p>
        </p:txBody>
      </p:sp>
      <p:sp>
        <p:nvSpPr>
          <p:cNvPr id="7" name="Inhaltsplatzhalter 13">
            <a:extLst>
              <a:ext uri="{FF2B5EF4-FFF2-40B4-BE49-F238E27FC236}">
                <a16:creationId xmlns:a16="http://schemas.microsoft.com/office/drawing/2014/main" id="{FCBCEBBA-9464-64FB-5510-1F705914CA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2376706"/>
            <a:ext cx="5904656" cy="3140526"/>
          </a:xfrm>
          <a:custGeom>
            <a:avLst/>
            <a:gdLst>
              <a:gd name="connsiteX0" fmla="*/ 0 w 5904656"/>
              <a:gd name="connsiteY0" fmla="*/ 0 h 3140526"/>
              <a:gd name="connsiteX1" fmla="*/ 774166 w 5904656"/>
              <a:gd name="connsiteY1" fmla="*/ 0 h 3140526"/>
              <a:gd name="connsiteX2" fmla="*/ 1548332 w 5904656"/>
              <a:gd name="connsiteY2" fmla="*/ 0 h 3140526"/>
              <a:gd name="connsiteX3" fmla="*/ 2204405 w 5904656"/>
              <a:gd name="connsiteY3" fmla="*/ 0 h 3140526"/>
              <a:gd name="connsiteX4" fmla="*/ 2919524 w 5904656"/>
              <a:gd name="connsiteY4" fmla="*/ 0 h 3140526"/>
              <a:gd name="connsiteX5" fmla="*/ 3516551 w 5904656"/>
              <a:gd name="connsiteY5" fmla="*/ 0 h 3140526"/>
              <a:gd name="connsiteX6" fmla="*/ 4172624 w 5904656"/>
              <a:gd name="connsiteY6" fmla="*/ 0 h 3140526"/>
              <a:gd name="connsiteX7" fmla="*/ 4946790 w 5904656"/>
              <a:gd name="connsiteY7" fmla="*/ 0 h 3140526"/>
              <a:gd name="connsiteX8" fmla="*/ 5904656 w 5904656"/>
              <a:gd name="connsiteY8" fmla="*/ 0 h 3140526"/>
              <a:gd name="connsiteX9" fmla="*/ 5904656 w 5904656"/>
              <a:gd name="connsiteY9" fmla="*/ 659510 h 3140526"/>
              <a:gd name="connsiteX10" fmla="*/ 5904656 w 5904656"/>
              <a:gd name="connsiteY10" fmla="*/ 1224805 h 3140526"/>
              <a:gd name="connsiteX11" fmla="*/ 5904656 w 5904656"/>
              <a:gd name="connsiteY11" fmla="*/ 1821505 h 3140526"/>
              <a:gd name="connsiteX12" fmla="*/ 5904656 w 5904656"/>
              <a:gd name="connsiteY12" fmla="*/ 2449610 h 3140526"/>
              <a:gd name="connsiteX13" fmla="*/ 5904656 w 5904656"/>
              <a:gd name="connsiteY13" fmla="*/ 3140526 h 3140526"/>
              <a:gd name="connsiteX14" fmla="*/ 5130490 w 5904656"/>
              <a:gd name="connsiteY14" fmla="*/ 3140526 h 3140526"/>
              <a:gd name="connsiteX15" fmla="*/ 4474417 w 5904656"/>
              <a:gd name="connsiteY15" fmla="*/ 3140526 h 3140526"/>
              <a:gd name="connsiteX16" fmla="*/ 3818344 w 5904656"/>
              <a:gd name="connsiteY16" fmla="*/ 3140526 h 3140526"/>
              <a:gd name="connsiteX17" fmla="*/ 3162271 w 5904656"/>
              <a:gd name="connsiteY17" fmla="*/ 3140526 h 3140526"/>
              <a:gd name="connsiteX18" fmla="*/ 2506198 w 5904656"/>
              <a:gd name="connsiteY18" fmla="*/ 3140526 h 3140526"/>
              <a:gd name="connsiteX19" fmla="*/ 1909172 w 5904656"/>
              <a:gd name="connsiteY19" fmla="*/ 3140526 h 3140526"/>
              <a:gd name="connsiteX20" fmla="*/ 1194053 w 5904656"/>
              <a:gd name="connsiteY20" fmla="*/ 3140526 h 3140526"/>
              <a:gd name="connsiteX21" fmla="*/ 0 w 5904656"/>
              <a:gd name="connsiteY21" fmla="*/ 3140526 h 3140526"/>
              <a:gd name="connsiteX22" fmla="*/ 0 w 5904656"/>
              <a:gd name="connsiteY22" fmla="*/ 2449610 h 3140526"/>
              <a:gd name="connsiteX23" fmla="*/ 0 w 5904656"/>
              <a:gd name="connsiteY23" fmla="*/ 1790100 h 3140526"/>
              <a:gd name="connsiteX24" fmla="*/ 0 w 5904656"/>
              <a:gd name="connsiteY24" fmla="*/ 1099184 h 3140526"/>
              <a:gd name="connsiteX25" fmla="*/ 0 w 5904656"/>
              <a:gd name="connsiteY25" fmla="*/ 0 h 31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04656" h="3140526" fill="none" extrusionOk="0">
                <a:moveTo>
                  <a:pt x="0" y="0"/>
                </a:moveTo>
                <a:cubicBezTo>
                  <a:pt x="359191" y="-34581"/>
                  <a:pt x="609626" y="-655"/>
                  <a:pt x="774166" y="0"/>
                </a:cubicBezTo>
                <a:cubicBezTo>
                  <a:pt x="938706" y="655"/>
                  <a:pt x="1319396" y="-27658"/>
                  <a:pt x="1548332" y="0"/>
                </a:cubicBezTo>
                <a:cubicBezTo>
                  <a:pt x="1777268" y="27658"/>
                  <a:pt x="1917277" y="-32673"/>
                  <a:pt x="2204405" y="0"/>
                </a:cubicBezTo>
                <a:cubicBezTo>
                  <a:pt x="2491533" y="32673"/>
                  <a:pt x="2767683" y="-25876"/>
                  <a:pt x="2919524" y="0"/>
                </a:cubicBezTo>
                <a:cubicBezTo>
                  <a:pt x="3071365" y="25876"/>
                  <a:pt x="3234463" y="-18506"/>
                  <a:pt x="3516551" y="0"/>
                </a:cubicBezTo>
                <a:cubicBezTo>
                  <a:pt x="3798639" y="18506"/>
                  <a:pt x="3891206" y="25174"/>
                  <a:pt x="4172624" y="0"/>
                </a:cubicBezTo>
                <a:cubicBezTo>
                  <a:pt x="4454042" y="-25174"/>
                  <a:pt x="4692052" y="31209"/>
                  <a:pt x="4946790" y="0"/>
                </a:cubicBezTo>
                <a:cubicBezTo>
                  <a:pt x="5201528" y="-31209"/>
                  <a:pt x="5542739" y="39495"/>
                  <a:pt x="5904656" y="0"/>
                </a:cubicBezTo>
                <a:cubicBezTo>
                  <a:pt x="5875640" y="231013"/>
                  <a:pt x="5935312" y="429816"/>
                  <a:pt x="5904656" y="659510"/>
                </a:cubicBezTo>
                <a:cubicBezTo>
                  <a:pt x="5874001" y="889204"/>
                  <a:pt x="5907981" y="999557"/>
                  <a:pt x="5904656" y="1224805"/>
                </a:cubicBezTo>
                <a:cubicBezTo>
                  <a:pt x="5901331" y="1450054"/>
                  <a:pt x="5906623" y="1588445"/>
                  <a:pt x="5904656" y="1821505"/>
                </a:cubicBezTo>
                <a:cubicBezTo>
                  <a:pt x="5902689" y="2054565"/>
                  <a:pt x="5902172" y="2222043"/>
                  <a:pt x="5904656" y="2449610"/>
                </a:cubicBezTo>
                <a:cubicBezTo>
                  <a:pt x="5907140" y="2677178"/>
                  <a:pt x="5886620" y="2971013"/>
                  <a:pt x="5904656" y="3140526"/>
                </a:cubicBezTo>
                <a:cubicBezTo>
                  <a:pt x="5728343" y="3104831"/>
                  <a:pt x="5434362" y="3118832"/>
                  <a:pt x="5130490" y="3140526"/>
                </a:cubicBezTo>
                <a:cubicBezTo>
                  <a:pt x="4826618" y="3162220"/>
                  <a:pt x="4617816" y="3150338"/>
                  <a:pt x="4474417" y="3140526"/>
                </a:cubicBezTo>
                <a:cubicBezTo>
                  <a:pt x="4331018" y="3130714"/>
                  <a:pt x="4107573" y="3143289"/>
                  <a:pt x="3818344" y="3140526"/>
                </a:cubicBezTo>
                <a:cubicBezTo>
                  <a:pt x="3529115" y="3137763"/>
                  <a:pt x="3304826" y="3128799"/>
                  <a:pt x="3162271" y="3140526"/>
                </a:cubicBezTo>
                <a:cubicBezTo>
                  <a:pt x="3019716" y="3152253"/>
                  <a:pt x="2649981" y="3148344"/>
                  <a:pt x="2506198" y="3140526"/>
                </a:cubicBezTo>
                <a:cubicBezTo>
                  <a:pt x="2362415" y="3132708"/>
                  <a:pt x="2088910" y="3125689"/>
                  <a:pt x="1909172" y="3140526"/>
                </a:cubicBezTo>
                <a:cubicBezTo>
                  <a:pt x="1729434" y="3155363"/>
                  <a:pt x="1469789" y="3163491"/>
                  <a:pt x="1194053" y="3140526"/>
                </a:cubicBezTo>
                <a:cubicBezTo>
                  <a:pt x="918317" y="3117561"/>
                  <a:pt x="554245" y="3162973"/>
                  <a:pt x="0" y="3140526"/>
                </a:cubicBezTo>
                <a:cubicBezTo>
                  <a:pt x="24365" y="2837460"/>
                  <a:pt x="-2416" y="2715049"/>
                  <a:pt x="0" y="2449610"/>
                </a:cubicBezTo>
                <a:cubicBezTo>
                  <a:pt x="2416" y="2184171"/>
                  <a:pt x="25260" y="2099623"/>
                  <a:pt x="0" y="1790100"/>
                </a:cubicBezTo>
                <a:cubicBezTo>
                  <a:pt x="-25260" y="1480577"/>
                  <a:pt x="10" y="1354444"/>
                  <a:pt x="0" y="1099184"/>
                </a:cubicBezTo>
                <a:cubicBezTo>
                  <a:pt x="-10" y="843924"/>
                  <a:pt x="17271" y="326310"/>
                  <a:pt x="0" y="0"/>
                </a:cubicBezTo>
                <a:close/>
              </a:path>
              <a:path w="5904656" h="3140526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909592" y="264806"/>
                  <a:pt x="5889603" y="346435"/>
                  <a:pt x="5904656" y="628105"/>
                </a:cubicBezTo>
                <a:cubicBezTo>
                  <a:pt x="5919709" y="909776"/>
                  <a:pt x="5911711" y="1104448"/>
                  <a:pt x="5904656" y="1256210"/>
                </a:cubicBezTo>
                <a:cubicBezTo>
                  <a:pt x="5897601" y="1407972"/>
                  <a:pt x="5886623" y="1626697"/>
                  <a:pt x="5904656" y="1915721"/>
                </a:cubicBezTo>
                <a:cubicBezTo>
                  <a:pt x="5922689" y="2204745"/>
                  <a:pt x="5921737" y="2236256"/>
                  <a:pt x="5904656" y="2449610"/>
                </a:cubicBezTo>
                <a:cubicBezTo>
                  <a:pt x="5887575" y="2662964"/>
                  <a:pt x="5878134" y="2875680"/>
                  <a:pt x="5904656" y="3140526"/>
                </a:cubicBezTo>
                <a:cubicBezTo>
                  <a:pt x="5632761" y="3165510"/>
                  <a:pt x="5531057" y="3160645"/>
                  <a:pt x="5248583" y="3140526"/>
                </a:cubicBezTo>
                <a:cubicBezTo>
                  <a:pt x="4966109" y="3120407"/>
                  <a:pt x="4914656" y="3158320"/>
                  <a:pt x="4592510" y="3140526"/>
                </a:cubicBezTo>
                <a:cubicBezTo>
                  <a:pt x="4270364" y="3122732"/>
                  <a:pt x="4182254" y="3139557"/>
                  <a:pt x="3818344" y="3140526"/>
                </a:cubicBezTo>
                <a:cubicBezTo>
                  <a:pt x="3454434" y="3141495"/>
                  <a:pt x="3418363" y="3163232"/>
                  <a:pt x="3162271" y="3140526"/>
                </a:cubicBezTo>
                <a:cubicBezTo>
                  <a:pt x="2906179" y="3117820"/>
                  <a:pt x="2786027" y="3159301"/>
                  <a:pt x="2683338" y="3140526"/>
                </a:cubicBezTo>
                <a:cubicBezTo>
                  <a:pt x="2580649" y="3121751"/>
                  <a:pt x="2370839" y="3118298"/>
                  <a:pt x="2145358" y="3140526"/>
                </a:cubicBezTo>
                <a:cubicBezTo>
                  <a:pt x="1919877" y="3162754"/>
                  <a:pt x="1714124" y="3132264"/>
                  <a:pt x="1371192" y="3140526"/>
                </a:cubicBezTo>
                <a:cubicBezTo>
                  <a:pt x="1028260" y="3148788"/>
                  <a:pt x="864472" y="3167591"/>
                  <a:pt x="715119" y="3140526"/>
                </a:cubicBezTo>
                <a:cubicBezTo>
                  <a:pt x="565766" y="3113461"/>
                  <a:pt x="345547" y="3110367"/>
                  <a:pt x="0" y="3140526"/>
                </a:cubicBezTo>
                <a:cubicBezTo>
                  <a:pt x="-17318" y="2903329"/>
                  <a:pt x="-22927" y="2695960"/>
                  <a:pt x="0" y="2512421"/>
                </a:cubicBezTo>
                <a:cubicBezTo>
                  <a:pt x="22927" y="2328882"/>
                  <a:pt x="23241" y="2201016"/>
                  <a:pt x="0" y="1978531"/>
                </a:cubicBezTo>
                <a:cubicBezTo>
                  <a:pt x="-23241" y="1756046"/>
                  <a:pt x="-14859" y="1623890"/>
                  <a:pt x="0" y="1444642"/>
                </a:cubicBezTo>
                <a:cubicBezTo>
                  <a:pt x="14859" y="1265394"/>
                  <a:pt x="28456" y="928946"/>
                  <a:pt x="0" y="785132"/>
                </a:cubicBezTo>
                <a:cubicBezTo>
                  <a:pt x="-28456" y="641318"/>
                  <a:pt x="-36563" y="304578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Ergebnis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D66EEA-F9CA-180F-1DC7-8A3F2142E69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5779" y="1484784"/>
            <a:ext cx="554461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 Es soll erreicht werden, dass </a:t>
            </a:r>
            <a:r>
              <a:rPr lang="de-DE" sz="1400" u="sng" dirty="0"/>
              <a:t>neu</a:t>
            </a:r>
            <a:r>
              <a:rPr lang="de-DE" sz="1400" dirty="0"/>
              <a:t> angelegte Dateien im  Ordner /</a:t>
            </a:r>
            <a:r>
              <a:rPr lang="de-DE" sz="1400" dirty="0" err="1"/>
              <a:t>opt</a:t>
            </a:r>
            <a:r>
              <a:rPr lang="de-DE" sz="1400" dirty="0"/>
              <a:t>/licht/Blitzlicht automatisch zur selben Gruppe gehören wie der Ordner, in dem sie liegen (=Vererbung des Gruppeneigentümers) – egal, welcher Berechtigte  sie anlegt.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85D68A-DC2D-BE80-080B-6E57D5B23B5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4612" y="495460"/>
            <a:ext cx="94054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TT.MM.JJ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54D161-428F-BE67-F811-EE6B70DE5A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35157" y="495460"/>
            <a:ext cx="20162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Name der/s Prüfenden</a:t>
            </a:r>
          </a:p>
        </p:txBody>
      </p:sp>
      <p:sp>
        <p:nvSpPr>
          <p:cNvPr id="3" name="Inhaltsplatzhalter 13">
            <a:extLst>
              <a:ext uri="{FF2B5EF4-FFF2-40B4-BE49-F238E27FC236}">
                <a16:creationId xmlns:a16="http://schemas.microsoft.com/office/drawing/2014/main" id="{70D423A4-9C10-078A-65B6-23397FB1EF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412" y="1204083"/>
            <a:ext cx="5904656" cy="1079905"/>
          </a:xfrm>
          <a:custGeom>
            <a:avLst/>
            <a:gdLst>
              <a:gd name="connsiteX0" fmla="*/ 0 w 5904656"/>
              <a:gd name="connsiteY0" fmla="*/ 0 h 1079905"/>
              <a:gd name="connsiteX1" fmla="*/ 774166 w 5904656"/>
              <a:gd name="connsiteY1" fmla="*/ 0 h 1079905"/>
              <a:gd name="connsiteX2" fmla="*/ 1489285 w 5904656"/>
              <a:gd name="connsiteY2" fmla="*/ 0 h 1079905"/>
              <a:gd name="connsiteX3" fmla="*/ 2145358 w 5904656"/>
              <a:gd name="connsiteY3" fmla="*/ 0 h 1079905"/>
              <a:gd name="connsiteX4" fmla="*/ 2801431 w 5904656"/>
              <a:gd name="connsiteY4" fmla="*/ 0 h 1079905"/>
              <a:gd name="connsiteX5" fmla="*/ 3575597 w 5904656"/>
              <a:gd name="connsiteY5" fmla="*/ 0 h 1079905"/>
              <a:gd name="connsiteX6" fmla="*/ 4290717 w 5904656"/>
              <a:gd name="connsiteY6" fmla="*/ 0 h 1079905"/>
              <a:gd name="connsiteX7" fmla="*/ 4769650 w 5904656"/>
              <a:gd name="connsiteY7" fmla="*/ 0 h 1079905"/>
              <a:gd name="connsiteX8" fmla="*/ 5904656 w 5904656"/>
              <a:gd name="connsiteY8" fmla="*/ 0 h 1079905"/>
              <a:gd name="connsiteX9" fmla="*/ 5904656 w 5904656"/>
              <a:gd name="connsiteY9" fmla="*/ 561551 h 1079905"/>
              <a:gd name="connsiteX10" fmla="*/ 5904656 w 5904656"/>
              <a:gd name="connsiteY10" fmla="*/ 1079905 h 1079905"/>
              <a:gd name="connsiteX11" fmla="*/ 5366676 w 5904656"/>
              <a:gd name="connsiteY11" fmla="*/ 1079905 h 1079905"/>
              <a:gd name="connsiteX12" fmla="*/ 4592510 w 5904656"/>
              <a:gd name="connsiteY12" fmla="*/ 1079905 h 1079905"/>
              <a:gd name="connsiteX13" fmla="*/ 3995484 w 5904656"/>
              <a:gd name="connsiteY13" fmla="*/ 1079905 h 1079905"/>
              <a:gd name="connsiteX14" fmla="*/ 3221318 w 5904656"/>
              <a:gd name="connsiteY14" fmla="*/ 1079905 h 1079905"/>
              <a:gd name="connsiteX15" fmla="*/ 2683338 w 5904656"/>
              <a:gd name="connsiteY15" fmla="*/ 1079905 h 1079905"/>
              <a:gd name="connsiteX16" fmla="*/ 2204405 w 5904656"/>
              <a:gd name="connsiteY16" fmla="*/ 1079905 h 1079905"/>
              <a:gd name="connsiteX17" fmla="*/ 1725472 w 5904656"/>
              <a:gd name="connsiteY17" fmla="*/ 1079905 h 1079905"/>
              <a:gd name="connsiteX18" fmla="*/ 1010352 w 5904656"/>
              <a:gd name="connsiteY18" fmla="*/ 1079905 h 1079905"/>
              <a:gd name="connsiteX19" fmla="*/ 0 w 5904656"/>
              <a:gd name="connsiteY19" fmla="*/ 1079905 h 1079905"/>
              <a:gd name="connsiteX20" fmla="*/ 0 w 5904656"/>
              <a:gd name="connsiteY20" fmla="*/ 539953 h 1079905"/>
              <a:gd name="connsiteX21" fmla="*/ 0 w 5904656"/>
              <a:gd name="connsiteY21" fmla="*/ 0 h 107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04656" h="1079905" fill="none" extrusionOk="0">
                <a:moveTo>
                  <a:pt x="0" y="0"/>
                </a:moveTo>
                <a:cubicBezTo>
                  <a:pt x="158160" y="6456"/>
                  <a:pt x="605221" y="-9816"/>
                  <a:pt x="774166" y="0"/>
                </a:cubicBezTo>
                <a:cubicBezTo>
                  <a:pt x="943111" y="9816"/>
                  <a:pt x="1258377" y="27640"/>
                  <a:pt x="1489285" y="0"/>
                </a:cubicBezTo>
                <a:cubicBezTo>
                  <a:pt x="1720193" y="-27640"/>
                  <a:pt x="1970673" y="-30699"/>
                  <a:pt x="2145358" y="0"/>
                </a:cubicBezTo>
                <a:cubicBezTo>
                  <a:pt x="2320043" y="30699"/>
                  <a:pt x="2475141" y="31968"/>
                  <a:pt x="2801431" y="0"/>
                </a:cubicBezTo>
                <a:cubicBezTo>
                  <a:pt x="3127721" y="-31968"/>
                  <a:pt x="3374894" y="-9085"/>
                  <a:pt x="3575597" y="0"/>
                </a:cubicBezTo>
                <a:cubicBezTo>
                  <a:pt x="3776300" y="9085"/>
                  <a:pt x="3959168" y="-4394"/>
                  <a:pt x="4290717" y="0"/>
                </a:cubicBezTo>
                <a:cubicBezTo>
                  <a:pt x="4622266" y="4394"/>
                  <a:pt x="4611610" y="20141"/>
                  <a:pt x="4769650" y="0"/>
                </a:cubicBezTo>
                <a:cubicBezTo>
                  <a:pt x="4927690" y="-20141"/>
                  <a:pt x="5476771" y="24084"/>
                  <a:pt x="5904656" y="0"/>
                </a:cubicBezTo>
                <a:cubicBezTo>
                  <a:pt x="5912776" y="200330"/>
                  <a:pt x="5919011" y="414476"/>
                  <a:pt x="5904656" y="561551"/>
                </a:cubicBezTo>
                <a:cubicBezTo>
                  <a:pt x="5890301" y="708626"/>
                  <a:pt x="5924159" y="923414"/>
                  <a:pt x="5904656" y="1079905"/>
                </a:cubicBezTo>
                <a:cubicBezTo>
                  <a:pt x="5680616" y="1103242"/>
                  <a:pt x="5610991" y="1070773"/>
                  <a:pt x="5366676" y="1079905"/>
                </a:cubicBezTo>
                <a:cubicBezTo>
                  <a:pt x="5122361" y="1089037"/>
                  <a:pt x="4821541" y="1053332"/>
                  <a:pt x="4592510" y="1079905"/>
                </a:cubicBezTo>
                <a:cubicBezTo>
                  <a:pt x="4363479" y="1106478"/>
                  <a:pt x="4168569" y="1080315"/>
                  <a:pt x="3995484" y="1079905"/>
                </a:cubicBezTo>
                <a:cubicBezTo>
                  <a:pt x="3822399" y="1079495"/>
                  <a:pt x="3565204" y="1042916"/>
                  <a:pt x="3221318" y="1079905"/>
                </a:cubicBezTo>
                <a:cubicBezTo>
                  <a:pt x="2877432" y="1116894"/>
                  <a:pt x="2861483" y="1072139"/>
                  <a:pt x="2683338" y="1079905"/>
                </a:cubicBezTo>
                <a:cubicBezTo>
                  <a:pt x="2505193" y="1087671"/>
                  <a:pt x="2359530" y="1091071"/>
                  <a:pt x="2204405" y="1079905"/>
                </a:cubicBezTo>
                <a:cubicBezTo>
                  <a:pt x="2049280" y="1068739"/>
                  <a:pt x="1854262" y="1060055"/>
                  <a:pt x="1725472" y="1079905"/>
                </a:cubicBezTo>
                <a:cubicBezTo>
                  <a:pt x="1596682" y="1099755"/>
                  <a:pt x="1347965" y="1098457"/>
                  <a:pt x="1010352" y="1079905"/>
                </a:cubicBezTo>
                <a:cubicBezTo>
                  <a:pt x="672739" y="1061353"/>
                  <a:pt x="289129" y="1097449"/>
                  <a:pt x="0" y="1079905"/>
                </a:cubicBezTo>
                <a:cubicBezTo>
                  <a:pt x="-296" y="881120"/>
                  <a:pt x="10162" y="664663"/>
                  <a:pt x="0" y="539953"/>
                </a:cubicBezTo>
                <a:cubicBezTo>
                  <a:pt x="-10162" y="415243"/>
                  <a:pt x="6555" y="168428"/>
                  <a:pt x="0" y="0"/>
                </a:cubicBezTo>
                <a:close/>
              </a:path>
              <a:path w="5904656" h="1079905" stroke="0" extrusionOk="0">
                <a:moveTo>
                  <a:pt x="0" y="0"/>
                </a:moveTo>
                <a:cubicBezTo>
                  <a:pt x="196149" y="5934"/>
                  <a:pt x="396517" y="-11784"/>
                  <a:pt x="597026" y="0"/>
                </a:cubicBezTo>
                <a:cubicBezTo>
                  <a:pt x="797535" y="11784"/>
                  <a:pt x="913944" y="13270"/>
                  <a:pt x="1075960" y="0"/>
                </a:cubicBezTo>
                <a:cubicBezTo>
                  <a:pt x="1237976" y="-13270"/>
                  <a:pt x="1645671" y="-28447"/>
                  <a:pt x="1850126" y="0"/>
                </a:cubicBezTo>
                <a:cubicBezTo>
                  <a:pt x="2054581" y="28447"/>
                  <a:pt x="2274608" y="-26804"/>
                  <a:pt x="2447152" y="0"/>
                </a:cubicBezTo>
                <a:cubicBezTo>
                  <a:pt x="2619696" y="26804"/>
                  <a:pt x="2844807" y="-11272"/>
                  <a:pt x="3044178" y="0"/>
                </a:cubicBezTo>
                <a:cubicBezTo>
                  <a:pt x="3243549" y="11272"/>
                  <a:pt x="3536195" y="7754"/>
                  <a:pt x="3818344" y="0"/>
                </a:cubicBezTo>
                <a:cubicBezTo>
                  <a:pt x="4100493" y="-7754"/>
                  <a:pt x="4234525" y="22148"/>
                  <a:pt x="4356324" y="0"/>
                </a:cubicBezTo>
                <a:cubicBezTo>
                  <a:pt x="4478123" y="-22148"/>
                  <a:pt x="4962464" y="2138"/>
                  <a:pt x="5130490" y="0"/>
                </a:cubicBezTo>
                <a:cubicBezTo>
                  <a:pt x="5298516" y="-2138"/>
                  <a:pt x="5594587" y="31380"/>
                  <a:pt x="5904656" y="0"/>
                </a:cubicBezTo>
                <a:cubicBezTo>
                  <a:pt x="5882730" y="191000"/>
                  <a:pt x="5904290" y="395070"/>
                  <a:pt x="5904656" y="539953"/>
                </a:cubicBezTo>
                <a:cubicBezTo>
                  <a:pt x="5905022" y="684836"/>
                  <a:pt x="5902419" y="918545"/>
                  <a:pt x="5904656" y="1079905"/>
                </a:cubicBezTo>
                <a:cubicBezTo>
                  <a:pt x="5654179" y="1073504"/>
                  <a:pt x="5527305" y="1064461"/>
                  <a:pt x="5189537" y="1079905"/>
                </a:cubicBezTo>
                <a:cubicBezTo>
                  <a:pt x="4851769" y="1095349"/>
                  <a:pt x="4659892" y="1053300"/>
                  <a:pt x="4415371" y="1079905"/>
                </a:cubicBezTo>
                <a:cubicBezTo>
                  <a:pt x="4170850" y="1106510"/>
                  <a:pt x="3944526" y="1107410"/>
                  <a:pt x="3641205" y="1079905"/>
                </a:cubicBezTo>
                <a:cubicBezTo>
                  <a:pt x="3337884" y="1052400"/>
                  <a:pt x="3313450" y="1056171"/>
                  <a:pt x="3103225" y="1079905"/>
                </a:cubicBezTo>
                <a:cubicBezTo>
                  <a:pt x="2893000" y="1103639"/>
                  <a:pt x="2769298" y="1097699"/>
                  <a:pt x="2447152" y="1079905"/>
                </a:cubicBezTo>
                <a:cubicBezTo>
                  <a:pt x="2125006" y="1062111"/>
                  <a:pt x="2036896" y="1078936"/>
                  <a:pt x="1672986" y="1079905"/>
                </a:cubicBezTo>
                <a:cubicBezTo>
                  <a:pt x="1309076" y="1080874"/>
                  <a:pt x="1273005" y="1102611"/>
                  <a:pt x="1016913" y="1079905"/>
                </a:cubicBezTo>
                <a:cubicBezTo>
                  <a:pt x="760821" y="1057199"/>
                  <a:pt x="344376" y="1081981"/>
                  <a:pt x="0" y="1079905"/>
                </a:cubicBezTo>
                <a:cubicBezTo>
                  <a:pt x="10792" y="923030"/>
                  <a:pt x="8281" y="743355"/>
                  <a:pt x="0" y="561551"/>
                </a:cubicBezTo>
                <a:cubicBezTo>
                  <a:pt x="-8281" y="379747"/>
                  <a:pt x="-19850" y="213785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600" b="1" dirty="0"/>
              <a:t>Vorbedingung/Daten</a:t>
            </a:r>
            <a:r>
              <a:rPr lang="de-DE" sz="1600" dirty="0"/>
              <a:t>: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 </a:t>
            </a:r>
            <a:r>
              <a:rPr lang="de-DE" sz="1600" dirty="0" err="1"/>
              <a:t>Datei-Ersteller:in</a:t>
            </a:r>
            <a:r>
              <a:rPr lang="de-DE" sz="1600" dirty="0"/>
              <a:t> ist Eigentümer von /</a:t>
            </a:r>
            <a:r>
              <a:rPr lang="de-DE" sz="1600" dirty="0" err="1"/>
              <a:t>opt</a:t>
            </a:r>
            <a:r>
              <a:rPr lang="de-DE" sz="1600" dirty="0"/>
              <a:t>/licht/Blitzlicht und hat dort Schreibrechte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Überprüfung mit Erstellung einer Textdatei namens </a:t>
            </a:r>
            <a:r>
              <a:rPr lang="de-DE" sz="1600" dirty="0">
                <a:solidFill>
                  <a:srgbClr val="FFFF00"/>
                </a:solidFill>
              </a:rPr>
              <a:t>test3 </a:t>
            </a:r>
          </a:p>
          <a:p>
            <a:pPr>
              <a:spcBef>
                <a:spcPts val="0"/>
              </a:spcBef>
            </a:pPr>
            <a:r>
              <a:rPr lang="de-DE" sz="1600" dirty="0"/>
              <a:t>Nutzung von </a:t>
            </a:r>
            <a:r>
              <a:rPr lang="de-DE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de-DE" sz="1600" dirty="0"/>
              <a:t> und  </a:t>
            </a:r>
            <a:r>
              <a:rPr lang="de-DE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de-DE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</a:t>
            </a: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C0D0C790-6238-3183-D23C-B97E818731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3815" y="4033353"/>
            <a:ext cx="5760640" cy="1484342"/>
          </a:xfrm>
          <a:custGeom>
            <a:avLst/>
            <a:gdLst>
              <a:gd name="connsiteX0" fmla="*/ 0 w 5760640"/>
              <a:gd name="connsiteY0" fmla="*/ 0 h 1484342"/>
              <a:gd name="connsiteX1" fmla="*/ 467252 w 5760640"/>
              <a:gd name="connsiteY1" fmla="*/ 0 h 1484342"/>
              <a:gd name="connsiteX2" fmla="*/ 1222536 w 5760640"/>
              <a:gd name="connsiteY2" fmla="*/ 0 h 1484342"/>
              <a:gd name="connsiteX3" fmla="*/ 1920213 w 5760640"/>
              <a:gd name="connsiteY3" fmla="*/ 0 h 1484342"/>
              <a:gd name="connsiteX4" fmla="*/ 2387465 w 5760640"/>
              <a:gd name="connsiteY4" fmla="*/ 0 h 1484342"/>
              <a:gd name="connsiteX5" fmla="*/ 2969930 w 5760640"/>
              <a:gd name="connsiteY5" fmla="*/ 0 h 1484342"/>
              <a:gd name="connsiteX6" fmla="*/ 3725214 w 5760640"/>
              <a:gd name="connsiteY6" fmla="*/ 0 h 1484342"/>
              <a:gd name="connsiteX7" fmla="*/ 4365285 w 5760640"/>
              <a:gd name="connsiteY7" fmla="*/ 0 h 1484342"/>
              <a:gd name="connsiteX8" fmla="*/ 5062962 w 5760640"/>
              <a:gd name="connsiteY8" fmla="*/ 0 h 1484342"/>
              <a:gd name="connsiteX9" fmla="*/ 5760640 w 5760640"/>
              <a:gd name="connsiteY9" fmla="*/ 0 h 1484342"/>
              <a:gd name="connsiteX10" fmla="*/ 5760640 w 5760640"/>
              <a:gd name="connsiteY10" fmla="*/ 494781 h 1484342"/>
              <a:gd name="connsiteX11" fmla="*/ 5760640 w 5760640"/>
              <a:gd name="connsiteY11" fmla="*/ 1004405 h 1484342"/>
              <a:gd name="connsiteX12" fmla="*/ 5760640 w 5760640"/>
              <a:gd name="connsiteY12" fmla="*/ 1484342 h 1484342"/>
              <a:gd name="connsiteX13" fmla="*/ 5293388 w 5760640"/>
              <a:gd name="connsiteY13" fmla="*/ 1484342 h 1484342"/>
              <a:gd name="connsiteX14" fmla="*/ 4826136 w 5760640"/>
              <a:gd name="connsiteY14" fmla="*/ 1484342 h 1484342"/>
              <a:gd name="connsiteX15" fmla="*/ 4128459 w 5760640"/>
              <a:gd name="connsiteY15" fmla="*/ 1484342 h 1484342"/>
              <a:gd name="connsiteX16" fmla="*/ 3661207 w 5760640"/>
              <a:gd name="connsiteY16" fmla="*/ 1484342 h 1484342"/>
              <a:gd name="connsiteX17" fmla="*/ 3021136 w 5760640"/>
              <a:gd name="connsiteY17" fmla="*/ 1484342 h 1484342"/>
              <a:gd name="connsiteX18" fmla="*/ 2496277 w 5760640"/>
              <a:gd name="connsiteY18" fmla="*/ 1484342 h 1484342"/>
              <a:gd name="connsiteX19" fmla="*/ 1856206 w 5760640"/>
              <a:gd name="connsiteY19" fmla="*/ 1484342 h 1484342"/>
              <a:gd name="connsiteX20" fmla="*/ 1216135 w 5760640"/>
              <a:gd name="connsiteY20" fmla="*/ 1484342 h 1484342"/>
              <a:gd name="connsiteX21" fmla="*/ 576064 w 5760640"/>
              <a:gd name="connsiteY21" fmla="*/ 1484342 h 1484342"/>
              <a:gd name="connsiteX22" fmla="*/ 0 w 5760640"/>
              <a:gd name="connsiteY22" fmla="*/ 1484342 h 1484342"/>
              <a:gd name="connsiteX23" fmla="*/ 0 w 5760640"/>
              <a:gd name="connsiteY23" fmla="*/ 1004405 h 1484342"/>
              <a:gd name="connsiteX24" fmla="*/ 0 w 5760640"/>
              <a:gd name="connsiteY24" fmla="*/ 509624 h 1484342"/>
              <a:gd name="connsiteX25" fmla="*/ 0 w 5760640"/>
              <a:gd name="connsiteY25" fmla="*/ 0 h 14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640" h="1484342" fill="none" extrusionOk="0">
                <a:moveTo>
                  <a:pt x="0" y="0"/>
                </a:moveTo>
                <a:cubicBezTo>
                  <a:pt x="114067" y="21068"/>
                  <a:pt x="247466" y="-19791"/>
                  <a:pt x="467252" y="0"/>
                </a:cubicBezTo>
                <a:cubicBezTo>
                  <a:pt x="687038" y="19791"/>
                  <a:pt x="957241" y="-29306"/>
                  <a:pt x="1222536" y="0"/>
                </a:cubicBezTo>
                <a:cubicBezTo>
                  <a:pt x="1487831" y="29306"/>
                  <a:pt x="1775899" y="-26497"/>
                  <a:pt x="1920213" y="0"/>
                </a:cubicBezTo>
                <a:cubicBezTo>
                  <a:pt x="2064527" y="26497"/>
                  <a:pt x="2243299" y="-16900"/>
                  <a:pt x="2387465" y="0"/>
                </a:cubicBezTo>
                <a:cubicBezTo>
                  <a:pt x="2531631" y="16900"/>
                  <a:pt x="2743776" y="-9726"/>
                  <a:pt x="2969930" y="0"/>
                </a:cubicBezTo>
                <a:cubicBezTo>
                  <a:pt x="3196085" y="9726"/>
                  <a:pt x="3527799" y="33441"/>
                  <a:pt x="3725214" y="0"/>
                </a:cubicBezTo>
                <a:cubicBezTo>
                  <a:pt x="3922629" y="-33441"/>
                  <a:pt x="4221311" y="-17286"/>
                  <a:pt x="4365285" y="0"/>
                </a:cubicBezTo>
                <a:cubicBezTo>
                  <a:pt x="4509259" y="17286"/>
                  <a:pt x="4846555" y="-7117"/>
                  <a:pt x="5062962" y="0"/>
                </a:cubicBezTo>
                <a:cubicBezTo>
                  <a:pt x="5279369" y="7117"/>
                  <a:pt x="5487227" y="3565"/>
                  <a:pt x="5760640" y="0"/>
                </a:cubicBezTo>
                <a:cubicBezTo>
                  <a:pt x="5751737" y="173286"/>
                  <a:pt x="5745432" y="326761"/>
                  <a:pt x="5760640" y="494781"/>
                </a:cubicBezTo>
                <a:cubicBezTo>
                  <a:pt x="5775848" y="662801"/>
                  <a:pt x="5771804" y="860272"/>
                  <a:pt x="5760640" y="1004405"/>
                </a:cubicBezTo>
                <a:cubicBezTo>
                  <a:pt x="5749476" y="1148538"/>
                  <a:pt x="5753083" y="1305264"/>
                  <a:pt x="5760640" y="1484342"/>
                </a:cubicBezTo>
                <a:cubicBezTo>
                  <a:pt x="5610171" y="1465804"/>
                  <a:pt x="5421794" y="1464624"/>
                  <a:pt x="5293388" y="1484342"/>
                </a:cubicBezTo>
                <a:cubicBezTo>
                  <a:pt x="5164982" y="1504060"/>
                  <a:pt x="5052698" y="1494552"/>
                  <a:pt x="4826136" y="1484342"/>
                </a:cubicBezTo>
                <a:cubicBezTo>
                  <a:pt x="4599574" y="1474132"/>
                  <a:pt x="4413798" y="1452949"/>
                  <a:pt x="4128459" y="1484342"/>
                </a:cubicBezTo>
                <a:cubicBezTo>
                  <a:pt x="3843120" y="1515735"/>
                  <a:pt x="3832127" y="1501943"/>
                  <a:pt x="3661207" y="1484342"/>
                </a:cubicBezTo>
                <a:cubicBezTo>
                  <a:pt x="3490287" y="1466741"/>
                  <a:pt x="3194122" y="1469358"/>
                  <a:pt x="3021136" y="1484342"/>
                </a:cubicBezTo>
                <a:cubicBezTo>
                  <a:pt x="2848150" y="1499326"/>
                  <a:pt x="2685637" y="1485968"/>
                  <a:pt x="2496277" y="1484342"/>
                </a:cubicBezTo>
                <a:cubicBezTo>
                  <a:pt x="2306917" y="1482716"/>
                  <a:pt x="2144983" y="1457985"/>
                  <a:pt x="1856206" y="1484342"/>
                </a:cubicBezTo>
                <a:cubicBezTo>
                  <a:pt x="1567429" y="1510699"/>
                  <a:pt x="1492053" y="1513225"/>
                  <a:pt x="1216135" y="1484342"/>
                </a:cubicBezTo>
                <a:cubicBezTo>
                  <a:pt x="940217" y="1455459"/>
                  <a:pt x="887486" y="1499550"/>
                  <a:pt x="576064" y="1484342"/>
                </a:cubicBezTo>
                <a:cubicBezTo>
                  <a:pt x="264642" y="1469134"/>
                  <a:pt x="254743" y="1461905"/>
                  <a:pt x="0" y="1484342"/>
                </a:cubicBezTo>
                <a:cubicBezTo>
                  <a:pt x="6811" y="1301302"/>
                  <a:pt x="17511" y="1172156"/>
                  <a:pt x="0" y="1004405"/>
                </a:cubicBezTo>
                <a:cubicBezTo>
                  <a:pt x="-17511" y="836654"/>
                  <a:pt x="6683" y="740343"/>
                  <a:pt x="0" y="509624"/>
                </a:cubicBezTo>
                <a:cubicBezTo>
                  <a:pt x="-6683" y="278905"/>
                  <a:pt x="7509" y="126739"/>
                  <a:pt x="0" y="0"/>
                </a:cubicBezTo>
                <a:close/>
              </a:path>
              <a:path w="5760640" h="1484342" stroke="0" extrusionOk="0">
                <a:moveTo>
                  <a:pt x="0" y="0"/>
                </a:moveTo>
                <a:cubicBezTo>
                  <a:pt x="217968" y="19675"/>
                  <a:pt x="365474" y="28381"/>
                  <a:pt x="582465" y="0"/>
                </a:cubicBezTo>
                <a:cubicBezTo>
                  <a:pt x="799456" y="-28381"/>
                  <a:pt x="887150" y="14598"/>
                  <a:pt x="1049717" y="0"/>
                </a:cubicBezTo>
                <a:cubicBezTo>
                  <a:pt x="1212284" y="-14598"/>
                  <a:pt x="1552978" y="-3395"/>
                  <a:pt x="1805001" y="0"/>
                </a:cubicBezTo>
                <a:cubicBezTo>
                  <a:pt x="2057024" y="3395"/>
                  <a:pt x="2113751" y="1599"/>
                  <a:pt x="2387465" y="0"/>
                </a:cubicBezTo>
                <a:cubicBezTo>
                  <a:pt x="2661179" y="-1599"/>
                  <a:pt x="2697995" y="-27880"/>
                  <a:pt x="2969930" y="0"/>
                </a:cubicBezTo>
                <a:cubicBezTo>
                  <a:pt x="3241865" y="27880"/>
                  <a:pt x="3536692" y="36643"/>
                  <a:pt x="3725214" y="0"/>
                </a:cubicBezTo>
                <a:cubicBezTo>
                  <a:pt x="3913736" y="-36643"/>
                  <a:pt x="4002373" y="10899"/>
                  <a:pt x="4250072" y="0"/>
                </a:cubicBezTo>
                <a:cubicBezTo>
                  <a:pt x="4497771" y="-10899"/>
                  <a:pt x="4636507" y="4966"/>
                  <a:pt x="5005356" y="0"/>
                </a:cubicBezTo>
                <a:cubicBezTo>
                  <a:pt x="5374205" y="-4966"/>
                  <a:pt x="5595652" y="20889"/>
                  <a:pt x="5760640" y="0"/>
                </a:cubicBezTo>
                <a:cubicBezTo>
                  <a:pt x="5752997" y="140345"/>
                  <a:pt x="5776269" y="262023"/>
                  <a:pt x="5760640" y="494781"/>
                </a:cubicBezTo>
                <a:cubicBezTo>
                  <a:pt x="5745011" y="727539"/>
                  <a:pt x="5770116" y="808284"/>
                  <a:pt x="5760640" y="989561"/>
                </a:cubicBezTo>
                <a:cubicBezTo>
                  <a:pt x="5751164" y="1170838"/>
                  <a:pt x="5754484" y="1237121"/>
                  <a:pt x="5760640" y="1484342"/>
                </a:cubicBezTo>
                <a:cubicBezTo>
                  <a:pt x="5573925" y="1463530"/>
                  <a:pt x="5436372" y="1466256"/>
                  <a:pt x="5293388" y="1484342"/>
                </a:cubicBezTo>
                <a:cubicBezTo>
                  <a:pt x="5150404" y="1502428"/>
                  <a:pt x="4912254" y="1493984"/>
                  <a:pt x="4538104" y="1484342"/>
                </a:cubicBezTo>
                <a:cubicBezTo>
                  <a:pt x="4163954" y="1474700"/>
                  <a:pt x="4152323" y="1471353"/>
                  <a:pt x="4013246" y="1484342"/>
                </a:cubicBezTo>
                <a:cubicBezTo>
                  <a:pt x="3874169" y="1497331"/>
                  <a:pt x="3571307" y="1485599"/>
                  <a:pt x="3373175" y="1484342"/>
                </a:cubicBezTo>
                <a:cubicBezTo>
                  <a:pt x="3175043" y="1483085"/>
                  <a:pt x="2797034" y="1450505"/>
                  <a:pt x="2617891" y="1484342"/>
                </a:cubicBezTo>
                <a:cubicBezTo>
                  <a:pt x="2438748" y="1518179"/>
                  <a:pt x="2153334" y="1505873"/>
                  <a:pt x="1977820" y="1484342"/>
                </a:cubicBezTo>
                <a:cubicBezTo>
                  <a:pt x="1802306" y="1462811"/>
                  <a:pt x="1629358" y="1479390"/>
                  <a:pt x="1510568" y="1484342"/>
                </a:cubicBezTo>
                <a:cubicBezTo>
                  <a:pt x="1391778" y="1489294"/>
                  <a:pt x="1188144" y="1493899"/>
                  <a:pt x="985710" y="1484342"/>
                </a:cubicBezTo>
                <a:cubicBezTo>
                  <a:pt x="783276" y="1474785"/>
                  <a:pt x="212341" y="1487414"/>
                  <a:pt x="0" y="1484342"/>
                </a:cubicBezTo>
                <a:cubicBezTo>
                  <a:pt x="-23472" y="1373335"/>
                  <a:pt x="-767" y="1181635"/>
                  <a:pt x="0" y="989561"/>
                </a:cubicBezTo>
                <a:cubicBezTo>
                  <a:pt x="767" y="797487"/>
                  <a:pt x="22965" y="705546"/>
                  <a:pt x="0" y="494781"/>
                </a:cubicBezTo>
                <a:cubicBezTo>
                  <a:pt x="-22965" y="284016"/>
                  <a:pt x="15700" y="136832"/>
                  <a:pt x="0" y="0"/>
                </a:cubicBezTo>
                <a:close/>
              </a:path>
            </a:pathLst>
          </a:custGeom>
          <a:ln w="19050">
            <a:solidFill>
              <a:srgbClr val="2EF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de-DE" sz="1600" b="1" dirty="0"/>
              <a:t>Befehlsliste / Eingaben: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 </a:t>
            </a:r>
            <a:r>
              <a:rPr lang="nl-NL" sz="1600" dirty="0"/>
              <a:t>sudo chmod g+s /opt/licht/blitzlicht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Touch Test3</a:t>
            </a:r>
            <a:endParaRPr lang="nl-NL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C94499-54E6-3507-3248-EF216FF51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95" y="3068960"/>
            <a:ext cx="5613689" cy="4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2BCF565012D9E4B945965984250DAD6" ma:contentTypeVersion="12" ma:contentTypeDescription="Ein neues Dokument erstellen." ma:contentTypeScope="" ma:versionID="4fd189cd075f8a62606ff758a7988cc0">
  <xsd:schema xmlns:xsd="http://www.w3.org/2001/XMLSchema" xmlns:xs="http://www.w3.org/2001/XMLSchema" xmlns:p="http://schemas.microsoft.com/office/2006/metadata/properties" xmlns:ns2="f8f5afba-3faf-47b2-92f8-a333ab867ca8" xmlns:ns3="29344a1e-9317-446f-bc1e-f5b2d3ed789e" targetNamespace="http://schemas.microsoft.com/office/2006/metadata/properties" ma:root="true" ma:fieldsID="0a4bdd1a853cff3da31a299f4c16fc5d" ns2:_="" ns3:_="">
    <xsd:import namespace="f8f5afba-3faf-47b2-92f8-a333ab867ca8"/>
    <xsd:import namespace="29344a1e-9317-446f-bc1e-f5b2d3ed78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5afba-3faf-47b2-92f8-a333ab867c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3a5ef493-1b2b-48e2-b42a-bd3ece4bf8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44a1e-9317-446f-bc1e-f5b2d3ed789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590825e-4c1e-4b94-80e1-e11607c35803}" ma:internalName="TaxCatchAll" ma:showField="CatchAllData" ma:web="29344a1e-9317-446f-bc1e-f5b2d3ed7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344a1e-9317-446f-bc1e-f5b2d3ed789e" xsi:nil="true"/>
    <lcf76f155ced4ddcb4097134ff3c332f xmlns="f8f5afba-3faf-47b2-92f8-a333ab867ca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DBB4BC-C0EF-40D6-AF03-E8E2BE0077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f5afba-3faf-47b2-92f8-a333ab867ca8"/>
    <ds:schemaRef ds:uri="29344a1e-9317-446f-bc1e-f5b2d3ed78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CA6952-F99D-4558-8285-19169F4D1190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f8f5afba-3faf-47b2-92f8-a333ab867ca8"/>
    <ds:schemaRef ds:uri="29344a1e-9317-446f-bc1e-f5b2d3ed789e"/>
  </ds:schemaRefs>
</ds:datastoreItem>
</file>

<file path=customXml/itemProps3.xml><?xml version="1.0" encoding="utf-8"?>
<ds:datastoreItem xmlns:ds="http://schemas.openxmlformats.org/officeDocument/2006/customXml" ds:itemID="{3CEE8F28-3522-4588-9EB2-2426F481FE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Schultafel-Bildungspräsentation (Breitbild)</Template>
  <TotalTime>0</TotalTime>
  <Words>1062</Words>
  <Application>Microsoft Office PowerPoint</Application>
  <PresentationFormat>Benutzerdefiniert</PresentationFormat>
  <Paragraphs>155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Consolas</vt:lpstr>
      <vt:lpstr>Corbel</vt:lpstr>
      <vt:lpstr>Courier New</vt:lpstr>
      <vt:lpstr>Schultafel 16 : 9</vt:lpstr>
      <vt:lpstr>LS 1 Einstieg in Linux</vt:lpstr>
      <vt:lpstr>Testfälle Lichtschau Duisburg</vt:lpstr>
      <vt:lpstr>#3.0 Mitarbeiter OHMega.IT</vt:lpstr>
      <vt:lpstr>#3.1 Mitarbeiter OHMega.IT (sudo)</vt:lpstr>
      <vt:lpstr>#3.2 Passwortsperre user dherzog</vt:lpstr>
      <vt:lpstr>#3.3 Gruppeneigentum /opt/licht/Blitzlicht </vt:lpstr>
      <vt:lpstr>#3.4 Setzen von Schreibrechten 1</vt:lpstr>
      <vt:lpstr>#3.5 Setzen von Schreibrechten 2</vt:lpstr>
      <vt:lpstr>#3.6 Vererbung der Gruppenrechte  </vt:lpstr>
      <vt:lpstr>#3.x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1 Einstieg in Linux</dc:title>
  <dc:creator>Sabrina Cieplik</dc:creator>
  <cp:lastModifiedBy>Benjamin Golderer</cp:lastModifiedBy>
  <cp:revision>50</cp:revision>
  <cp:lastPrinted>2023-09-20T12:11:11Z</cp:lastPrinted>
  <dcterms:created xsi:type="dcterms:W3CDTF">2022-08-31T07:39:24Z</dcterms:created>
  <dcterms:modified xsi:type="dcterms:W3CDTF">2024-11-06T09:20:17Z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0x010100A2BCF565012D9E4B945965984250DAD6</vt:lpwstr>
  </property>
  <property fmtid="{D5CDD505-2E9C-101B-9397-08002B2CF9AE}" pid="3" name="MediaServiceImageTags">
    <vt:lpwstr/>
  </property>
</Properties>
</file>