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534" y="-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ECEC5-0953-42CA-B2B1-3CA90789FEB0}" type="datetimeFigureOut">
              <a:rPr lang="de-DE" smtClean="0"/>
              <a:t>27.09.2024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5581ED-45DB-426F-B772-02DE45128D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516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581ED-45DB-426F-B772-02DE45128D3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001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5581ED-45DB-426F-B772-02DE45128D3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9590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E8E92E-390C-531B-6BBD-B2C0ABB9A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9EFC3C8-3681-A7E5-436E-6DE452A57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7D051-CD82-07B8-E19E-46EFE5BA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133BC-C123-49D4-8869-73DBE4A9853A}" type="datetime1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22287-334E-8D8C-7222-85C429B8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678BF4-C7DE-B6BA-4D3A-C51D61136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9246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8F7DF0-55B5-2571-22A9-AE3DF8A43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86B5CB-0269-D678-4D86-9A0171FC9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B15A29-A3AF-975A-A068-CD2D8B25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5397-C668-48C2-9D09-196A25250823}" type="datetime1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BF0C5-B0F4-6DC0-79B4-E860D5C2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EE46DD-E1F7-08FE-E25F-96E2D6DC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395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C9EBC26-316F-60D6-B9AC-CFB65ABEA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5B5D53-1627-7763-0111-04815226C2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B52D5F7-8C52-5B1B-6643-A3B362F2A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7D49F-2B01-4BC7-B5B7-F5DB71BB743D}" type="datetime1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603FC3-B6BF-4B8A-77FD-4E13A72A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497A95-FE5F-D852-94E8-67B346B1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274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5B90EF-49C7-A552-38C6-57C1B714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42E120-C6EE-0388-DDE1-F8B9D118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5AEA7AE-AB01-982B-8F74-58A966B0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05E5-7EEC-4084-A326-E2064DD7867A}" type="datetime1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FDE8A2-925F-0BF4-66A2-1E5AB64AA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C490AB-EE00-6FE9-762F-2DFBABD40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684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5EBC1-FC7A-BCE4-6AD7-625376079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ED1BE14-93E4-CE44-7002-B44886827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7C7D769-472C-11A4-F03E-804E053B6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31F18-8B17-4CC9-AC53-FE10580CAE6A}" type="datetime1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4C08D9-41B2-7BD9-A2D5-C3E01E05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82A564-C150-8F27-3A41-A66854D4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194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F456B-CE00-3120-B552-D3566BD82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F61102-98C5-E439-1A4C-CBD184EBCD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A52FC9-9CD9-917B-538E-5923658DC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CD9EAF-4A6E-C5E0-73B5-61DF9011A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824BE-276B-4301-B986-032385766996}" type="datetime1">
              <a:rPr lang="de-DE" smtClean="0"/>
              <a:t>27.09.2024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AB04D5-E30E-278D-023F-583D14F17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36AE5D6-CF3C-BFAD-BE06-FA09F05F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428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F8683D-55D1-F382-D78A-FC4947E27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50292A-86A2-78EB-B537-4110DDF6F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65484B5-F592-1C39-A7F6-A05BA235C7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D8BFDF-F175-AEB7-2779-8FB8B1A849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8098D4-D08E-1403-B05E-1C4C2D83F5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E9CCFC8-1261-A1EB-A27D-8613FBFFC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97FC3-35B1-4891-9DF1-BE3FD55AB673}" type="datetime1">
              <a:rPr lang="de-DE" smtClean="0"/>
              <a:t>27.09.2024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5CB87D-B177-70BB-7DC5-E3680C85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44E0A9-4296-31CE-2D60-61FA0AFC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11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4D4597-8094-52E7-F6D7-5C68E755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789895B-46CF-D49E-A848-CDB436920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70C6C-34F8-401A-A5AB-B54B89353B59}" type="datetime1">
              <a:rPr lang="de-DE" smtClean="0"/>
              <a:t>27.09.2024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9B8E0C7-50EB-25D2-B186-5C881139F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867A976-60AB-331B-0C98-593A671B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4529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065298-B301-7450-C831-39421BF6C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78981-1E40-4091-B4F9-A4CF9C729553}" type="datetime1">
              <a:rPr lang="de-DE" smtClean="0"/>
              <a:t>27.09.2024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6197D34-686D-5641-DD85-D8418953D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174999-AF79-24B2-947E-A0EDEC5C5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0305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D3D6C5-F458-4FB4-B255-7EC1A10BC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C7FE3FB-AE7A-2149-465C-3A87097A7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FFA8DE6-86CC-7355-FC3F-DD1A47450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C23099-1C62-7B8C-A96E-2FE2247F4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CBFA1-6038-4CE7-AA27-E42CD035ECDC}" type="datetime1">
              <a:rPr lang="de-DE" smtClean="0"/>
              <a:t>27.09.2024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ACBE35D-8146-93F2-0337-136775F71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5D9C99-E439-DCB3-7E14-9E39E62E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929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7BBD13-422C-1C2A-A0D2-85344099F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CCD9D78-5DB0-E15B-5401-2AB2981AFF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5E5EF0-15F7-7B44-78EB-BFA51892E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1F9157E-C2EC-B256-08EA-38BBA925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DFB82-6670-40D9-86B9-13457839F6E9}" type="datetime1">
              <a:rPr lang="de-DE" smtClean="0"/>
              <a:t>27.09.2024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AF8629F-9CA7-E578-68B6-7DC697ADA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374C8-FDEF-CABC-EF2B-7A80990F2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643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570D4A2-6BDD-8495-E802-67D26C337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94C273-75C3-7FA3-36ED-C51856755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944BCE-08BF-1C10-D1F1-2640C02ED9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881343-16B3-4939-A9B1-6FD765FE9F53}" type="datetime1">
              <a:rPr lang="de-DE" smtClean="0"/>
              <a:t>27.09.2024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EDC52A-0235-D5C0-67CE-443694792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4BC5AD-9713-4D97-A5EE-539BFCCC4A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5D9D1-2BFB-4A8A-9782-5B1549F4706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5923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9FD84-05DE-5325-FE83-7838B9554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Montserrat" pitchFamily="2" charset="0"/>
              </a:rPr>
              <a:t>PROCEDURAL GENERATION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E19FE-68A3-D7AE-54F3-04813356C8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Rogerio Da Silva Chilro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F6C9D9D-1F17-6F7F-BB7A-720550A8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539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9FD84-05DE-5325-FE83-7838B955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00635"/>
          </a:xfrm>
        </p:spPr>
        <p:txBody>
          <a:bodyPr/>
          <a:lstStyle/>
          <a:p>
            <a:pPr algn="l"/>
            <a:r>
              <a:rPr lang="de-DE" dirty="0">
                <a:latin typeface="Montserrat" pitchFamily="2" charset="0"/>
              </a:rPr>
              <a:t> TABLE OF CONTENTS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E19FE-68A3-D7AE-54F3-04813356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85" y="1100517"/>
            <a:ext cx="11595887" cy="5397387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Einführung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Geschichte und Ursprünge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Grundprinzipien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Techniken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Grenzen und Schwierigkeiten</a:t>
            </a:r>
          </a:p>
        </p:txBody>
      </p:sp>
      <p:pic>
        <p:nvPicPr>
          <p:cNvPr id="2050" name="Picture 2" descr="Procedural Generation As The Future">
            <a:extLst>
              <a:ext uri="{FF2B5EF4-FFF2-40B4-BE49-F238E27FC236}">
                <a16:creationId xmlns:a16="http://schemas.microsoft.com/office/drawing/2014/main" id="{677D0E42-2F82-3270-761D-13CF2356C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3702573" y="2728533"/>
            <a:ext cx="9658350" cy="6057900"/>
          </a:xfrm>
          <a:prstGeom prst="rect">
            <a:avLst/>
          </a:prstGeom>
          <a:noFill/>
          <a:effectLst>
            <a:softEdge rad="1270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72E032-E12E-5DCF-1CC2-8D43E15D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436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9FD84-05DE-5325-FE83-7838B955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00635"/>
          </a:xfrm>
        </p:spPr>
        <p:txBody>
          <a:bodyPr/>
          <a:lstStyle/>
          <a:p>
            <a:pPr algn="l"/>
            <a:r>
              <a:rPr lang="de-DE">
                <a:latin typeface="Montserrat" pitchFamily="2" charset="0"/>
              </a:rPr>
              <a:t>EINFÜHRUNG</a:t>
            </a:r>
            <a:endParaRPr lang="de-DE" dirty="0">
              <a:latin typeface="Montserrat" pitchFamily="2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E19FE-68A3-D7AE-54F3-04813356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85" y="1100517"/>
            <a:ext cx="11595887" cy="5602035"/>
          </a:xfrm>
        </p:spPr>
        <p:txBody>
          <a:bodyPr>
            <a:normAutofit lnSpcReduction="10000"/>
          </a:bodyPr>
          <a:lstStyle/>
          <a:p>
            <a:pPr algn="l"/>
            <a:r>
              <a:rPr lang="de-DE"/>
              <a:t>Prozedurale Generierung ist der Prozess der algorithmischen Erstellung von Daten oder Inhalten, die entweder zufällig oder auf der Grundlage bestimmter Parameter erzeugt werden.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/>
              <a:t>Videospiele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/>
              <a:t>Terrain-Generierung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/>
              <a:t>Level Design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/>
              <a:t>Simulationen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/>
              <a:t>Wetter Simulationen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/>
              <a:t>Verkehrssimulationen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/>
              <a:t>Medien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/>
              <a:t>Kunst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/>
              <a:t>Musik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/>
              <a:t>Animation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/>
              <a:t>Architektur</a:t>
            </a:r>
            <a:endParaRPr lang="de-DE" dirty="0"/>
          </a:p>
        </p:txBody>
      </p:sp>
      <p:pic>
        <p:nvPicPr>
          <p:cNvPr id="5" name="Grafik 4" descr="Ein Bild, das Entwurf, Zeichnung, Lineart, Strichzeichnung enthält.&#10;&#10;Automatisch generierte Beschreibung">
            <a:extLst>
              <a:ext uri="{FF2B5EF4-FFF2-40B4-BE49-F238E27FC236}">
                <a16:creationId xmlns:a16="http://schemas.microsoft.com/office/drawing/2014/main" id="{8FC753EC-E126-4730-9904-2CD7F5FF1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7925" y="2987588"/>
            <a:ext cx="5274075" cy="3814846"/>
          </a:xfrm>
          <a:prstGeom prst="rect">
            <a:avLst/>
          </a:prstGeom>
        </p:spPr>
      </p:pic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20B386-A715-30B9-5FF5-54619EC5B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3405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aktal – Wikipedia">
            <a:extLst>
              <a:ext uri="{FF2B5EF4-FFF2-40B4-BE49-F238E27FC236}">
                <a16:creationId xmlns:a16="http://schemas.microsoft.com/office/drawing/2014/main" id="{B1F1CB11-B47F-5723-C0FC-CC78BF450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24964">
            <a:off x="7165642" y="2252500"/>
            <a:ext cx="10785787" cy="849336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F29FD84-05DE-5325-FE83-7838B955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00635"/>
          </a:xfrm>
        </p:spPr>
        <p:txBody>
          <a:bodyPr>
            <a:normAutofit/>
          </a:bodyPr>
          <a:lstStyle/>
          <a:p>
            <a:pPr algn="l"/>
            <a:r>
              <a:rPr lang="de-DE" dirty="0">
                <a:latin typeface="Montserrat" pitchFamily="2" charset="0"/>
              </a:rPr>
              <a:t>GESCHICHTE // URSPRÜNGE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E19FE-68A3-D7AE-54F3-04813356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85" y="1100517"/>
            <a:ext cx="11595887" cy="5602035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de-DE" dirty="0"/>
              <a:t>Fraktale</a:t>
            </a:r>
          </a:p>
          <a:p>
            <a:pPr marL="342900" indent="-342900" algn="l">
              <a:buFontTx/>
              <a:buChar char="-"/>
            </a:pPr>
            <a:r>
              <a:rPr lang="de-DE" dirty="0" err="1"/>
              <a:t>Lindenmayer</a:t>
            </a:r>
            <a:r>
              <a:rPr lang="de-DE" dirty="0"/>
              <a:t>-System</a:t>
            </a:r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endParaRPr lang="de-DE" dirty="0"/>
          </a:p>
          <a:p>
            <a:pPr marL="342900" indent="-342900" algn="l">
              <a:buFontTx/>
              <a:buChar char="-"/>
            </a:pPr>
            <a:r>
              <a:rPr lang="de-DE" dirty="0"/>
              <a:t>Prozedurale Dungeon Generierung (Rogue 1980)</a:t>
            </a:r>
          </a:p>
          <a:p>
            <a:pPr marL="342900" indent="-342900" algn="l">
              <a:buFontTx/>
              <a:buChar char="-"/>
            </a:pPr>
            <a:r>
              <a:rPr lang="de-DE" dirty="0"/>
              <a:t>Weltraum Generierung (Elite 1984)</a:t>
            </a:r>
          </a:p>
          <a:p>
            <a:pPr marL="342900" indent="-342900" algn="l">
              <a:buFontTx/>
              <a:buChar char="-"/>
            </a:pPr>
            <a:endParaRPr lang="de-DE" dirty="0"/>
          </a:p>
        </p:txBody>
      </p:sp>
      <p:pic>
        <p:nvPicPr>
          <p:cNvPr id="3076" name="Picture 4" descr="Lindenmayer-System – Wikipedia">
            <a:extLst>
              <a:ext uri="{FF2B5EF4-FFF2-40B4-BE49-F238E27FC236}">
                <a16:creationId xmlns:a16="http://schemas.microsoft.com/office/drawing/2014/main" id="{C2495B07-31DD-8664-9AF3-4D8A7B68B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539" y="1000635"/>
            <a:ext cx="3135908" cy="18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ogue (Computerspiel) – Wikipedia">
            <a:extLst>
              <a:ext uri="{FF2B5EF4-FFF2-40B4-BE49-F238E27FC236}">
                <a16:creationId xmlns:a16="http://schemas.microsoft.com/office/drawing/2014/main" id="{B9A8284B-6E8C-20AC-498D-1A3CF935D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9681" y="3892170"/>
            <a:ext cx="3017205" cy="1757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Elite (1984) - Elite Dangerous - Spiele - Frontier Store">
            <a:extLst>
              <a:ext uri="{FF2B5EF4-FFF2-40B4-BE49-F238E27FC236}">
                <a16:creationId xmlns:a16="http://schemas.microsoft.com/office/drawing/2014/main" id="{ACAEA47A-550F-9780-02B7-916F5B07B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8" y="3892170"/>
            <a:ext cx="3115008" cy="1752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694CA8-AF0A-879B-4EB2-816C731E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207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inecraft Java Edition Server mieten - EmeraldHost.de">
            <a:extLst>
              <a:ext uri="{FF2B5EF4-FFF2-40B4-BE49-F238E27FC236}">
                <a16:creationId xmlns:a16="http://schemas.microsoft.com/office/drawing/2014/main" id="{85616C17-CDE9-3D51-9255-D1D75ABFF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922" y="-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4DA9F0B-1576-1372-5B47-EAF9F8F9F237}"/>
              </a:ext>
            </a:extLst>
          </p:cNvPr>
          <p:cNvSpPr/>
          <p:nvPr/>
        </p:nvSpPr>
        <p:spPr>
          <a:xfrm rot="739573">
            <a:off x="1866507" y="-952108"/>
            <a:ext cx="6212264" cy="8762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29FD84-05DE-5325-FE83-7838B955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00635"/>
          </a:xfrm>
        </p:spPr>
        <p:txBody>
          <a:bodyPr/>
          <a:lstStyle/>
          <a:p>
            <a:pPr algn="l"/>
            <a:r>
              <a:rPr lang="de-DE" dirty="0">
                <a:latin typeface="Montserrat" pitchFamily="2" charset="0"/>
              </a:rPr>
              <a:t>GRUNDPRINZIPIEN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E19FE-68A3-D7AE-54F3-04813356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85" y="1100517"/>
            <a:ext cx="11595887" cy="5397387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Zufälligkeiten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Algorithmen &gt;&gt; Regeln für Zufälligkeiten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Seeds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 dirty="0"/>
              <a:t>Was?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 dirty="0"/>
              <a:t>Reproduzierbarkeit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 dirty="0"/>
              <a:t>Konsistenz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Zufall oder Kontrolle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Praktisch Unendliche Vielfalt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Effizienz</a:t>
            </a:r>
          </a:p>
          <a:p>
            <a:pPr lvl="1" algn="l"/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6B202EF-4E51-5900-17BB-BD07BFCC8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85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raußen, Himmel, Astronomisches Objekt, Natur enthält.&#10;&#10;Automatisch generierte Beschreibung">
            <a:extLst>
              <a:ext uri="{FF2B5EF4-FFF2-40B4-BE49-F238E27FC236}">
                <a16:creationId xmlns:a16="http://schemas.microsoft.com/office/drawing/2014/main" id="{AE96F92E-A829-0004-60FD-F9FB31822F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64" y="0"/>
            <a:ext cx="12192000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4DA9F0B-1576-1372-5B47-EAF9F8F9F237}"/>
              </a:ext>
            </a:extLst>
          </p:cNvPr>
          <p:cNvSpPr/>
          <p:nvPr/>
        </p:nvSpPr>
        <p:spPr>
          <a:xfrm rot="739573">
            <a:off x="3411735" y="-952109"/>
            <a:ext cx="6212264" cy="8762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29FD84-05DE-5325-FE83-7838B955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00635"/>
          </a:xfrm>
        </p:spPr>
        <p:txBody>
          <a:bodyPr/>
          <a:lstStyle/>
          <a:p>
            <a:pPr algn="l"/>
            <a:r>
              <a:rPr lang="de-DE" dirty="0">
                <a:latin typeface="Montserrat" pitchFamily="2" charset="0"/>
              </a:rPr>
              <a:t>TECHNIKEN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E19FE-68A3-D7AE-54F3-04813356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85" y="1100517"/>
            <a:ext cx="11595887" cy="539738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Ken </a:t>
            </a:r>
            <a:r>
              <a:rPr lang="de-DE" dirty="0" err="1"/>
              <a:t>Perlin‘s</a:t>
            </a:r>
            <a:r>
              <a:rPr lang="de-DE" dirty="0"/>
              <a:t> </a:t>
            </a:r>
            <a:r>
              <a:rPr lang="de-DE" dirty="0" err="1"/>
              <a:t>Perlin</a:t>
            </a:r>
            <a:r>
              <a:rPr lang="de-DE" dirty="0"/>
              <a:t> Noise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Benoît </a:t>
            </a:r>
            <a:r>
              <a:rPr lang="de-DE" dirty="0" err="1"/>
              <a:t>Mandelbrot‘s</a:t>
            </a:r>
            <a:r>
              <a:rPr lang="de-DE" dirty="0"/>
              <a:t> Fraktale 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Astrid </a:t>
            </a:r>
            <a:r>
              <a:rPr lang="de-DE" dirty="0" err="1"/>
              <a:t>Lindenmeyer‘s</a:t>
            </a:r>
            <a:r>
              <a:rPr lang="de-DE" dirty="0"/>
              <a:t> L-System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Prozedurale Generierung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Prozedurale Texturen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Prozedurale Modelle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Pseudo-Zufallszahlen</a:t>
            </a:r>
          </a:p>
        </p:txBody>
      </p:sp>
      <p:pic>
        <p:nvPicPr>
          <p:cNvPr id="5124" name="Picture 4" descr="The World Generation of Minecraft - Alan Zucconi">
            <a:extLst>
              <a:ext uri="{FF2B5EF4-FFF2-40B4-BE49-F238E27FC236}">
                <a16:creationId xmlns:a16="http://schemas.microsoft.com/office/drawing/2014/main" id="{F57A789A-01AB-6602-E4DE-9C08758B7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241069"/>
            <a:ext cx="5393840" cy="3033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No Man's Sky has received an update with expanded base building and organic  frigates | Gagadget.com">
            <a:extLst>
              <a:ext uri="{FF2B5EF4-FFF2-40B4-BE49-F238E27FC236}">
                <a16:creationId xmlns:a16="http://schemas.microsoft.com/office/drawing/2014/main" id="{0E998CC0-59F2-150C-BED7-08DDD9C78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3700139"/>
            <a:ext cx="5393840" cy="3034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CFE9E84-4FE2-43DD-BA05-4433119D0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6776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Searching For Bugs In Code Or Technology 3d Render Stock Photo - Download  Image Now - Debugging, Computer, Virus - iStock">
            <a:extLst>
              <a:ext uri="{FF2B5EF4-FFF2-40B4-BE49-F238E27FC236}">
                <a16:creationId xmlns:a16="http://schemas.microsoft.com/office/drawing/2014/main" id="{E0AFFB64-E72E-BF4B-E498-3CD5B14F7A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6927" y="4980"/>
            <a:ext cx="12192000" cy="685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94DA9F0B-1576-1372-5B47-EAF9F8F9F237}"/>
              </a:ext>
            </a:extLst>
          </p:cNvPr>
          <p:cNvSpPr/>
          <p:nvPr/>
        </p:nvSpPr>
        <p:spPr>
          <a:xfrm rot="739573">
            <a:off x="3461260" y="-1021933"/>
            <a:ext cx="6843109" cy="8762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29FD84-05DE-5325-FE83-7838B9554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000635"/>
          </a:xfrm>
        </p:spPr>
        <p:txBody>
          <a:bodyPr>
            <a:normAutofit fontScale="90000"/>
          </a:bodyPr>
          <a:lstStyle/>
          <a:p>
            <a:pPr algn="l"/>
            <a:r>
              <a:rPr lang="de-DE" dirty="0">
                <a:latin typeface="Montserrat" pitchFamily="2" charset="0"/>
              </a:rPr>
              <a:t>GRENZEN // SCHWIERIGKEITEN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5EE19FE-68A3-D7AE-54F3-04813356C8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485" y="1100517"/>
            <a:ext cx="11595887" cy="5397387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Zufälligkeit vs. Kohärenz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 dirty="0"/>
              <a:t>Nutzbar oder Chaotisch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Echtzeit- vs. Vorab-Generierung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 dirty="0"/>
              <a:t>Level </a:t>
            </a:r>
            <a:r>
              <a:rPr lang="de-DE" dirty="0" err="1"/>
              <a:t>of</a:t>
            </a:r>
            <a:r>
              <a:rPr lang="de-DE" dirty="0"/>
              <a:t> Detail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Begrenzte Kreativität durch Regeln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 dirty="0"/>
              <a:t>Mehr Regeln = Mehr Begrenzungen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de-DE" dirty="0"/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de-DE" dirty="0"/>
              <a:t>Testen und Debuggen</a:t>
            </a:r>
          </a:p>
          <a:p>
            <a:pPr marL="800100" lvl="1" indent="-342900" algn="l">
              <a:buFont typeface="Wingdings" panose="05000000000000000000" pitchFamily="2" charset="2"/>
              <a:buChar char="§"/>
            </a:pPr>
            <a:r>
              <a:rPr lang="de-DE" dirty="0"/>
              <a:t>Reproduzierbarkeit durch Seeds</a:t>
            </a:r>
          </a:p>
        </p:txBody>
      </p:sp>
      <p:pic>
        <p:nvPicPr>
          <p:cNvPr id="6146" name="Picture 2" descr="How building data works: Level of Detail | by 3DBuildings | Medium">
            <a:extLst>
              <a:ext uri="{FF2B5EF4-FFF2-40B4-BE49-F238E27FC236}">
                <a16:creationId xmlns:a16="http://schemas.microsoft.com/office/drawing/2014/main" id="{7EF2F5CC-9E51-8A29-FE60-15FA9449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099" y="3876792"/>
            <a:ext cx="4504284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Spiky ball wallpaper - 3D wallpapers - #26430">
            <a:extLst>
              <a:ext uri="{FF2B5EF4-FFF2-40B4-BE49-F238E27FC236}">
                <a16:creationId xmlns:a16="http://schemas.microsoft.com/office/drawing/2014/main" id="{5B6A0213-4551-096D-08A6-21A5B2F08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117" y="1095747"/>
            <a:ext cx="4504266" cy="253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57FFC66-B28D-DFFB-2476-B4328F2D8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0151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9FD84-05DE-5325-FE83-7838B95548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latin typeface="Montserrat" pitchFamily="2" charset="0"/>
              </a:rPr>
              <a:t>Fragen ?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C5EF77-A408-F3FD-9ACB-55DA6FC21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5D9D1-2BFB-4A8A-9782-5B1549F4706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641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Breitbild</PresentationFormat>
  <Paragraphs>76</Paragraphs>
  <Slides>8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Montserrat</vt:lpstr>
      <vt:lpstr>Wingdings</vt:lpstr>
      <vt:lpstr>Office</vt:lpstr>
      <vt:lpstr>PROCEDURAL GENERATION</vt:lpstr>
      <vt:lpstr> TABLE OF CONTENTS</vt:lpstr>
      <vt:lpstr>EINFÜHRUNG</vt:lpstr>
      <vt:lpstr>GESCHICHTE // URSPRÜNGE</vt:lpstr>
      <vt:lpstr>GRUNDPRINZIPIEN</vt:lpstr>
      <vt:lpstr>TECHNIKEN</vt:lpstr>
      <vt:lpstr>GRENZEN // SCHWIERIGKEITEN</vt:lpstr>
      <vt:lpstr>Fragen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Rogerio Da Silva Chilro</dc:creator>
  <cp:lastModifiedBy>Rogerio Da Silva Chilro</cp:lastModifiedBy>
  <cp:revision>3</cp:revision>
  <dcterms:created xsi:type="dcterms:W3CDTF">2024-09-23T10:41:37Z</dcterms:created>
  <dcterms:modified xsi:type="dcterms:W3CDTF">2024-09-27T13:52:56Z</dcterms:modified>
</cp:coreProperties>
</file>