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52" autoAdjust="0"/>
  </p:normalViewPr>
  <p:slideViewPr>
    <p:cSldViewPr snapToGrid="0">
      <p:cViewPr>
        <p:scale>
          <a:sx n="88" d="100"/>
          <a:sy n="88" d="100"/>
        </p:scale>
        <p:origin x="528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ECEC5-0953-42CA-B2B1-3CA90789FEB0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581ED-45DB-426F-B772-02DE45128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1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/>
              <a:t>Frühe Anwendungen in der Informatik: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0" i="0" dirty="0"/>
              <a:t>- Erste Nutzung in den 1960er Jahren in Computergrafiken und Simulationen.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0" i="0" dirty="0"/>
              <a:t>- Algorithmen für Terrain-Generierung in der Kartografie und frühen Computersimulationen.</a:t>
            </a:r>
          </a:p>
          <a:p>
            <a:endParaRPr lang="de-DE" b="0" i="0" dirty="0"/>
          </a:p>
          <a:p>
            <a:r>
              <a:rPr lang="de-DE" b="0" i="0" dirty="0"/>
              <a:t>1980er Jahre – Erste Verwendung in Videospielen: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0" i="0" dirty="0"/>
              <a:t>- </a:t>
            </a:r>
            <a:r>
              <a:rPr lang="de-DE" b="0" i="0" dirty="0" err="1"/>
              <a:t>Roguelike</a:t>
            </a:r>
            <a:r>
              <a:rPr lang="de-DE" b="0" i="0" dirty="0"/>
              <a:t>-Spiele wie Rogue (1980): Prozedurale Dungeons für endlose Spielwelten.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0" i="0" dirty="0"/>
              <a:t>- Elite (1984): Revolutionäre Weltraum-Generierung mit nur wenigen Kilobytes Speicher.</a:t>
            </a:r>
          </a:p>
          <a:p>
            <a:endParaRPr lang="de-DE" b="0" i="0" dirty="0"/>
          </a:p>
          <a:p>
            <a:r>
              <a:rPr lang="de-DE" b="0" i="0" dirty="0"/>
              <a:t>Künstlerische Anwendungen: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0" i="0" dirty="0"/>
              <a:t>- Prozedurale Kunst: Verwendung von Algorithmen zur Erstellung zufälliger, aber ästhetisch ansprechender Bilder.</a:t>
            </a:r>
          </a:p>
          <a:p>
            <a:endParaRPr lang="de-DE" b="0" i="0" dirty="0"/>
          </a:p>
          <a:p>
            <a:r>
              <a:rPr lang="de-DE" b="0" i="0" dirty="0"/>
              <a:t>Moderne Verwendung: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0" i="0" dirty="0"/>
              <a:t>- </a:t>
            </a:r>
            <a:r>
              <a:rPr lang="de-DE" b="0" i="0" dirty="0" err="1"/>
              <a:t>No</a:t>
            </a:r>
            <a:r>
              <a:rPr lang="de-DE" b="0" i="0" dirty="0"/>
              <a:t> Man’s Sky (2016): Prozedurale Generierung von Milliarden Planeten.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0" i="0" dirty="0"/>
              <a:t>- Immer weiterentwickelte Algorithmen für Terrain, Leveldesign, Quests und Charaktere in aktuellen Spielen.</a:t>
            </a:r>
          </a:p>
          <a:p>
            <a:endParaRPr lang="de-DE" b="0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581ED-45DB-426F-B772-02DE45128D3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18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de-DE" b="0" i="0" dirty="0"/>
              <a:t>Zufälligkeiten: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Zentrale Rolle in der prozeduralen Generierung.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Zufällige Werte entscheiden über das Layout, die Struktur oder das Verhalten der erzeugten Inhalte.</a:t>
            </a:r>
          </a:p>
          <a:p>
            <a:pPr>
              <a:buFont typeface="Arial" panose="020B0604020202020204" pitchFamily="34" charset="0"/>
              <a:buNone/>
            </a:pPr>
            <a:endParaRPr lang="de-DE" b="0" i="0" dirty="0"/>
          </a:p>
          <a:p>
            <a:pPr>
              <a:buFont typeface="Arial" panose="020B0604020202020204" pitchFamily="34" charset="0"/>
              <a:buNone/>
            </a:pPr>
            <a:r>
              <a:rPr lang="de-DE" b="0" i="0" dirty="0"/>
              <a:t>Regeln für Zufälligkeiten: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Zufall basiert auf vordefinierten Regeln und Grenzen.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Einschränkungen, um sicherzustellen, dass Ergebnisse sinnvoll und spielbar bleiben.</a:t>
            </a:r>
          </a:p>
          <a:p>
            <a:pPr>
              <a:buFont typeface="Arial" panose="020B0604020202020204" pitchFamily="34" charset="0"/>
              <a:buNone/>
            </a:pPr>
            <a:endParaRPr lang="de-DE" b="0" i="0" dirty="0"/>
          </a:p>
          <a:p>
            <a:pPr>
              <a:buFont typeface="Arial" panose="020B0604020202020204" pitchFamily="34" charset="0"/>
              <a:buNone/>
            </a:pPr>
            <a:r>
              <a:rPr lang="de-DE" b="0" i="0" dirty="0"/>
              <a:t>Seeds: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Ein Seed ist ein Startwert, der den Zufallsalgorithmus steuert.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Gleiche Seeds erzeugen stets identische Ergebnisse, wodurch Reproduzierbarkeit möglich wird.</a:t>
            </a:r>
          </a:p>
          <a:p>
            <a:pPr>
              <a:buFont typeface="Arial" panose="020B0604020202020204" pitchFamily="34" charset="0"/>
              <a:buNone/>
            </a:pPr>
            <a:endParaRPr lang="de-DE" b="0" i="0" dirty="0"/>
          </a:p>
          <a:p>
            <a:pPr>
              <a:buFont typeface="Arial" panose="020B0604020202020204" pitchFamily="34" charset="0"/>
              <a:buNone/>
            </a:pPr>
            <a:r>
              <a:rPr lang="de-DE" b="0" i="0" dirty="0"/>
              <a:t>Zufall oder Kontrolle: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Balance zwischen Zufälligkeit und Kontrollmöglichkeiten durch Entwickler.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Entwickler können bestimmte Aspekte des Designs festlegen und andere zufällig variieren lassen.</a:t>
            </a:r>
          </a:p>
          <a:p>
            <a:pPr>
              <a:buFont typeface="Arial" panose="020B0604020202020204" pitchFamily="34" charset="0"/>
              <a:buNone/>
            </a:pPr>
            <a:endParaRPr lang="de-DE" b="0" i="0" dirty="0"/>
          </a:p>
          <a:p>
            <a:pPr>
              <a:buFont typeface="Arial" panose="020B0604020202020204" pitchFamily="34" charset="0"/>
              <a:buNone/>
            </a:pPr>
            <a:r>
              <a:rPr lang="de-DE" b="0" i="0" dirty="0"/>
              <a:t>Praktisch Unendliche Vielfalt: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Durch Algorithmen wird eine riesige Menge an unterschiedlichen Inhalten generiert.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Unmöglich für Menschen, alle Varianten manuell zu erstellen.</a:t>
            </a:r>
          </a:p>
          <a:p>
            <a:pPr>
              <a:buFont typeface="Arial" panose="020B0604020202020204" pitchFamily="34" charset="0"/>
              <a:buNone/>
            </a:pPr>
            <a:endParaRPr lang="de-DE" b="0" i="0" dirty="0"/>
          </a:p>
          <a:p>
            <a:pPr>
              <a:buFont typeface="Arial" panose="020B0604020202020204" pitchFamily="34" charset="0"/>
              <a:buNone/>
            </a:pPr>
            <a:r>
              <a:rPr lang="de-DE" b="0" i="0" dirty="0"/>
              <a:t>Effizienz: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Spart Speicherplatz und Entwicklungszeit.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Statt jeden Inhalt manuell zu gestalten, kann ein Algorithmus auf Basis von wenigen Regeln enorme Welten erschaffen.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581ED-45DB-426F-B772-02DE45128D3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11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/>
              <a:t>Ken </a:t>
            </a:r>
            <a:r>
              <a:rPr lang="de-DE" b="0" i="0" dirty="0" err="1"/>
              <a:t>Perlin's</a:t>
            </a:r>
            <a:r>
              <a:rPr lang="de-DE" b="0" i="0" dirty="0"/>
              <a:t> </a:t>
            </a:r>
            <a:r>
              <a:rPr lang="de-DE" b="0" i="0" dirty="0" err="1"/>
              <a:t>Perlin</a:t>
            </a:r>
            <a:r>
              <a:rPr lang="de-DE" b="0" i="0" dirty="0"/>
              <a:t> Noise: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Algorithmus für natürliche, organische Strukturen.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Wird verwendet für prozedurale Landschaften, Texturen und Wolken in Spielen und Filmen.</a:t>
            </a:r>
          </a:p>
          <a:p>
            <a:endParaRPr lang="de-DE" b="0" i="0" dirty="0"/>
          </a:p>
          <a:p>
            <a:r>
              <a:rPr lang="de-DE" b="0" i="0" dirty="0"/>
              <a:t>Benoît </a:t>
            </a:r>
            <a:r>
              <a:rPr lang="de-DE" b="0" i="0" dirty="0" err="1"/>
              <a:t>Mandelbrot's</a:t>
            </a:r>
            <a:r>
              <a:rPr lang="de-DE" b="0" i="0" dirty="0"/>
              <a:t> Fraktale: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Mathematische Strukturen, die auf Selbstähnlichkeit basieren.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Genutzt zur Erstellung von unendlich komplexen Landschaften und natürlichen Formen, z.B. Berge und Küstenlinien.</a:t>
            </a:r>
          </a:p>
          <a:p>
            <a:endParaRPr lang="de-DE" b="0" i="0" dirty="0"/>
          </a:p>
          <a:p>
            <a:r>
              <a:rPr lang="de-DE" b="0" i="0" dirty="0"/>
              <a:t>Astrid </a:t>
            </a:r>
            <a:r>
              <a:rPr lang="de-DE" b="0" i="0" dirty="0" err="1"/>
              <a:t>Lindenmayer's</a:t>
            </a:r>
            <a:r>
              <a:rPr lang="de-DE" b="0" i="0" dirty="0"/>
              <a:t> L-System: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Regelbasierte Methode zur prozeduralen Erzeugung von Pflanzen und Bäumen.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Effektiv zur Simulation von organischem Wachstum in natürlicher Umgebung.</a:t>
            </a:r>
          </a:p>
          <a:p>
            <a:endParaRPr lang="de-DE" b="0" i="0" dirty="0"/>
          </a:p>
          <a:p>
            <a:r>
              <a:rPr lang="de-DE" b="0" i="0" dirty="0"/>
              <a:t>Prozedurale Generierung: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Allgemeiner Begriff für Techniken, die Inhalte durch Algorithmen erzeugen.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Findet Anwendung bei der Erstellung von Landschaften, Levels, Quests und Welten.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Algorithmen zur Generierung von Texturen, die Details wie Holzmaserung, Steinoberflächen oder Wolkenmuster erstellen.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Benötigt weniger Speicherplatz als herkömmliche, handgezeichnete Texturen.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Computergenerierte 3D-Modelle, die aus mathematischen Regeln entstehen.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Ermöglicht die schnelle Erstellung von Gebäuden, Bäumen oder Charakteren ohne manuelle Modellierung.</a:t>
            </a:r>
          </a:p>
          <a:p>
            <a:endParaRPr lang="de-DE" b="0" i="0" dirty="0"/>
          </a:p>
          <a:p>
            <a:r>
              <a:rPr lang="de-DE" b="0" i="0" dirty="0"/>
              <a:t>Pseudo-Zufallszahlen: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Zahlen, die durch mathematische Algorithmen erzeugt werden, um "zufällige" Ergebnisse zu simulieren.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Wird in der prozeduralen Generierung verwendet, um Variationen zu erzeugen, die wiederholbar oder kontrolliert sind.</a:t>
            </a:r>
          </a:p>
          <a:p>
            <a:endParaRPr lang="de-DE" b="0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581ED-45DB-426F-B772-02DE45128D3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00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581ED-45DB-426F-B772-02DE45128D3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59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8E92E-390C-531B-6BBD-B2C0ABB9A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EFC3C8-3681-A7E5-436E-6DE452A5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7D051-CD82-07B8-E19E-46EFE5BA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33BC-C123-49D4-8869-73DBE4A9853A}" type="datetime1">
              <a:rPr lang="de-DE" smtClean="0"/>
              <a:t>30.09.2024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22287-334E-8D8C-7222-85C429B8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78BF4-C7DE-B6BA-4D3A-C51D6113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4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F7DF0-55B5-2571-22A9-AE3DF8A4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86B5CB-0269-D678-4D86-9A0171FC9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15A29-A3AF-975A-A068-CD2D8B25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5397-C668-48C2-9D09-196A25250823}" type="datetime1">
              <a:rPr lang="de-DE" smtClean="0"/>
              <a:t>30.09.2024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BF0C5-B0F4-6DC0-79B4-E860D5C2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E46DD-E1F7-08FE-E25F-96E2D6DC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9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9EBC26-316F-60D6-B9AC-CFB65ABEA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5B5D53-1627-7763-0111-04815226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52D5F7-8C52-5B1B-6643-A3B362F2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D49F-2B01-4BC7-B5B7-F5DB71BB743D}" type="datetime1">
              <a:rPr lang="de-DE" smtClean="0"/>
              <a:t>30.09.2024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03FC3-B6BF-4B8A-77FD-4E13A72A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97A95-FE5F-D852-94E8-67B346B1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4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B90EF-49C7-A552-38C6-57C1B714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2E120-C6EE-0388-DDE1-F8B9D118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EA7AE-AB01-982B-8F74-58A966B0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05E5-7EEC-4084-A326-E2064DD7867A}" type="datetime1">
              <a:rPr lang="de-DE" smtClean="0"/>
              <a:t>30.09.2024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DE8A2-925F-0BF4-66A2-1E5AB64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490AB-EE00-6FE9-762F-2DFBABD4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84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5EBC1-FC7A-BCE4-6AD7-62537607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D1BE14-93E4-CE44-7002-B44886827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7D769-472C-11A4-F03E-804E053B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1F18-8B17-4CC9-AC53-FE10580CAE6A}" type="datetime1">
              <a:rPr lang="de-DE" smtClean="0"/>
              <a:t>30.09.2024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C08D9-41B2-7BD9-A2D5-C3E01E05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82A564-C150-8F27-3A41-A66854D4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9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F456B-CE00-3120-B552-D3566BD8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F61102-98C5-E439-1A4C-CBD184EBC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A52FC9-9CD9-917B-538E-5923658DC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CD9EAF-4A6E-C5E0-73B5-61DF9011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24BE-276B-4301-B986-032385766996}" type="datetime1">
              <a:rPr lang="de-DE" smtClean="0"/>
              <a:t>30.09.2024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04D5-E30E-278D-023F-583D14F1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6AE5D6-CF3C-BFAD-BE06-FA09F05F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2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8683D-55D1-F382-D78A-FC4947E2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50292A-86A2-78EB-B537-4110DDF6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5484B5-F592-1C39-A7F6-A05BA235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D8BFDF-F175-AEB7-2779-8FB8B1A84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8098D4-D08E-1403-B05E-1C4C2D83F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9CCFC8-1261-A1EB-A27D-8613FBFF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7FC3-35B1-4891-9DF1-BE3FD55AB673}" type="datetime1">
              <a:rPr lang="de-DE" smtClean="0"/>
              <a:t>30.09.2024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5CB87D-B177-70BB-7DC5-E3680C85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44E0A9-4296-31CE-2D60-61FA0AFC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1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D4597-8094-52E7-F6D7-5C68E755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89895B-46CF-D49E-A848-CDB43692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0C6C-34F8-401A-A5AB-B54B89353B59}" type="datetime1">
              <a:rPr lang="de-DE" smtClean="0"/>
              <a:t>30.09.2024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B8E0C7-50EB-25D2-B186-5C881139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67A976-60AB-331B-0C98-593A671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52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065298-B301-7450-C831-39421BF6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981-1E40-4091-B4F9-A4CF9C729553}" type="datetime1">
              <a:rPr lang="de-DE" smtClean="0"/>
              <a:t>30.09.2024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197D34-686D-5641-DD85-D8418953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174999-AF79-24B2-947E-A0EDEC5C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30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D6C5-F458-4FB4-B255-7EC1A10B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FE3FB-AE7A-2149-465C-3A87097A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FA8DE6-86CC-7355-FC3F-DD1A47450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C23099-1C62-7B8C-A96E-2FE2247F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FA1-6038-4CE7-AA27-E42CD035ECDC}" type="datetime1">
              <a:rPr lang="de-DE" smtClean="0"/>
              <a:t>30.09.2024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BE35D-8146-93F2-0337-136775F7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5D9C99-E439-DCB3-7E14-9E39E62E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92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BBD13-422C-1C2A-A0D2-8534409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CD9D78-5DB0-E15B-5401-2AB2981AF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5E5EF0-15F7-7B44-78EB-BFA51892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F9157E-C2EC-B256-08EA-38BBA925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FB82-6670-40D9-86B9-13457839F6E9}" type="datetime1">
              <a:rPr lang="de-DE" smtClean="0"/>
              <a:t>30.09.2024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F8629F-9CA7-E578-68B6-7DC697AD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374C8-FDEF-CABC-EF2B-7A80990F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4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70D4A2-6BDD-8495-E802-67D26C33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94C273-75C3-7FA3-36ED-C5185675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944BCE-08BF-1C10-D1F1-2640C02ED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881343-16B3-4939-A9B1-6FD765FE9F53}" type="datetime1">
              <a:rPr lang="de-DE" smtClean="0"/>
              <a:t>30.09.2024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EDC52A-0235-D5C0-67CE-443694792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BC5AD-9713-4D97-A5EE-539BFCCC4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92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Montserrat" pitchFamily="2" charset="0"/>
              </a:rPr>
              <a:t>PROCEDURAL GENERATION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Rogerio Da Silva Chilro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6C9D9D-1F17-6F7F-BB7A-720550A8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39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00635"/>
          </a:xfrm>
        </p:spPr>
        <p:txBody>
          <a:bodyPr/>
          <a:lstStyle/>
          <a:p>
            <a:pPr algn="l"/>
            <a:r>
              <a:rPr lang="de-DE" dirty="0">
                <a:latin typeface="Montserrat" pitchFamily="2" charset="0"/>
              </a:rPr>
              <a:t> TABLE OF CONTENTS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85" y="1100517"/>
            <a:ext cx="11595887" cy="539738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Einführung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Geschichte und Ursprünge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Grundprinzipien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Techniken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Grenzen und Schwierigkeiten</a:t>
            </a:r>
          </a:p>
        </p:txBody>
      </p:sp>
      <p:pic>
        <p:nvPicPr>
          <p:cNvPr id="2050" name="Picture 2" descr="Procedural Generation As The Future">
            <a:extLst>
              <a:ext uri="{FF2B5EF4-FFF2-40B4-BE49-F238E27FC236}">
                <a16:creationId xmlns:a16="http://schemas.microsoft.com/office/drawing/2014/main" id="{677D0E42-2F82-3270-761D-13CF2356C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02573" y="2728533"/>
            <a:ext cx="9658350" cy="6057900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72E032-E12E-5DCF-1CC2-8D43E15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4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00635"/>
          </a:xfrm>
        </p:spPr>
        <p:txBody>
          <a:bodyPr/>
          <a:lstStyle/>
          <a:p>
            <a:pPr algn="l"/>
            <a:r>
              <a:rPr lang="de-DE">
                <a:latin typeface="Montserrat" pitchFamily="2" charset="0"/>
              </a:rPr>
              <a:t>EINFÜHRUNG</a:t>
            </a:r>
            <a:endParaRPr lang="de-DE" dirty="0">
              <a:latin typeface="Montserrat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85" y="1100517"/>
            <a:ext cx="11595887" cy="5602035"/>
          </a:xfrm>
        </p:spPr>
        <p:txBody>
          <a:bodyPr>
            <a:normAutofit lnSpcReduction="10000"/>
          </a:bodyPr>
          <a:lstStyle/>
          <a:p>
            <a:pPr algn="l"/>
            <a:r>
              <a:rPr lang="de-DE"/>
              <a:t>Prozedurale Generierung ist der Prozess der algorithmischen Erstellung von Daten oder Inhalten, die entweder zufällig oder auf der Grundlage bestimmter Parameter erzeugt werden.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/>
              <a:t>Videospiele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Terrain-Generierung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Level Design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/>
              <a:t>Simulationen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Wetter Simulationen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Verkehrssimulationen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/>
              <a:t>Medien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Kunst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Musik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Animation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Architektur</a:t>
            </a:r>
            <a:endParaRPr lang="de-DE" dirty="0"/>
          </a:p>
        </p:txBody>
      </p:sp>
      <p:pic>
        <p:nvPicPr>
          <p:cNvPr id="5" name="Grafik 4" descr="Ein Bild, das Entwurf, Zeichnung, Lineart, Strichzeichnung enthält.&#10;&#10;Automatisch generierte Beschreibung">
            <a:extLst>
              <a:ext uri="{FF2B5EF4-FFF2-40B4-BE49-F238E27FC236}">
                <a16:creationId xmlns:a16="http://schemas.microsoft.com/office/drawing/2014/main" id="{8FC753EC-E126-4730-9904-2CD7F5FF1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25" y="2987588"/>
            <a:ext cx="5274075" cy="381484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20B386-A715-30B9-5FF5-54619EC5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40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aktal – Wikipedia">
            <a:extLst>
              <a:ext uri="{FF2B5EF4-FFF2-40B4-BE49-F238E27FC236}">
                <a16:creationId xmlns:a16="http://schemas.microsoft.com/office/drawing/2014/main" id="{B1F1CB11-B47F-5723-C0FC-CC78BF450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24964">
            <a:off x="7165642" y="2252500"/>
            <a:ext cx="10785787" cy="84933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00635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latin typeface="Montserrat" pitchFamily="2" charset="0"/>
              </a:rPr>
              <a:t>GESCHICHTE // URSPRÜNGE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85" y="1100517"/>
            <a:ext cx="11595887" cy="560203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Fraktale</a:t>
            </a:r>
          </a:p>
          <a:p>
            <a:pPr marL="342900" indent="-342900" algn="l">
              <a:buFontTx/>
              <a:buChar char="-"/>
            </a:pPr>
            <a:r>
              <a:rPr lang="de-DE" dirty="0" err="1"/>
              <a:t>Lindenmayer</a:t>
            </a:r>
            <a:r>
              <a:rPr lang="de-DE" dirty="0"/>
              <a:t>-System</a:t>
            </a:r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Prozedurale Dungeon Generierung (Rogue 1980)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Weltraum Generierung (Elite 1984)</a:t>
            </a:r>
          </a:p>
          <a:p>
            <a:pPr marL="342900" indent="-342900" algn="l">
              <a:buFontTx/>
              <a:buChar char="-"/>
            </a:pPr>
            <a:endParaRPr lang="de-DE" dirty="0"/>
          </a:p>
        </p:txBody>
      </p:sp>
      <p:pic>
        <p:nvPicPr>
          <p:cNvPr id="3076" name="Picture 4" descr="Lindenmayer-System – Wikipedia">
            <a:extLst>
              <a:ext uri="{FF2B5EF4-FFF2-40B4-BE49-F238E27FC236}">
                <a16:creationId xmlns:a16="http://schemas.microsoft.com/office/drawing/2014/main" id="{C2495B07-31DD-8664-9AF3-4D8A7B68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39" y="1000635"/>
            <a:ext cx="3135908" cy="18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ogue (Computerspiel) – Wikipedia">
            <a:extLst>
              <a:ext uri="{FF2B5EF4-FFF2-40B4-BE49-F238E27FC236}">
                <a16:creationId xmlns:a16="http://schemas.microsoft.com/office/drawing/2014/main" id="{B9A8284B-6E8C-20AC-498D-1A3CF935D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81" y="3892170"/>
            <a:ext cx="3017205" cy="175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lite (1984) - Elite Dangerous - Spiele - Frontier Store">
            <a:extLst>
              <a:ext uri="{FF2B5EF4-FFF2-40B4-BE49-F238E27FC236}">
                <a16:creationId xmlns:a16="http://schemas.microsoft.com/office/drawing/2014/main" id="{ACAEA47A-550F-9780-02B7-916F5B07B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8" y="3892170"/>
            <a:ext cx="3115008" cy="17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694CA8-AF0A-879B-4EB2-816C731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7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necraft Java Edition Server mieten - EmeraldHost.de">
            <a:extLst>
              <a:ext uri="{FF2B5EF4-FFF2-40B4-BE49-F238E27FC236}">
                <a16:creationId xmlns:a16="http://schemas.microsoft.com/office/drawing/2014/main" id="{85616C17-CDE9-3D51-9255-D1D75ABFF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922" y="-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4DA9F0B-1576-1372-5B47-EAF9F8F9F237}"/>
              </a:ext>
            </a:extLst>
          </p:cNvPr>
          <p:cNvSpPr/>
          <p:nvPr/>
        </p:nvSpPr>
        <p:spPr>
          <a:xfrm rot="739573">
            <a:off x="1866507" y="-952108"/>
            <a:ext cx="6212264" cy="8762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00635"/>
          </a:xfrm>
        </p:spPr>
        <p:txBody>
          <a:bodyPr/>
          <a:lstStyle/>
          <a:p>
            <a:pPr algn="l"/>
            <a:r>
              <a:rPr lang="de-DE" dirty="0">
                <a:latin typeface="Montserrat" pitchFamily="2" charset="0"/>
              </a:rPr>
              <a:t>GRUNDPRINZIPIEN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85" y="1100517"/>
            <a:ext cx="11595887" cy="539738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Zufälligkeiten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Algorithmen &gt;&gt; Regeln für Zufälligkeiten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Seeds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Was?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Reproduzierbarkeit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Konsistenz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Zufall oder Kontrolle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Praktisch Unendliche Vielfalt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Effizienz</a:t>
            </a:r>
          </a:p>
          <a:p>
            <a:pPr lvl="1" algn="l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B202EF-4E51-5900-17BB-BD07BFCC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85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raußen, Himmel, Astronomisches Objekt, Natur enthält.&#10;&#10;Automatisch generierte Beschreibung">
            <a:extLst>
              <a:ext uri="{FF2B5EF4-FFF2-40B4-BE49-F238E27FC236}">
                <a16:creationId xmlns:a16="http://schemas.microsoft.com/office/drawing/2014/main" id="{AE96F92E-A829-0004-60FD-F9FB31822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64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4DA9F0B-1576-1372-5B47-EAF9F8F9F237}"/>
              </a:ext>
            </a:extLst>
          </p:cNvPr>
          <p:cNvSpPr/>
          <p:nvPr/>
        </p:nvSpPr>
        <p:spPr>
          <a:xfrm rot="739573">
            <a:off x="3411735" y="-952109"/>
            <a:ext cx="6212264" cy="8762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00635"/>
          </a:xfrm>
        </p:spPr>
        <p:txBody>
          <a:bodyPr/>
          <a:lstStyle/>
          <a:p>
            <a:pPr algn="l"/>
            <a:r>
              <a:rPr lang="de-DE" dirty="0">
                <a:latin typeface="Montserrat" pitchFamily="2" charset="0"/>
              </a:rPr>
              <a:t>TECHNIKEN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85" y="1100517"/>
            <a:ext cx="11595887" cy="539738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Ken </a:t>
            </a:r>
            <a:r>
              <a:rPr lang="de-DE" dirty="0" err="1"/>
              <a:t>Perlin‘s</a:t>
            </a:r>
            <a:r>
              <a:rPr lang="de-DE" dirty="0"/>
              <a:t> </a:t>
            </a:r>
            <a:r>
              <a:rPr lang="de-DE" dirty="0" err="1"/>
              <a:t>Perlin</a:t>
            </a:r>
            <a:r>
              <a:rPr lang="de-DE" dirty="0"/>
              <a:t> Noise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Benoît </a:t>
            </a:r>
            <a:r>
              <a:rPr lang="de-DE" dirty="0" err="1"/>
              <a:t>Mandelbrot‘s</a:t>
            </a:r>
            <a:r>
              <a:rPr lang="de-DE" dirty="0"/>
              <a:t> Fraktale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Astrid </a:t>
            </a:r>
            <a:r>
              <a:rPr lang="de-DE" dirty="0" err="1"/>
              <a:t>Lindenmeyer‘s</a:t>
            </a:r>
            <a:r>
              <a:rPr lang="de-DE" dirty="0"/>
              <a:t> L-System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Prozedurale Generierung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Prozedurale Texturen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Prozedurale Modelle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Pseudo-Zufallszahlen</a:t>
            </a:r>
          </a:p>
        </p:txBody>
      </p:sp>
      <p:pic>
        <p:nvPicPr>
          <p:cNvPr id="5124" name="Picture 4" descr="The World Generation of Minecraft - Alan Zucconi">
            <a:extLst>
              <a:ext uri="{FF2B5EF4-FFF2-40B4-BE49-F238E27FC236}">
                <a16:creationId xmlns:a16="http://schemas.microsoft.com/office/drawing/2014/main" id="{F57A789A-01AB-6602-E4DE-9C08758B7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241069"/>
            <a:ext cx="5393840" cy="30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o Man's Sky has received an update with expanded base building and organic  frigates | Gagadget.com">
            <a:extLst>
              <a:ext uri="{FF2B5EF4-FFF2-40B4-BE49-F238E27FC236}">
                <a16:creationId xmlns:a16="http://schemas.microsoft.com/office/drawing/2014/main" id="{0E998CC0-59F2-150C-BED7-08DDD9C7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700139"/>
            <a:ext cx="5393840" cy="303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E9E84-4FE2-43DD-BA05-4433119D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77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Searching For Bugs In Code Or Technology 3d Render Stock Photo - Download  Image Now - Debugging, Computer, Virus - iStock">
            <a:extLst>
              <a:ext uri="{FF2B5EF4-FFF2-40B4-BE49-F238E27FC236}">
                <a16:creationId xmlns:a16="http://schemas.microsoft.com/office/drawing/2014/main" id="{E0AFFB64-E72E-BF4B-E498-3CD5B14F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27" y="4980"/>
            <a:ext cx="12192000" cy="68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4DA9F0B-1576-1372-5B47-EAF9F8F9F237}"/>
              </a:ext>
            </a:extLst>
          </p:cNvPr>
          <p:cNvSpPr/>
          <p:nvPr/>
        </p:nvSpPr>
        <p:spPr>
          <a:xfrm rot="739573">
            <a:off x="3461260" y="-1021933"/>
            <a:ext cx="6843109" cy="8762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00635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>
                <a:latin typeface="Montserrat" pitchFamily="2" charset="0"/>
              </a:rPr>
              <a:t>GRENZEN // SCHWIERIGKEITEN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85" y="1100517"/>
            <a:ext cx="11595887" cy="539738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Zufälligkeit vs. Kohärenz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Nutzbar oder Chaotisch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Echtzeit- vs. Vorab-Generierung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Level </a:t>
            </a:r>
            <a:r>
              <a:rPr lang="de-DE" dirty="0" err="1"/>
              <a:t>of</a:t>
            </a:r>
            <a:r>
              <a:rPr lang="de-DE" dirty="0"/>
              <a:t> Detail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Begrenzte Kreativität durch Regeln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Mehr Regeln = Mehr Begrenzungen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Testen und Debuggen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Reproduzierbarkeit durch Seeds</a:t>
            </a:r>
          </a:p>
        </p:txBody>
      </p:sp>
      <p:pic>
        <p:nvPicPr>
          <p:cNvPr id="6146" name="Picture 2" descr="How building data works: Level of Detail | by 3DBuildings | Medium">
            <a:extLst>
              <a:ext uri="{FF2B5EF4-FFF2-40B4-BE49-F238E27FC236}">
                <a16:creationId xmlns:a16="http://schemas.microsoft.com/office/drawing/2014/main" id="{7EF2F5CC-9E51-8A29-FE60-15FA9449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99" y="3876792"/>
            <a:ext cx="4504284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piky ball wallpaper - 3D wallpapers - #26430">
            <a:extLst>
              <a:ext uri="{FF2B5EF4-FFF2-40B4-BE49-F238E27FC236}">
                <a16:creationId xmlns:a16="http://schemas.microsoft.com/office/drawing/2014/main" id="{5B6A0213-4551-096D-08A6-21A5B2F08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17" y="1095747"/>
            <a:ext cx="4504266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7FFC66-B28D-DFFB-2476-B4328F2D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5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Montserrat" pitchFamily="2" charset="0"/>
              </a:rPr>
              <a:t>Fragen 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C5EF77-A408-F3FD-9ACB-55DA6FC2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64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Breitbild</PresentationFormat>
  <Paragraphs>138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Montserrat</vt:lpstr>
      <vt:lpstr>Wingdings</vt:lpstr>
      <vt:lpstr>Office</vt:lpstr>
      <vt:lpstr>PROCEDURAL GENERATION</vt:lpstr>
      <vt:lpstr> TABLE OF CONTENTS</vt:lpstr>
      <vt:lpstr>EINFÜHRUNG</vt:lpstr>
      <vt:lpstr>GESCHICHTE // URSPRÜNGE</vt:lpstr>
      <vt:lpstr>GRUNDPRINZIPIEN</vt:lpstr>
      <vt:lpstr>TECHNIKEN</vt:lpstr>
      <vt:lpstr>GRENZEN // SCHWIERIGKEITEN</vt:lpstr>
      <vt:lpstr>Fragen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Da Silva Chilro</dc:creator>
  <cp:lastModifiedBy>Rogerio Da Silva Chilro</cp:lastModifiedBy>
  <cp:revision>4</cp:revision>
  <dcterms:created xsi:type="dcterms:W3CDTF">2024-09-23T10:41:37Z</dcterms:created>
  <dcterms:modified xsi:type="dcterms:W3CDTF">2024-09-30T07:07:04Z</dcterms:modified>
</cp:coreProperties>
</file>