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35BBE2-D955-4DB5-8BA0-837ECBF7358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A99F1E-38B8-4677-AF78-36BC1ACB7CD9}">
      <dgm:prSet/>
      <dgm:spPr/>
      <dgm:t>
        <a:bodyPr/>
        <a:lstStyle/>
        <a:p>
          <a:pPr>
            <a:defRPr b="1"/>
          </a:pPr>
          <a:r>
            <a:rPr lang="de-DE" dirty="0"/>
            <a:t>Performance =&gt; Effizienz</a:t>
          </a:r>
          <a:endParaRPr lang="en-US" dirty="0"/>
        </a:p>
      </dgm:t>
    </dgm:pt>
    <dgm:pt modelId="{1C9AB05E-4325-4A4E-A40C-18B8EE6687CD}" type="parTrans" cxnId="{D3D26A43-B150-4DEE-8A0C-A5BD882BAE4F}">
      <dgm:prSet/>
      <dgm:spPr/>
      <dgm:t>
        <a:bodyPr/>
        <a:lstStyle/>
        <a:p>
          <a:endParaRPr lang="en-US"/>
        </a:p>
      </dgm:t>
    </dgm:pt>
    <dgm:pt modelId="{A52DA917-D2D6-4038-B363-2CB91480CCAC}" type="sibTrans" cxnId="{D3D26A43-B150-4DEE-8A0C-A5BD882BAE4F}">
      <dgm:prSet/>
      <dgm:spPr/>
      <dgm:t>
        <a:bodyPr/>
        <a:lstStyle/>
        <a:p>
          <a:endParaRPr lang="en-US"/>
        </a:p>
      </dgm:t>
    </dgm:pt>
    <dgm:pt modelId="{3FA1AF2A-607D-40C7-8E61-6A69B21F07AB}">
      <dgm:prSet/>
      <dgm:spPr/>
      <dgm:t>
        <a:bodyPr/>
        <a:lstStyle/>
        <a:p>
          <a:r>
            <a:rPr lang="de-DE" dirty="0"/>
            <a:t>Zeit</a:t>
          </a:r>
          <a:endParaRPr lang="en-US" dirty="0"/>
        </a:p>
      </dgm:t>
    </dgm:pt>
    <dgm:pt modelId="{68343C6A-330B-444E-A638-43F081DF3E80}" type="parTrans" cxnId="{5E9144C3-287B-4F10-B01E-E3579ECF8815}">
      <dgm:prSet/>
      <dgm:spPr/>
      <dgm:t>
        <a:bodyPr/>
        <a:lstStyle/>
        <a:p>
          <a:endParaRPr lang="en-US"/>
        </a:p>
      </dgm:t>
    </dgm:pt>
    <dgm:pt modelId="{A09585B4-9A1E-4AC8-8896-DB66BD28F00F}" type="sibTrans" cxnId="{5E9144C3-287B-4F10-B01E-E3579ECF8815}">
      <dgm:prSet/>
      <dgm:spPr/>
      <dgm:t>
        <a:bodyPr/>
        <a:lstStyle/>
        <a:p>
          <a:endParaRPr lang="en-US"/>
        </a:p>
      </dgm:t>
    </dgm:pt>
    <dgm:pt modelId="{56307238-BF30-4868-AB66-DCD342FC2812}">
      <dgm:prSet/>
      <dgm:spPr/>
      <dgm:t>
        <a:bodyPr/>
        <a:lstStyle/>
        <a:p>
          <a:r>
            <a:rPr lang="de-DE"/>
            <a:t>Speicher</a:t>
          </a:r>
          <a:endParaRPr lang="en-US"/>
        </a:p>
      </dgm:t>
    </dgm:pt>
    <dgm:pt modelId="{A9BAEBCB-1C7A-437C-907B-3020C47120D2}" type="parTrans" cxnId="{8FB885CC-6C7B-4F34-AB88-028E3C783B2B}">
      <dgm:prSet/>
      <dgm:spPr/>
      <dgm:t>
        <a:bodyPr/>
        <a:lstStyle/>
        <a:p>
          <a:endParaRPr lang="en-US"/>
        </a:p>
      </dgm:t>
    </dgm:pt>
    <dgm:pt modelId="{067E5BC8-860B-43BD-9A0D-3714000F8DA6}" type="sibTrans" cxnId="{8FB885CC-6C7B-4F34-AB88-028E3C783B2B}">
      <dgm:prSet/>
      <dgm:spPr/>
      <dgm:t>
        <a:bodyPr/>
        <a:lstStyle/>
        <a:p>
          <a:endParaRPr lang="en-US"/>
        </a:p>
      </dgm:t>
    </dgm:pt>
    <dgm:pt modelId="{5AFCD661-E254-4D0E-A654-23AA09AAE78E}">
      <dgm:prSet/>
      <dgm:spPr/>
      <dgm:t>
        <a:bodyPr/>
        <a:lstStyle/>
        <a:p>
          <a:r>
            <a:rPr lang="de-DE"/>
            <a:t>Skalierbarkeit</a:t>
          </a:r>
          <a:endParaRPr lang="en-US"/>
        </a:p>
      </dgm:t>
    </dgm:pt>
    <dgm:pt modelId="{23D00D1C-F5A2-413A-874E-61D0255DD7DA}" type="parTrans" cxnId="{192B58F0-59CC-4F35-9335-818974D9CE73}">
      <dgm:prSet/>
      <dgm:spPr/>
      <dgm:t>
        <a:bodyPr/>
        <a:lstStyle/>
        <a:p>
          <a:endParaRPr lang="en-US"/>
        </a:p>
      </dgm:t>
    </dgm:pt>
    <dgm:pt modelId="{39605C4E-2BB6-4797-8F1D-D81D157FC90D}" type="sibTrans" cxnId="{192B58F0-59CC-4F35-9335-818974D9CE73}">
      <dgm:prSet/>
      <dgm:spPr/>
      <dgm:t>
        <a:bodyPr/>
        <a:lstStyle/>
        <a:p>
          <a:endParaRPr lang="en-US"/>
        </a:p>
      </dgm:t>
    </dgm:pt>
    <dgm:pt modelId="{F92065F7-68A6-4C19-83A6-822A7970709E}">
      <dgm:prSet/>
      <dgm:spPr/>
      <dgm:t>
        <a:bodyPr/>
        <a:lstStyle/>
        <a:p>
          <a:pPr>
            <a:defRPr b="1"/>
          </a:pPr>
          <a:r>
            <a:rPr lang="de-DE" dirty="0"/>
            <a:t>Verzögerungen =? Kritisch</a:t>
          </a:r>
          <a:endParaRPr lang="en-US" dirty="0"/>
        </a:p>
      </dgm:t>
    </dgm:pt>
    <dgm:pt modelId="{E9BEA086-996F-4565-891D-FED60B4E4042}" type="parTrans" cxnId="{91EDE53F-9FFA-4A89-BBF2-C53716D2B639}">
      <dgm:prSet/>
      <dgm:spPr/>
      <dgm:t>
        <a:bodyPr/>
        <a:lstStyle/>
        <a:p>
          <a:endParaRPr lang="en-US"/>
        </a:p>
      </dgm:t>
    </dgm:pt>
    <dgm:pt modelId="{5416415F-C22F-4A74-B6D1-83DA3117DC07}" type="sibTrans" cxnId="{91EDE53F-9FFA-4A89-BBF2-C53716D2B639}">
      <dgm:prSet/>
      <dgm:spPr/>
      <dgm:t>
        <a:bodyPr/>
        <a:lstStyle/>
        <a:p>
          <a:endParaRPr lang="en-US"/>
        </a:p>
      </dgm:t>
    </dgm:pt>
    <dgm:pt modelId="{C6545AF1-D621-44EB-B165-7A616B3BA6D2}">
      <dgm:prSet/>
      <dgm:spPr/>
      <dgm:t>
        <a:bodyPr/>
        <a:lstStyle/>
        <a:p>
          <a:pPr>
            <a:defRPr b="1"/>
          </a:pPr>
          <a:r>
            <a:rPr lang="de-DE"/>
            <a:t>Größe =? Kritisch</a:t>
          </a:r>
          <a:endParaRPr lang="en-US"/>
        </a:p>
      </dgm:t>
    </dgm:pt>
    <dgm:pt modelId="{366ACB9A-2894-401E-9239-1499C1DADC6B}" type="parTrans" cxnId="{1FC3BF95-A5EF-4D3D-A5F1-9299E71B23A9}">
      <dgm:prSet/>
      <dgm:spPr/>
      <dgm:t>
        <a:bodyPr/>
        <a:lstStyle/>
        <a:p>
          <a:endParaRPr lang="en-US"/>
        </a:p>
      </dgm:t>
    </dgm:pt>
    <dgm:pt modelId="{62B8DA02-75C4-4E2C-AAC0-2EC1283813B2}" type="sibTrans" cxnId="{1FC3BF95-A5EF-4D3D-A5F1-9299E71B23A9}">
      <dgm:prSet/>
      <dgm:spPr/>
      <dgm:t>
        <a:bodyPr/>
        <a:lstStyle/>
        <a:p>
          <a:endParaRPr lang="en-US"/>
        </a:p>
      </dgm:t>
    </dgm:pt>
    <dgm:pt modelId="{1E5919AC-815C-4791-B5C5-236D62CE025F}">
      <dgm:prSet/>
      <dgm:spPr/>
      <dgm:t>
        <a:bodyPr/>
        <a:lstStyle/>
        <a:p>
          <a:pPr>
            <a:defRPr b="1"/>
          </a:pPr>
          <a:r>
            <a:rPr lang="de-DE"/>
            <a:t>UX =? Wichtig</a:t>
          </a:r>
          <a:endParaRPr lang="en-US"/>
        </a:p>
      </dgm:t>
    </dgm:pt>
    <dgm:pt modelId="{36E46871-E9F5-4EAC-B632-B03502E1B092}" type="parTrans" cxnId="{B847FCCF-56B4-4F19-973C-1B84567D610E}">
      <dgm:prSet/>
      <dgm:spPr/>
      <dgm:t>
        <a:bodyPr/>
        <a:lstStyle/>
        <a:p>
          <a:endParaRPr lang="en-US"/>
        </a:p>
      </dgm:t>
    </dgm:pt>
    <dgm:pt modelId="{0A0392B6-BD93-4806-ABCC-492019B00087}" type="sibTrans" cxnId="{B847FCCF-56B4-4F19-973C-1B84567D610E}">
      <dgm:prSet/>
      <dgm:spPr/>
      <dgm:t>
        <a:bodyPr/>
        <a:lstStyle/>
        <a:p>
          <a:endParaRPr lang="en-US"/>
        </a:p>
      </dgm:t>
    </dgm:pt>
    <dgm:pt modelId="{4B012D94-6950-47DF-8368-CCC845717990}" type="pres">
      <dgm:prSet presAssocID="{AB35BBE2-D955-4DB5-8BA0-837ECBF73581}" presName="root" presStyleCnt="0">
        <dgm:presLayoutVars>
          <dgm:dir/>
          <dgm:resizeHandles val="exact"/>
        </dgm:presLayoutVars>
      </dgm:prSet>
      <dgm:spPr/>
    </dgm:pt>
    <dgm:pt modelId="{6E7EF154-C599-4ED4-8E58-E866E5BDF375}" type="pres">
      <dgm:prSet presAssocID="{4EA99F1E-38B8-4677-AF78-36BC1ACB7CD9}" presName="compNode" presStyleCnt="0"/>
      <dgm:spPr/>
    </dgm:pt>
    <dgm:pt modelId="{161B0C02-3085-4A5A-A2D2-34D87FACD0B2}" type="pres">
      <dgm:prSet presAssocID="{4EA99F1E-38B8-4677-AF78-36BC1ACB7C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puhr"/>
        </a:ext>
      </dgm:extLst>
    </dgm:pt>
    <dgm:pt modelId="{AE57D0BA-317A-40BD-A1FB-5B57E5DF1322}" type="pres">
      <dgm:prSet presAssocID="{4EA99F1E-38B8-4677-AF78-36BC1ACB7CD9}" presName="iconSpace" presStyleCnt="0"/>
      <dgm:spPr/>
    </dgm:pt>
    <dgm:pt modelId="{A1A99888-36DC-42AA-BA13-A409EAB33D70}" type="pres">
      <dgm:prSet presAssocID="{4EA99F1E-38B8-4677-AF78-36BC1ACB7CD9}" presName="parTx" presStyleLbl="revTx" presStyleIdx="0" presStyleCnt="8" custScaleX="123810">
        <dgm:presLayoutVars>
          <dgm:chMax val="0"/>
          <dgm:chPref val="0"/>
        </dgm:presLayoutVars>
      </dgm:prSet>
      <dgm:spPr/>
    </dgm:pt>
    <dgm:pt modelId="{C96E5472-FF6E-4132-AC4F-A3F82397965F}" type="pres">
      <dgm:prSet presAssocID="{4EA99F1E-38B8-4677-AF78-36BC1ACB7CD9}" presName="txSpace" presStyleCnt="0"/>
      <dgm:spPr/>
    </dgm:pt>
    <dgm:pt modelId="{23594428-3A90-4A26-B6BB-94A500999F97}" type="pres">
      <dgm:prSet presAssocID="{4EA99F1E-38B8-4677-AF78-36BC1ACB7CD9}" presName="desTx" presStyleLbl="revTx" presStyleIdx="1" presStyleCnt="8">
        <dgm:presLayoutVars/>
      </dgm:prSet>
      <dgm:spPr/>
    </dgm:pt>
    <dgm:pt modelId="{49FC5537-546A-4658-8A7F-E328BD5ECFD2}" type="pres">
      <dgm:prSet presAssocID="{A52DA917-D2D6-4038-B363-2CB91480CCAC}" presName="sibTrans" presStyleCnt="0"/>
      <dgm:spPr/>
    </dgm:pt>
    <dgm:pt modelId="{E6A20105-AC2C-4DD8-95A2-693E66B4C8BD}" type="pres">
      <dgm:prSet presAssocID="{F92065F7-68A6-4C19-83A6-822A7970709E}" presName="compNode" presStyleCnt="0"/>
      <dgm:spPr/>
    </dgm:pt>
    <dgm:pt modelId="{83944E56-2A63-48E4-B70C-7C31B8FAEA01}" type="pres">
      <dgm:prSet presAssocID="{F92065F7-68A6-4C19-83A6-822A797070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nduhr abgelaufen"/>
        </a:ext>
      </dgm:extLst>
    </dgm:pt>
    <dgm:pt modelId="{CAA097ED-47DA-40E2-930F-9F75C19491C4}" type="pres">
      <dgm:prSet presAssocID="{F92065F7-68A6-4C19-83A6-822A7970709E}" presName="iconSpace" presStyleCnt="0"/>
      <dgm:spPr/>
    </dgm:pt>
    <dgm:pt modelId="{90D4F65B-A8A2-4C6F-BF81-491806ECA044}" type="pres">
      <dgm:prSet presAssocID="{F92065F7-68A6-4C19-83A6-822A7970709E}" presName="parTx" presStyleLbl="revTx" presStyleIdx="2" presStyleCnt="8" custScaleX="135007">
        <dgm:presLayoutVars>
          <dgm:chMax val="0"/>
          <dgm:chPref val="0"/>
        </dgm:presLayoutVars>
      </dgm:prSet>
      <dgm:spPr/>
    </dgm:pt>
    <dgm:pt modelId="{2D51159D-1A83-48B8-BC81-69FE25306FEA}" type="pres">
      <dgm:prSet presAssocID="{F92065F7-68A6-4C19-83A6-822A7970709E}" presName="txSpace" presStyleCnt="0"/>
      <dgm:spPr/>
    </dgm:pt>
    <dgm:pt modelId="{711FD247-A293-4BA7-86D3-425DC521700B}" type="pres">
      <dgm:prSet presAssocID="{F92065F7-68A6-4C19-83A6-822A7970709E}" presName="desTx" presStyleLbl="revTx" presStyleIdx="3" presStyleCnt="8">
        <dgm:presLayoutVars/>
      </dgm:prSet>
      <dgm:spPr/>
    </dgm:pt>
    <dgm:pt modelId="{C0BC28A3-39CB-4460-91D8-CA2C94680C04}" type="pres">
      <dgm:prSet presAssocID="{5416415F-C22F-4A74-B6D1-83DA3117DC07}" presName="sibTrans" presStyleCnt="0"/>
      <dgm:spPr/>
    </dgm:pt>
    <dgm:pt modelId="{136E90B0-0D4D-4E05-8787-CAB8EAA77160}" type="pres">
      <dgm:prSet presAssocID="{C6545AF1-D621-44EB-B165-7A616B3BA6D2}" presName="compNode" presStyleCnt="0"/>
      <dgm:spPr/>
    </dgm:pt>
    <dgm:pt modelId="{00C228C2-05C1-4492-BFFC-EB280D4466A0}" type="pres">
      <dgm:prSet presAssocID="{C6545AF1-D621-44EB-B165-7A616B3BA6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alierung"/>
        </a:ext>
      </dgm:extLst>
    </dgm:pt>
    <dgm:pt modelId="{A9CE82E2-7B9D-4D69-9F3D-C9FF42D1E35E}" type="pres">
      <dgm:prSet presAssocID="{C6545AF1-D621-44EB-B165-7A616B3BA6D2}" presName="iconSpace" presStyleCnt="0"/>
      <dgm:spPr/>
    </dgm:pt>
    <dgm:pt modelId="{CBDB4EB0-FB61-45ED-BFF4-616D752F5127}" type="pres">
      <dgm:prSet presAssocID="{C6545AF1-D621-44EB-B165-7A616B3BA6D2}" presName="parTx" presStyleLbl="revTx" presStyleIdx="4" presStyleCnt="8">
        <dgm:presLayoutVars>
          <dgm:chMax val="0"/>
          <dgm:chPref val="0"/>
        </dgm:presLayoutVars>
      </dgm:prSet>
      <dgm:spPr/>
    </dgm:pt>
    <dgm:pt modelId="{F764AC65-96D2-4EEE-8DF1-F4BD0D4B9BAC}" type="pres">
      <dgm:prSet presAssocID="{C6545AF1-D621-44EB-B165-7A616B3BA6D2}" presName="txSpace" presStyleCnt="0"/>
      <dgm:spPr/>
    </dgm:pt>
    <dgm:pt modelId="{D588DF4F-40AB-483D-90C5-CC0CBEF282E1}" type="pres">
      <dgm:prSet presAssocID="{C6545AF1-D621-44EB-B165-7A616B3BA6D2}" presName="desTx" presStyleLbl="revTx" presStyleIdx="5" presStyleCnt="8">
        <dgm:presLayoutVars/>
      </dgm:prSet>
      <dgm:spPr/>
    </dgm:pt>
    <dgm:pt modelId="{C4F45FBD-3A4F-446B-8DA5-8424831E2598}" type="pres">
      <dgm:prSet presAssocID="{62B8DA02-75C4-4E2C-AAC0-2EC1283813B2}" presName="sibTrans" presStyleCnt="0"/>
      <dgm:spPr/>
    </dgm:pt>
    <dgm:pt modelId="{4DCD6365-4A91-4FAC-80B6-94BFC244A6C2}" type="pres">
      <dgm:prSet presAssocID="{1E5919AC-815C-4791-B5C5-236D62CE025F}" presName="compNode" presStyleCnt="0"/>
      <dgm:spPr/>
    </dgm:pt>
    <dgm:pt modelId="{F4B7ACEF-04D5-4482-9212-FBFA91016BFF}" type="pres">
      <dgm:prSet presAssocID="{1E5919AC-815C-4791-B5C5-236D62CE025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nzufügen"/>
        </a:ext>
      </dgm:extLst>
    </dgm:pt>
    <dgm:pt modelId="{69F1347A-F143-4B03-A984-7671FE8130E1}" type="pres">
      <dgm:prSet presAssocID="{1E5919AC-815C-4791-B5C5-236D62CE025F}" presName="iconSpace" presStyleCnt="0"/>
      <dgm:spPr/>
    </dgm:pt>
    <dgm:pt modelId="{103C8F38-5591-42F8-8892-7F86E239FD24}" type="pres">
      <dgm:prSet presAssocID="{1E5919AC-815C-4791-B5C5-236D62CE025F}" presName="parTx" presStyleLbl="revTx" presStyleIdx="6" presStyleCnt="8">
        <dgm:presLayoutVars>
          <dgm:chMax val="0"/>
          <dgm:chPref val="0"/>
        </dgm:presLayoutVars>
      </dgm:prSet>
      <dgm:spPr/>
    </dgm:pt>
    <dgm:pt modelId="{4FD8A4CE-FB23-4DFE-AFE2-B231148A010C}" type="pres">
      <dgm:prSet presAssocID="{1E5919AC-815C-4791-B5C5-236D62CE025F}" presName="txSpace" presStyleCnt="0"/>
      <dgm:spPr/>
    </dgm:pt>
    <dgm:pt modelId="{9A68E7F4-F9E7-4703-A0AC-1094D27E359A}" type="pres">
      <dgm:prSet presAssocID="{1E5919AC-815C-4791-B5C5-236D62CE025F}" presName="desTx" presStyleLbl="revTx" presStyleIdx="7" presStyleCnt="8">
        <dgm:presLayoutVars/>
      </dgm:prSet>
      <dgm:spPr/>
    </dgm:pt>
  </dgm:ptLst>
  <dgm:cxnLst>
    <dgm:cxn modelId="{B0C8EF16-EE6D-4A40-95A2-E8FAB65CC829}" type="presOf" srcId="{1E5919AC-815C-4791-B5C5-236D62CE025F}" destId="{103C8F38-5591-42F8-8892-7F86E239FD24}" srcOrd="0" destOrd="0" presId="urn:microsoft.com/office/officeart/2018/5/layout/CenteredIconLabelDescriptionList"/>
    <dgm:cxn modelId="{89B77C1A-EFCD-45EB-A887-05A1CDDB9726}" type="presOf" srcId="{3FA1AF2A-607D-40C7-8E61-6A69B21F07AB}" destId="{23594428-3A90-4A26-B6BB-94A500999F97}" srcOrd="0" destOrd="0" presId="urn:microsoft.com/office/officeart/2018/5/layout/CenteredIconLabelDescriptionList"/>
    <dgm:cxn modelId="{3DB6FF1E-9451-4EE4-BB55-27F1363E393F}" type="presOf" srcId="{4EA99F1E-38B8-4677-AF78-36BC1ACB7CD9}" destId="{A1A99888-36DC-42AA-BA13-A409EAB33D70}" srcOrd="0" destOrd="0" presId="urn:microsoft.com/office/officeart/2018/5/layout/CenteredIconLabelDescriptionList"/>
    <dgm:cxn modelId="{268E323F-2350-4D21-922D-8A05AF97B30B}" type="presOf" srcId="{56307238-BF30-4868-AB66-DCD342FC2812}" destId="{23594428-3A90-4A26-B6BB-94A500999F97}" srcOrd="0" destOrd="1" presId="urn:microsoft.com/office/officeart/2018/5/layout/CenteredIconLabelDescriptionList"/>
    <dgm:cxn modelId="{91EDE53F-9FFA-4A89-BBF2-C53716D2B639}" srcId="{AB35BBE2-D955-4DB5-8BA0-837ECBF73581}" destId="{F92065F7-68A6-4C19-83A6-822A7970709E}" srcOrd="1" destOrd="0" parTransId="{E9BEA086-996F-4565-891D-FED60B4E4042}" sibTransId="{5416415F-C22F-4A74-B6D1-83DA3117DC07}"/>
    <dgm:cxn modelId="{D3D26A43-B150-4DEE-8A0C-A5BD882BAE4F}" srcId="{AB35BBE2-D955-4DB5-8BA0-837ECBF73581}" destId="{4EA99F1E-38B8-4677-AF78-36BC1ACB7CD9}" srcOrd="0" destOrd="0" parTransId="{1C9AB05E-4325-4A4E-A40C-18B8EE6687CD}" sibTransId="{A52DA917-D2D6-4038-B363-2CB91480CCAC}"/>
    <dgm:cxn modelId="{D1369666-D762-41C5-B9FA-D66A8A899611}" type="presOf" srcId="{AB35BBE2-D955-4DB5-8BA0-837ECBF73581}" destId="{4B012D94-6950-47DF-8368-CCC845717990}" srcOrd="0" destOrd="0" presId="urn:microsoft.com/office/officeart/2018/5/layout/CenteredIconLabelDescriptionList"/>
    <dgm:cxn modelId="{D7052871-A5C0-4EAD-A22E-52B137E4CFDF}" type="presOf" srcId="{F92065F7-68A6-4C19-83A6-822A7970709E}" destId="{90D4F65B-A8A2-4C6F-BF81-491806ECA044}" srcOrd="0" destOrd="0" presId="urn:microsoft.com/office/officeart/2018/5/layout/CenteredIconLabelDescriptionList"/>
    <dgm:cxn modelId="{DFA9F18A-BCD2-4534-B8E7-F2F67CFD6704}" type="presOf" srcId="{5AFCD661-E254-4D0E-A654-23AA09AAE78E}" destId="{23594428-3A90-4A26-B6BB-94A500999F97}" srcOrd="0" destOrd="2" presId="urn:microsoft.com/office/officeart/2018/5/layout/CenteredIconLabelDescriptionList"/>
    <dgm:cxn modelId="{1FC3BF95-A5EF-4D3D-A5F1-9299E71B23A9}" srcId="{AB35BBE2-D955-4DB5-8BA0-837ECBF73581}" destId="{C6545AF1-D621-44EB-B165-7A616B3BA6D2}" srcOrd="2" destOrd="0" parTransId="{366ACB9A-2894-401E-9239-1499C1DADC6B}" sibTransId="{62B8DA02-75C4-4E2C-AAC0-2EC1283813B2}"/>
    <dgm:cxn modelId="{62A335BC-1796-48CD-AD8D-05EAC17527A4}" type="presOf" srcId="{C6545AF1-D621-44EB-B165-7A616B3BA6D2}" destId="{CBDB4EB0-FB61-45ED-BFF4-616D752F5127}" srcOrd="0" destOrd="0" presId="urn:microsoft.com/office/officeart/2018/5/layout/CenteredIconLabelDescriptionList"/>
    <dgm:cxn modelId="{5E9144C3-287B-4F10-B01E-E3579ECF8815}" srcId="{4EA99F1E-38B8-4677-AF78-36BC1ACB7CD9}" destId="{3FA1AF2A-607D-40C7-8E61-6A69B21F07AB}" srcOrd="0" destOrd="0" parTransId="{68343C6A-330B-444E-A638-43F081DF3E80}" sibTransId="{A09585B4-9A1E-4AC8-8896-DB66BD28F00F}"/>
    <dgm:cxn modelId="{8FB885CC-6C7B-4F34-AB88-028E3C783B2B}" srcId="{4EA99F1E-38B8-4677-AF78-36BC1ACB7CD9}" destId="{56307238-BF30-4868-AB66-DCD342FC2812}" srcOrd="1" destOrd="0" parTransId="{A9BAEBCB-1C7A-437C-907B-3020C47120D2}" sibTransId="{067E5BC8-860B-43BD-9A0D-3714000F8DA6}"/>
    <dgm:cxn modelId="{B847FCCF-56B4-4F19-973C-1B84567D610E}" srcId="{AB35BBE2-D955-4DB5-8BA0-837ECBF73581}" destId="{1E5919AC-815C-4791-B5C5-236D62CE025F}" srcOrd="3" destOrd="0" parTransId="{36E46871-E9F5-4EAC-B632-B03502E1B092}" sibTransId="{0A0392B6-BD93-4806-ABCC-492019B00087}"/>
    <dgm:cxn modelId="{192B58F0-59CC-4F35-9335-818974D9CE73}" srcId="{4EA99F1E-38B8-4677-AF78-36BC1ACB7CD9}" destId="{5AFCD661-E254-4D0E-A654-23AA09AAE78E}" srcOrd="2" destOrd="0" parTransId="{23D00D1C-F5A2-413A-874E-61D0255DD7DA}" sibTransId="{39605C4E-2BB6-4797-8F1D-D81D157FC90D}"/>
    <dgm:cxn modelId="{9769C41E-47A5-4490-BB19-6F458DA0F750}" type="presParOf" srcId="{4B012D94-6950-47DF-8368-CCC845717990}" destId="{6E7EF154-C599-4ED4-8E58-E866E5BDF375}" srcOrd="0" destOrd="0" presId="urn:microsoft.com/office/officeart/2018/5/layout/CenteredIconLabelDescriptionList"/>
    <dgm:cxn modelId="{A7A1D658-6D39-48A6-B524-EDA2DD992D51}" type="presParOf" srcId="{6E7EF154-C599-4ED4-8E58-E866E5BDF375}" destId="{161B0C02-3085-4A5A-A2D2-34D87FACD0B2}" srcOrd="0" destOrd="0" presId="urn:microsoft.com/office/officeart/2018/5/layout/CenteredIconLabelDescriptionList"/>
    <dgm:cxn modelId="{F2E292D5-ABCF-4EDD-9348-B435E9C6004B}" type="presParOf" srcId="{6E7EF154-C599-4ED4-8E58-E866E5BDF375}" destId="{AE57D0BA-317A-40BD-A1FB-5B57E5DF1322}" srcOrd="1" destOrd="0" presId="urn:microsoft.com/office/officeart/2018/5/layout/CenteredIconLabelDescriptionList"/>
    <dgm:cxn modelId="{C090F7CE-144B-4591-A93E-AFBA8DF1E082}" type="presParOf" srcId="{6E7EF154-C599-4ED4-8E58-E866E5BDF375}" destId="{A1A99888-36DC-42AA-BA13-A409EAB33D70}" srcOrd="2" destOrd="0" presId="urn:microsoft.com/office/officeart/2018/5/layout/CenteredIconLabelDescriptionList"/>
    <dgm:cxn modelId="{E5D81A02-3BC0-4549-AE3A-19196EA32EB7}" type="presParOf" srcId="{6E7EF154-C599-4ED4-8E58-E866E5BDF375}" destId="{C96E5472-FF6E-4132-AC4F-A3F82397965F}" srcOrd="3" destOrd="0" presId="urn:microsoft.com/office/officeart/2018/5/layout/CenteredIconLabelDescriptionList"/>
    <dgm:cxn modelId="{0A00FBC0-145E-4147-9E29-2FE1A6013ACE}" type="presParOf" srcId="{6E7EF154-C599-4ED4-8E58-E866E5BDF375}" destId="{23594428-3A90-4A26-B6BB-94A500999F97}" srcOrd="4" destOrd="0" presId="urn:microsoft.com/office/officeart/2018/5/layout/CenteredIconLabelDescriptionList"/>
    <dgm:cxn modelId="{FD82975A-BBBD-4B7F-81D7-C2FE8A4EC12C}" type="presParOf" srcId="{4B012D94-6950-47DF-8368-CCC845717990}" destId="{49FC5537-546A-4658-8A7F-E328BD5ECFD2}" srcOrd="1" destOrd="0" presId="urn:microsoft.com/office/officeart/2018/5/layout/CenteredIconLabelDescriptionList"/>
    <dgm:cxn modelId="{645BA755-AD36-473D-9313-737ABDD9311B}" type="presParOf" srcId="{4B012D94-6950-47DF-8368-CCC845717990}" destId="{E6A20105-AC2C-4DD8-95A2-693E66B4C8BD}" srcOrd="2" destOrd="0" presId="urn:microsoft.com/office/officeart/2018/5/layout/CenteredIconLabelDescriptionList"/>
    <dgm:cxn modelId="{89B4D8B4-AFEA-4BD5-B9DC-D21EE3858AC0}" type="presParOf" srcId="{E6A20105-AC2C-4DD8-95A2-693E66B4C8BD}" destId="{83944E56-2A63-48E4-B70C-7C31B8FAEA01}" srcOrd="0" destOrd="0" presId="urn:microsoft.com/office/officeart/2018/5/layout/CenteredIconLabelDescriptionList"/>
    <dgm:cxn modelId="{F86BFF7C-CE27-4F06-B4F2-8E87C4FEC3A0}" type="presParOf" srcId="{E6A20105-AC2C-4DD8-95A2-693E66B4C8BD}" destId="{CAA097ED-47DA-40E2-930F-9F75C19491C4}" srcOrd="1" destOrd="0" presId="urn:microsoft.com/office/officeart/2018/5/layout/CenteredIconLabelDescriptionList"/>
    <dgm:cxn modelId="{3C2D12BB-D490-4350-BE68-75C20D697A51}" type="presParOf" srcId="{E6A20105-AC2C-4DD8-95A2-693E66B4C8BD}" destId="{90D4F65B-A8A2-4C6F-BF81-491806ECA044}" srcOrd="2" destOrd="0" presId="urn:microsoft.com/office/officeart/2018/5/layout/CenteredIconLabelDescriptionList"/>
    <dgm:cxn modelId="{C93E2756-8667-4B75-827E-8609F40FB89E}" type="presParOf" srcId="{E6A20105-AC2C-4DD8-95A2-693E66B4C8BD}" destId="{2D51159D-1A83-48B8-BC81-69FE25306FEA}" srcOrd="3" destOrd="0" presId="urn:microsoft.com/office/officeart/2018/5/layout/CenteredIconLabelDescriptionList"/>
    <dgm:cxn modelId="{21324FBE-E00C-441E-9ED4-2F224578209B}" type="presParOf" srcId="{E6A20105-AC2C-4DD8-95A2-693E66B4C8BD}" destId="{711FD247-A293-4BA7-86D3-425DC521700B}" srcOrd="4" destOrd="0" presId="urn:microsoft.com/office/officeart/2018/5/layout/CenteredIconLabelDescriptionList"/>
    <dgm:cxn modelId="{7E295D19-4F70-4073-AA26-305AC54BC905}" type="presParOf" srcId="{4B012D94-6950-47DF-8368-CCC845717990}" destId="{C0BC28A3-39CB-4460-91D8-CA2C94680C04}" srcOrd="3" destOrd="0" presId="urn:microsoft.com/office/officeart/2018/5/layout/CenteredIconLabelDescriptionList"/>
    <dgm:cxn modelId="{0F6ABB27-C27F-4875-A58E-32F08934E275}" type="presParOf" srcId="{4B012D94-6950-47DF-8368-CCC845717990}" destId="{136E90B0-0D4D-4E05-8787-CAB8EAA77160}" srcOrd="4" destOrd="0" presId="urn:microsoft.com/office/officeart/2018/5/layout/CenteredIconLabelDescriptionList"/>
    <dgm:cxn modelId="{85021978-019F-458F-B05E-DB3F1957B598}" type="presParOf" srcId="{136E90B0-0D4D-4E05-8787-CAB8EAA77160}" destId="{00C228C2-05C1-4492-BFFC-EB280D4466A0}" srcOrd="0" destOrd="0" presId="urn:microsoft.com/office/officeart/2018/5/layout/CenteredIconLabelDescriptionList"/>
    <dgm:cxn modelId="{5DDA3145-EF21-4161-80A7-62D2185661B0}" type="presParOf" srcId="{136E90B0-0D4D-4E05-8787-CAB8EAA77160}" destId="{A9CE82E2-7B9D-4D69-9F3D-C9FF42D1E35E}" srcOrd="1" destOrd="0" presId="urn:microsoft.com/office/officeart/2018/5/layout/CenteredIconLabelDescriptionList"/>
    <dgm:cxn modelId="{8A084A8A-9307-461B-91DB-5C2A8C10D42D}" type="presParOf" srcId="{136E90B0-0D4D-4E05-8787-CAB8EAA77160}" destId="{CBDB4EB0-FB61-45ED-BFF4-616D752F5127}" srcOrd="2" destOrd="0" presId="urn:microsoft.com/office/officeart/2018/5/layout/CenteredIconLabelDescriptionList"/>
    <dgm:cxn modelId="{11A77DED-3399-4624-A3AF-6DB08939550D}" type="presParOf" srcId="{136E90B0-0D4D-4E05-8787-CAB8EAA77160}" destId="{F764AC65-96D2-4EEE-8DF1-F4BD0D4B9BAC}" srcOrd="3" destOrd="0" presId="urn:microsoft.com/office/officeart/2018/5/layout/CenteredIconLabelDescriptionList"/>
    <dgm:cxn modelId="{BB914AEB-B421-482C-A39C-D4281227B579}" type="presParOf" srcId="{136E90B0-0D4D-4E05-8787-CAB8EAA77160}" destId="{D588DF4F-40AB-483D-90C5-CC0CBEF282E1}" srcOrd="4" destOrd="0" presId="urn:microsoft.com/office/officeart/2018/5/layout/CenteredIconLabelDescriptionList"/>
    <dgm:cxn modelId="{AFAEC8A1-C349-4959-9EEC-EF374DA027AE}" type="presParOf" srcId="{4B012D94-6950-47DF-8368-CCC845717990}" destId="{C4F45FBD-3A4F-446B-8DA5-8424831E2598}" srcOrd="5" destOrd="0" presId="urn:microsoft.com/office/officeart/2018/5/layout/CenteredIconLabelDescriptionList"/>
    <dgm:cxn modelId="{B4347D07-D04B-432D-8B12-EE2A6065C172}" type="presParOf" srcId="{4B012D94-6950-47DF-8368-CCC845717990}" destId="{4DCD6365-4A91-4FAC-80B6-94BFC244A6C2}" srcOrd="6" destOrd="0" presId="urn:microsoft.com/office/officeart/2018/5/layout/CenteredIconLabelDescriptionList"/>
    <dgm:cxn modelId="{C957880E-1D7A-472E-895F-76D3EAE2CDBA}" type="presParOf" srcId="{4DCD6365-4A91-4FAC-80B6-94BFC244A6C2}" destId="{F4B7ACEF-04D5-4482-9212-FBFA91016BFF}" srcOrd="0" destOrd="0" presId="urn:microsoft.com/office/officeart/2018/5/layout/CenteredIconLabelDescriptionList"/>
    <dgm:cxn modelId="{11118B4C-FAAA-412B-A3D9-887219F3A0D6}" type="presParOf" srcId="{4DCD6365-4A91-4FAC-80B6-94BFC244A6C2}" destId="{69F1347A-F143-4B03-A984-7671FE8130E1}" srcOrd="1" destOrd="0" presId="urn:microsoft.com/office/officeart/2018/5/layout/CenteredIconLabelDescriptionList"/>
    <dgm:cxn modelId="{48342201-76B0-4056-9E05-B0E3E719403F}" type="presParOf" srcId="{4DCD6365-4A91-4FAC-80B6-94BFC244A6C2}" destId="{103C8F38-5591-42F8-8892-7F86E239FD24}" srcOrd="2" destOrd="0" presId="urn:microsoft.com/office/officeart/2018/5/layout/CenteredIconLabelDescriptionList"/>
    <dgm:cxn modelId="{50FCC31A-B497-454A-BCD6-B9091AC20342}" type="presParOf" srcId="{4DCD6365-4A91-4FAC-80B6-94BFC244A6C2}" destId="{4FD8A4CE-FB23-4DFE-AFE2-B231148A010C}" srcOrd="3" destOrd="0" presId="urn:microsoft.com/office/officeart/2018/5/layout/CenteredIconLabelDescriptionList"/>
    <dgm:cxn modelId="{E95BDE92-0685-451D-89D7-12F9F66501B8}" type="presParOf" srcId="{4DCD6365-4A91-4FAC-80B6-94BFC244A6C2}" destId="{9A68E7F4-F9E7-4703-A0AC-1094D27E359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7415F2-40D8-43E0-B828-176A928D78D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76F1A50-2C59-4CE7-95EE-9A98ADBD5A29}">
      <dgm:prSet/>
      <dgm:spPr/>
      <dgm:t>
        <a:bodyPr/>
        <a:lstStyle/>
        <a:p>
          <a:r>
            <a:rPr lang="de-DE"/>
            <a:t>Laufzeit</a:t>
          </a:r>
          <a:endParaRPr lang="en-US"/>
        </a:p>
      </dgm:t>
    </dgm:pt>
    <dgm:pt modelId="{45C30C6D-FE12-4ACF-BFA2-09CEBBCA2D4D}" type="parTrans" cxnId="{552B417A-242C-4DD3-848A-2452D271EF1D}">
      <dgm:prSet/>
      <dgm:spPr/>
      <dgm:t>
        <a:bodyPr/>
        <a:lstStyle/>
        <a:p>
          <a:endParaRPr lang="en-US"/>
        </a:p>
      </dgm:t>
    </dgm:pt>
    <dgm:pt modelId="{FB64BD3F-FBA1-4974-818A-7F0F80093C57}" type="sibTrans" cxnId="{552B417A-242C-4DD3-848A-2452D271EF1D}">
      <dgm:prSet/>
      <dgm:spPr/>
      <dgm:t>
        <a:bodyPr/>
        <a:lstStyle/>
        <a:p>
          <a:endParaRPr lang="en-US"/>
        </a:p>
      </dgm:t>
    </dgm:pt>
    <dgm:pt modelId="{9FFA9378-DFC2-4341-9096-0A22CAD93AED}">
      <dgm:prSet/>
      <dgm:spPr/>
      <dgm:t>
        <a:bodyPr/>
        <a:lstStyle/>
        <a:p>
          <a:r>
            <a:rPr lang="de-DE"/>
            <a:t>Speicherbedarf</a:t>
          </a:r>
          <a:endParaRPr lang="en-US"/>
        </a:p>
      </dgm:t>
    </dgm:pt>
    <dgm:pt modelId="{1D52D95C-BF66-4766-B5A8-35743D944ED1}" type="parTrans" cxnId="{D683A19D-A33F-4D65-94A0-65E861107390}">
      <dgm:prSet/>
      <dgm:spPr/>
      <dgm:t>
        <a:bodyPr/>
        <a:lstStyle/>
        <a:p>
          <a:endParaRPr lang="en-US"/>
        </a:p>
      </dgm:t>
    </dgm:pt>
    <dgm:pt modelId="{3103C567-4110-41A2-80C5-81387A38B89C}" type="sibTrans" cxnId="{D683A19D-A33F-4D65-94A0-65E861107390}">
      <dgm:prSet/>
      <dgm:spPr/>
      <dgm:t>
        <a:bodyPr/>
        <a:lstStyle/>
        <a:p>
          <a:endParaRPr lang="en-US"/>
        </a:p>
      </dgm:t>
    </dgm:pt>
    <dgm:pt modelId="{2A994282-4E21-4567-996B-37A8A6D4B922}">
      <dgm:prSet/>
      <dgm:spPr/>
      <dgm:t>
        <a:bodyPr/>
        <a:lstStyle/>
        <a:p>
          <a:r>
            <a:rPr lang="de-DE"/>
            <a:t>Benchmarking &amp; Profiling</a:t>
          </a:r>
          <a:endParaRPr lang="en-US"/>
        </a:p>
      </dgm:t>
    </dgm:pt>
    <dgm:pt modelId="{EE554E4A-942C-4E9D-916D-926850AFACDB}" type="parTrans" cxnId="{9BE82B8C-8689-4A5F-BCA9-0DCBD877941F}">
      <dgm:prSet/>
      <dgm:spPr/>
      <dgm:t>
        <a:bodyPr/>
        <a:lstStyle/>
        <a:p>
          <a:endParaRPr lang="en-US"/>
        </a:p>
      </dgm:t>
    </dgm:pt>
    <dgm:pt modelId="{9E2AF2BA-610C-4910-8FFB-E742AA1F8075}" type="sibTrans" cxnId="{9BE82B8C-8689-4A5F-BCA9-0DCBD877941F}">
      <dgm:prSet/>
      <dgm:spPr/>
      <dgm:t>
        <a:bodyPr/>
        <a:lstStyle/>
        <a:p>
          <a:endParaRPr lang="en-US"/>
        </a:p>
      </dgm:t>
    </dgm:pt>
    <dgm:pt modelId="{F2EC1D07-3E9D-448E-B966-711D30C08D44}" type="pres">
      <dgm:prSet presAssocID="{527415F2-40D8-43E0-B828-176A928D78DA}" presName="diagram" presStyleCnt="0">
        <dgm:presLayoutVars>
          <dgm:dir/>
          <dgm:resizeHandles val="exact"/>
        </dgm:presLayoutVars>
      </dgm:prSet>
      <dgm:spPr/>
    </dgm:pt>
    <dgm:pt modelId="{18409D01-C354-49E5-9755-E4944878ACD4}" type="pres">
      <dgm:prSet presAssocID="{A76F1A50-2C59-4CE7-95EE-9A98ADBD5A29}" presName="node" presStyleLbl="node1" presStyleIdx="0" presStyleCnt="3">
        <dgm:presLayoutVars>
          <dgm:bulletEnabled val="1"/>
        </dgm:presLayoutVars>
      </dgm:prSet>
      <dgm:spPr/>
    </dgm:pt>
    <dgm:pt modelId="{017E440A-BC83-41E6-A7A2-336A68FB8F4B}" type="pres">
      <dgm:prSet presAssocID="{FB64BD3F-FBA1-4974-818A-7F0F80093C57}" presName="sibTrans" presStyleCnt="0"/>
      <dgm:spPr/>
    </dgm:pt>
    <dgm:pt modelId="{3A1E8D3D-9E01-4876-9807-78332B19892A}" type="pres">
      <dgm:prSet presAssocID="{9FFA9378-DFC2-4341-9096-0A22CAD93AED}" presName="node" presStyleLbl="node1" presStyleIdx="1" presStyleCnt="3">
        <dgm:presLayoutVars>
          <dgm:bulletEnabled val="1"/>
        </dgm:presLayoutVars>
      </dgm:prSet>
      <dgm:spPr/>
    </dgm:pt>
    <dgm:pt modelId="{D2A9CC37-F7FC-4E27-B001-047A75BD67FA}" type="pres">
      <dgm:prSet presAssocID="{3103C567-4110-41A2-80C5-81387A38B89C}" presName="sibTrans" presStyleCnt="0"/>
      <dgm:spPr/>
    </dgm:pt>
    <dgm:pt modelId="{7DBA2C5D-F927-435D-8D82-103C8CDC622E}" type="pres">
      <dgm:prSet presAssocID="{2A994282-4E21-4567-996B-37A8A6D4B922}" presName="node" presStyleLbl="node1" presStyleIdx="2" presStyleCnt="3">
        <dgm:presLayoutVars>
          <dgm:bulletEnabled val="1"/>
        </dgm:presLayoutVars>
      </dgm:prSet>
      <dgm:spPr/>
    </dgm:pt>
  </dgm:ptLst>
  <dgm:cxnLst>
    <dgm:cxn modelId="{11AB750C-BC7A-45D1-8467-625AB777FF40}" type="presOf" srcId="{527415F2-40D8-43E0-B828-176A928D78DA}" destId="{F2EC1D07-3E9D-448E-B966-711D30C08D44}" srcOrd="0" destOrd="0" presId="urn:microsoft.com/office/officeart/2005/8/layout/default"/>
    <dgm:cxn modelId="{58251D7A-D5B1-4E73-B450-B6D5771A4338}" type="presOf" srcId="{A76F1A50-2C59-4CE7-95EE-9A98ADBD5A29}" destId="{18409D01-C354-49E5-9755-E4944878ACD4}" srcOrd="0" destOrd="0" presId="urn:microsoft.com/office/officeart/2005/8/layout/default"/>
    <dgm:cxn modelId="{552B417A-242C-4DD3-848A-2452D271EF1D}" srcId="{527415F2-40D8-43E0-B828-176A928D78DA}" destId="{A76F1A50-2C59-4CE7-95EE-9A98ADBD5A29}" srcOrd="0" destOrd="0" parTransId="{45C30C6D-FE12-4ACF-BFA2-09CEBBCA2D4D}" sibTransId="{FB64BD3F-FBA1-4974-818A-7F0F80093C57}"/>
    <dgm:cxn modelId="{9BE82B8C-8689-4A5F-BCA9-0DCBD877941F}" srcId="{527415F2-40D8-43E0-B828-176A928D78DA}" destId="{2A994282-4E21-4567-996B-37A8A6D4B922}" srcOrd="2" destOrd="0" parTransId="{EE554E4A-942C-4E9D-916D-926850AFACDB}" sibTransId="{9E2AF2BA-610C-4910-8FFB-E742AA1F8075}"/>
    <dgm:cxn modelId="{D683A19D-A33F-4D65-94A0-65E861107390}" srcId="{527415F2-40D8-43E0-B828-176A928D78DA}" destId="{9FFA9378-DFC2-4341-9096-0A22CAD93AED}" srcOrd="1" destOrd="0" parTransId="{1D52D95C-BF66-4766-B5A8-35743D944ED1}" sibTransId="{3103C567-4110-41A2-80C5-81387A38B89C}"/>
    <dgm:cxn modelId="{3BA098A7-C9E6-49DA-9CCF-5633C4E9B9E0}" type="presOf" srcId="{9FFA9378-DFC2-4341-9096-0A22CAD93AED}" destId="{3A1E8D3D-9E01-4876-9807-78332B19892A}" srcOrd="0" destOrd="0" presId="urn:microsoft.com/office/officeart/2005/8/layout/default"/>
    <dgm:cxn modelId="{5D3A46AE-F4ED-4D5B-9681-D7A1BD527396}" type="presOf" srcId="{2A994282-4E21-4567-996B-37A8A6D4B922}" destId="{7DBA2C5D-F927-435D-8D82-103C8CDC622E}" srcOrd="0" destOrd="0" presId="urn:microsoft.com/office/officeart/2005/8/layout/default"/>
    <dgm:cxn modelId="{68BC3E8C-E916-4C18-B63C-5C92A7D4A612}" type="presParOf" srcId="{F2EC1D07-3E9D-448E-B966-711D30C08D44}" destId="{18409D01-C354-49E5-9755-E4944878ACD4}" srcOrd="0" destOrd="0" presId="urn:microsoft.com/office/officeart/2005/8/layout/default"/>
    <dgm:cxn modelId="{0CAB5B1B-D18D-4022-B5AB-6944B2B3B465}" type="presParOf" srcId="{F2EC1D07-3E9D-448E-B966-711D30C08D44}" destId="{017E440A-BC83-41E6-A7A2-336A68FB8F4B}" srcOrd="1" destOrd="0" presId="urn:microsoft.com/office/officeart/2005/8/layout/default"/>
    <dgm:cxn modelId="{B69E945A-62AC-4E70-8667-B712DF223CAA}" type="presParOf" srcId="{F2EC1D07-3E9D-448E-B966-711D30C08D44}" destId="{3A1E8D3D-9E01-4876-9807-78332B19892A}" srcOrd="2" destOrd="0" presId="urn:microsoft.com/office/officeart/2005/8/layout/default"/>
    <dgm:cxn modelId="{D491E939-1CAB-4E5B-B55F-7E640D28E429}" type="presParOf" srcId="{F2EC1D07-3E9D-448E-B966-711D30C08D44}" destId="{D2A9CC37-F7FC-4E27-B001-047A75BD67FA}" srcOrd="3" destOrd="0" presId="urn:microsoft.com/office/officeart/2005/8/layout/default"/>
    <dgm:cxn modelId="{43E5875D-0070-4A71-843B-3462E8E0B13A}" type="presParOf" srcId="{F2EC1D07-3E9D-448E-B966-711D30C08D44}" destId="{7DBA2C5D-F927-435D-8D82-103C8CDC622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2E1B90-FC72-4C3B-A6F2-78405138E96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ED098C-3B4A-41A8-A6EE-FE256E14A3B4}">
      <dgm:prSet/>
      <dgm:spPr/>
      <dgm:t>
        <a:bodyPr/>
        <a:lstStyle/>
        <a:p>
          <a:r>
            <a:rPr lang="de-DE"/>
            <a:t>Große Datenmenge =! Probleme</a:t>
          </a:r>
          <a:endParaRPr lang="en-US"/>
        </a:p>
      </dgm:t>
    </dgm:pt>
    <dgm:pt modelId="{3873A491-7A33-4EDC-AFBC-86CE20CC2853}" type="parTrans" cxnId="{12568A7F-126D-4AA1-97AB-35065D01CB01}">
      <dgm:prSet/>
      <dgm:spPr/>
      <dgm:t>
        <a:bodyPr/>
        <a:lstStyle/>
        <a:p>
          <a:endParaRPr lang="en-US"/>
        </a:p>
      </dgm:t>
    </dgm:pt>
    <dgm:pt modelId="{DD5596B6-0C78-4AE6-A0C3-3BE70EB8CFBA}" type="sibTrans" cxnId="{12568A7F-126D-4AA1-97AB-35065D01CB01}">
      <dgm:prSet/>
      <dgm:spPr/>
      <dgm:t>
        <a:bodyPr/>
        <a:lstStyle/>
        <a:p>
          <a:endParaRPr lang="en-US"/>
        </a:p>
      </dgm:t>
    </dgm:pt>
    <dgm:pt modelId="{092B47B3-5D68-4DA9-AF61-C4810ACBFB98}">
      <dgm:prSet/>
      <dgm:spPr/>
      <dgm:t>
        <a:bodyPr/>
        <a:lstStyle/>
        <a:p>
          <a:r>
            <a:rPr lang="de-DE"/>
            <a:t>Effizienter = Performant auf allen Geräten</a:t>
          </a:r>
          <a:endParaRPr lang="en-US"/>
        </a:p>
      </dgm:t>
    </dgm:pt>
    <dgm:pt modelId="{97F19DDB-C6CF-47AF-8DD5-081348A5D258}" type="parTrans" cxnId="{EF2F15F6-4571-46F5-913C-C23E3469BF67}">
      <dgm:prSet/>
      <dgm:spPr/>
      <dgm:t>
        <a:bodyPr/>
        <a:lstStyle/>
        <a:p>
          <a:endParaRPr lang="en-US"/>
        </a:p>
      </dgm:t>
    </dgm:pt>
    <dgm:pt modelId="{FC85DDF5-2384-4D99-864E-7A61BF43A283}" type="sibTrans" cxnId="{EF2F15F6-4571-46F5-913C-C23E3469BF67}">
      <dgm:prSet/>
      <dgm:spPr/>
      <dgm:t>
        <a:bodyPr/>
        <a:lstStyle/>
        <a:p>
          <a:endParaRPr lang="en-US"/>
        </a:p>
      </dgm:t>
    </dgm:pt>
    <dgm:pt modelId="{E00923D1-9888-4736-AB57-8438FFC0F6C9}" type="pres">
      <dgm:prSet presAssocID="{B42E1B90-FC72-4C3B-A6F2-78405138E964}" presName="root" presStyleCnt="0">
        <dgm:presLayoutVars>
          <dgm:dir/>
          <dgm:resizeHandles val="exact"/>
        </dgm:presLayoutVars>
      </dgm:prSet>
      <dgm:spPr/>
    </dgm:pt>
    <dgm:pt modelId="{FE49848D-BAD7-4B9B-AAE2-445F3B4193D8}" type="pres">
      <dgm:prSet presAssocID="{0DED098C-3B4A-41A8-A6EE-FE256E14A3B4}" presName="compNode" presStyleCnt="0"/>
      <dgm:spPr/>
    </dgm:pt>
    <dgm:pt modelId="{7BB909A6-C646-40BC-BE22-275E98BADF3E}" type="pres">
      <dgm:prSet presAssocID="{0DED098C-3B4A-41A8-A6EE-FE256E14A3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ung"/>
        </a:ext>
      </dgm:extLst>
    </dgm:pt>
    <dgm:pt modelId="{C66BCB09-1B01-4EF3-B5C9-A79CE39405E4}" type="pres">
      <dgm:prSet presAssocID="{0DED098C-3B4A-41A8-A6EE-FE256E14A3B4}" presName="spaceRect" presStyleCnt="0"/>
      <dgm:spPr/>
    </dgm:pt>
    <dgm:pt modelId="{53FB860F-189A-40B6-A4B9-1AA83EDE4336}" type="pres">
      <dgm:prSet presAssocID="{0DED098C-3B4A-41A8-A6EE-FE256E14A3B4}" presName="textRect" presStyleLbl="revTx" presStyleIdx="0" presStyleCnt="2">
        <dgm:presLayoutVars>
          <dgm:chMax val="1"/>
          <dgm:chPref val="1"/>
        </dgm:presLayoutVars>
      </dgm:prSet>
      <dgm:spPr/>
    </dgm:pt>
    <dgm:pt modelId="{8DA343BA-FD57-474D-B1FE-B58FD48E1787}" type="pres">
      <dgm:prSet presAssocID="{DD5596B6-0C78-4AE6-A0C3-3BE70EB8CFBA}" presName="sibTrans" presStyleCnt="0"/>
      <dgm:spPr/>
    </dgm:pt>
    <dgm:pt modelId="{B4DD45B5-21BA-4CB5-B510-8EC673BB99C6}" type="pres">
      <dgm:prSet presAssocID="{092B47B3-5D68-4DA9-AF61-C4810ACBFB98}" presName="compNode" presStyleCnt="0"/>
      <dgm:spPr/>
    </dgm:pt>
    <dgm:pt modelId="{EB8F8518-520C-43C9-95EA-2659BAFC1707}" type="pres">
      <dgm:prSet presAssocID="{092B47B3-5D68-4DA9-AF61-C4810ACBFB9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fel"/>
        </a:ext>
      </dgm:extLst>
    </dgm:pt>
    <dgm:pt modelId="{092F8FD9-B2D6-455F-B905-F493B23C0DAB}" type="pres">
      <dgm:prSet presAssocID="{092B47B3-5D68-4DA9-AF61-C4810ACBFB98}" presName="spaceRect" presStyleCnt="0"/>
      <dgm:spPr/>
    </dgm:pt>
    <dgm:pt modelId="{2A650A17-CE29-45F9-8A6E-34DC1DD994EA}" type="pres">
      <dgm:prSet presAssocID="{092B47B3-5D68-4DA9-AF61-C4810ACBFB9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CC33A12-4B91-44A0-8506-65B47E7A32C6}" type="presOf" srcId="{B42E1B90-FC72-4C3B-A6F2-78405138E964}" destId="{E00923D1-9888-4736-AB57-8438FFC0F6C9}" srcOrd="0" destOrd="0" presId="urn:microsoft.com/office/officeart/2018/2/layout/IconLabelList"/>
    <dgm:cxn modelId="{8B21C460-1F4D-4075-9DAC-71F18BB10612}" type="presOf" srcId="{092B47B3-5D68-4DA9-AF61-C4810ACBFB98}" destId="{2A650A17-CE29-45F9-8A6E-34DC1DD994EA}" srcOrd="0" destOrd="0" presId="urn:microsoft.com/office/officeart/2018/2/layout/IconLabelList"/>
    <dgm:cxn modelId="{F7C57B48-73B4-4B5C-A388-391383DF19E4}" type="presOf" srcId="{0DED098C-3B4A-41A8-A6EE-FE256E14A3B4}" destId="{53FB860F-189A-40B6-A4B9-1AA83EDE4336}" srcOrd="0" destOrd="0" presId="urn:microsoft.com/office/officeart/2018/2/layout/IconLabelList"/>
    <dgm:cxn modelId="{12568A7F-126D-4AA1-97AB-35065D01CB01}" srcId="{B42E1B90-FC72-4C3B-A6F2-78405138E964}" destId="{0DED098C-3B4A-41A8-A6EE-FE256E14A3B4}" srcOrd="0" destOrd="0" parTransId="{3873A491-7A33-4EDC-AFBC-86CE20CC2853}" sibTransId="{DD5596B6-0C78-4AE6-A0C3-3BE70EB8CFBA}"/>
    <dgm:cxn modelId="{EF2F15F6-4571-46F5-913C-C23E3469BF67}" srcId="{B42E1B90-FC72-4C3B-A6F2-78405138E964}" destId="{092B47B3-5D68-4DA9-AF61-C4810ACBFB98}" srcOrd="1" destOrd="0" parTransId="{97F19DDB-C6CF-47AF-8DD5-081348A5D258}" sibTransId="{FC85DDF5-2384-4D99-864E-7A61BF43A283}"/>
    <dgm:cxn modelId="{966BB606-AF0C-4240-A499-EF47F4C0F943}" type="presParOf" srcId="{E00923D1-9888-4736-AB57-8438FFC0F6C9}" destId="{FE49848D-BAD7-4B9B-AAE2-445F3B4193D8}" srcOrd="0" destOrd="0" presId="urn:microsoft.com/office/officeart/2018/2/layout/IconLabelList"/>
    <dgm:cxn modelId="{250C3FA7-BDB5-4D74-B19B-3CB45095320B}" type="presParOf" srcId="{FE49848D-BAD7-4B9B-AAE2-445F3B4193D8}" destId="{7BB909A6-C646-40BC-BE22-275E98BADF3E}" srcOrd="0" destOrd="0" presId="urn:microsoft.com/office/officeart/2018/2/layout/IconLabelList"/>
    <dgm:cxn modelId="{AC157B0C-B5E2-451F-BE45-6DEEDD5C5D3E}" type="presParOf" srcId="{FE49848D-BAD7-4B9B-AAE2-445F3B4193D8}" destId="{C66BCB09-1B01-4EF3-B5C9-A79CE39405E4}" srcOrd="1" destOrd="0" presId="urn:microsoft.com/office/officeart/2018/2/layout/IconLabelList"/>
    <dgm:cxn modelId="{FD90468A-DA07-470D-B9FC-65CA97395386}" type="presParOf" srcId="{FE49848D-BAD7-4B9B-AAE2-445F3B4193D8}" destId="{53FB860F-189A-40B6-A4B9-1AA83EDE4336}" srcOrd="2" destOrd="0" presId="urn:microsoft.com/office/officeart/2018/2/layout/IconLabelList"/>
    <dgm:cxn modelId="{A0265BD2-46F3-4CFD-A23C-7DE80F94864D}" type="presParOf" srcId="{E00923D1-9888-4736-AB57-8438FFC0F6C9}" destId="{8DA343BA-FD57-474D-B1FE-B58FD48E1787}" srcOrd="1" destOrd="0" presId="urn:microsoft.com/office/officeart/2018/2/layout/IconLabelList"/>
    <dgm:cxn modelId="{6145AA2B-57F0-4F50-B59A-086F5789D204}" type="presParOf" srcId="{E00923D1-9888-4736-AB57-8438FFC0F6C9}" destId="{B4DD45B5-21BA-4CB5-B510-8EC673BB99C6}" srcOrd="2" destOrd="0" presId="urn:microsoft.com/office/officeart/2018/2/layout/IconLabelList"/>
    <dgm:cxn modelId="{4A01CE59-CDC6-4490-9282-56AD5B7DF6D0}" type="presParOf" srcId="{B4DD45B5-21BA-4CB5-B510-8EC673BB99C6}" destId="{EB8F8518-520C-43C9-95EA-2659BAFC1707}" srcOrd="0" destOrd="0" presId="urn:microsoft.com/office/officeart/2018/2/layout/IconLabelList"/>
    <dgm:cxn modelId="{DD48C7C5-2DEC-4597-8827-5C3905C22AED}" type="presParOf" srcId="{B4DD45B5-21BA-4CB5-B510-8EC673BB99C6}" destId="{092F8FD9-B2D6-455F-B905-F493B23C0DAB}" srcOrd="1" destOrd="0" presId="urn:microsoft.com/office/officeart/2018/2/layout/IconLabelList"/>
    <dgm:cxn modelId="{E698FC85-0071-407B-8223-5CC063A83A59}" type="presParOf" srcId="{B4DD45B5-21BA-4CB5-B510-8EC673BB99C6}" destId="{2A650A17-CE29-45F9-8A6E-34DC1DD994E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B0C02-3085-4A5A-A2D2-34D87FACD0B2}">
      <dsp:nvSpPr>
        <dsp:cNvPr id="0" name=""/>
        <dsp:cNvSpPr/>
      </dsp:nvSpPr>
      <dsp:spPr>
        <a:xfrm>
          <a:off x="842533" y="1125707"/>
          <a:ext cx="657166" cy="6571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99888-36DC-42AA-BA13-A409EAB33D70}">
      <dsp:nvSpPr>
        <dsp:cNvPr id="0" name=""/>
        <dsp:cNvSpPr/>
      </dsp:nvSpPr>
      <dsp:spPr>
        <a:xfrm>
          <a:off x="8777" y="1862082"/>
          <a:ext cx="2324678" cy="281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 dirty="0"/>
            <a:t>Performance =&gt; Effizienz</a:t>
          </a:r>
          <a:endParaRPr lang="en-US" sz="1400" kern="1200" dirty="0"/>
        </a:p>
      </dsp:txBody>
      <dsp:txXfrm>
        <a:off x="8777" y="1862082"/>
        <a:ext cx="2324678" cy="281917"/>
      </dsp:txXfrm>
    </dsp:sp>
    <dsp:sp modelId="{23594428-3A90-4A26-B6BB-94A500999F97}">
      <dsp:nvSpPr>
        <dsp:cNvPr id="0" name=""/>
        <dsp:cNvSpPr/>
      </dsp:nvSpPr>
      <dsp:spPr>
        <a:xfrm>
          <a:off x="232307" y="2180841"/>
          <a:ext cx="1877617" cy="786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Zeit</a:t>
          </a: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Speicher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Skalierbarkeit</a:t>
          </a:r>
          <a:endParaRPr lang="en-US" sz="1100" kern="1200"/>
        </a:p>
      </dsp:txBody>
      <dsp:txXfrm>
        <a:off x="232307" y="2180841"/>
        <a:ext cx="1877617" cy="786932"/>
      </dsp:txXfrm>
    </dsp:sp>
    <dsp:sp modelId="{83944E56-2A63-48E4-B70C-7C31B8FAEA01}">
      <dsp:nvSpPr>
        <dsp:cNvPr id="0" name=""/>
        <dsp:cNvSpPr/>
      </dsp:nvSpPr>
      <dsp:spPr>
        <a:xfrm>
          <a:off x="3600913" y="1125707"/>
          <a:ext cx="657166" cy="6571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4F65B-A8A2-4C6F-BF81-491806ECA044}">
      <dsp:nvSpPr>
        <dsp:cNvPr id="0" name=""/>
        <dsp:cNvSpPr/>
      </dsp:nvSpPr>
      <dsp:spPr>
        <a:xfrm>
          <a:off x="2662038" y="1862082"/>
          <a:ext cx="2534915" cy="281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 dirty="0"/>
            <a:t>Verzögerungen =? Kritisch</a:t>
          </a:r>
          <a:endParaRPr lang="en-US" sz="1400" kern="1200" dirty="0"/>
        </a:p>
      </dsp:txBody>
      <dsp:txXfrm>
        <a:off x="2662038" y="1862082"/>
        <a:ext cx="2534915" cy="281917"/>
      </dsp:txXfrm>
    </dsp:sp>
    <dsp:sp modelId="{711FD247-A293-4BA7-86D3-425DC521700B}">
      <dsp:nvSpPr>
        <dsp:cNvPr id="0" name=""/>
        <dsp:cNvSpPr/>
      </dsp:nvSpPr>
      <dsp:spPr>
        <a:xfrm>
          <a:off x="2990687" y="2180841"/>
          <a:ext cx="1877617" cy="786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228C2-05C1-4492-BFFC-EB280D4466A0}">
      <dsp:nvSpPr>
        <dsp:cNvPr id="0" name=""/>
        <dsp:cNvSpPr/>
      </dsp:nvSpPr>
      <dsp:spPr>
        <a:xfrm>
          <a:off x="6135763" y="1125707"/>
          <a:ext cx="657166" cy="6571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B4EB0-FB61-45ED-BFF4-616D752F5127}">
      <dsp:nvSpPr>
        <dsp:cNvPr id="0" name=""/>
        <dsp:cNvSpPr/>
      </dsp:nvSpPr>
      <dsp:spPr>
        <a:xfrm>
          <a:off x="5525537" y="1862082"/>
          <a:ext cx="1877617" cy="281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/>
            <a:t>Größe =? Kritisch</a:t>
          </a:r>
          <a:endParaRPr lang="en-US" sz="1400" kern="1200"/>
        </a:p>
      </dsp:txBody>
      <dsp:txXfrm>
        <a:off x="5525537" y="1862082"/>
        <a:ext cx="1877617" cy="281917"/>
      </dsp:txXfrm>
    </dsp:sp>
    <dsp:sp modelId="{D588DF4F-40AB-483D-90C5-CC0CBEF282E1}">
      <dsp:nvSpPr>
        <dsp:cNvPr id="0" name=""/>
        <dsp:cNvSpPr/>
      </dsp:nvSpPr>
      <dsp:spPr>
        <a:xfrm>
          <a:off x="5525537" y="2180841"/>
          <a:ext cx="1877617" cy="786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7ACEF-04D5-4482-9212-FBFA91016BFF}">
      <dsp:nvSpPr>
        <dsp:cNvPr id="0" name=""/>
        <dsp:cNvSpPr/>
      </dsp:nvSpPr>
      <dsp:spPr>
        <a:xfrm>
          <a:off x="8341963" y="1125707"/>
          <a:ext cx="657166" cy="6571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C8F38-5591-42F8-8892-7F86E239FD24}">
      <dsp:nvSpPr>
        <dsp:cNvPr id="0" name=""/>
        <dsp:cNvSpPr/>
      </dsp:nvSpPr>
      <dsp:spPr>
        <a:xfrm>
          <a:off x="7731738" y="1862082"/>
          <a:ext cx="1877617" cy="281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/>
            <a:t>UX =? Wichtig</a:t>
          </a:r>
          <a:endParaRPr lang="en-US" sz="1400" kern="1200"/>
        </a:p>
      </dsp:txBody>
      <dsp:txXfrm>
        <a:off x="7731738" y="1862082"/>
        <a:ext cx="1877617" cy="281917"/>
      </dsp:txXfrm>
    </dsp:sp>
    <dsp:sp modelId="{9A68E7F4-F9E7-4703-A0AC-1094D27E359A}">
      <dsp:nvSpPr>
        <dsp:cNvPr id="0" name=""/>
        <dsp:cNvSpPr/>
      </dsp:nvSpPr>
      <dsp:spPr>
        <a:xfrm>
          <a:off x="7731738" y="2180841"/>
          <a:ext cx="1877617" cy="786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09D01-C354-49E5-9755-E4944878ACD4}">
      <dsp:nvSpPr>
        <dsp:cNvPr id="0" name=""/>
        <dsp:cNvSpPr/>
      </dsp:nvSpPr>
      <dsp:spPr>
        <a:xfrm>
          <a:off x="1505181" y="1478"/>
          <a:ext cx="3146557" cy="18879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Laufzeit</a:t>
          </a:r>
          <a:endParaRPr lang="en-US" sz="3300" kern="1200"/>
        </a:p>
      </dsp:txBody>
      <dsp:txXfrm>
        <a:off x="1505181" y="1478"/>
        <a:ext cx="3146557" cy="1887934"/>
      </dsp:txXfrm>
    </dsp:sp>
    <dsp:sp modelId="{3A1E8D3D-9E01-4876-9807-78332B19892A}">
      <dsp:nvSpPr>
        <dsp:cNvPr id="0" name=""/>
        <dsp:cNvSpPr/>
      </dsp:nvSpPr>
      <dsp:spPr>
        <a:xfrm>
          <a:off x="4966394" y="1478"/>
          <a:ext cx="3146557" cy="18879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Speicherbedarf</a:t>
          </a:r>
          <a:endParaRPr lang="en-US" sz="3300" kern="1200"/>
        </a:p>
      </dsp:txBody>
      <dsp:txXfrm>
        <a:off x="4966394" y="1478"/>
        <a:ext cx="3146557" cy="1887934"/>
      </dsp:txXfrm>
    </dsp:sp>
    <dsp:sp modelId="{7DBA2C5D-F927-435D-8D82-103C8CDC622E}">
      <dsp:nvSpPr>
        <dsp:cNvPr id="0" name=""/>
        <dsp:cNvSpPr/>
      </dsp:nvSpPr>
      <dsp:spPr>
        <a:xfrm>
          <a:off x="3235787" y="2204068"/>
          <a:ext cx="3146557" cy="1887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Benchmarking &amp; Profiling</a:t>
          </a:r>
          <a:endParaRPr lang="en-US" sz="3300" kern="1200"/>
        </a:p>
      </dsp:txBody>
      <dsp:txXfrm>
        <a:off x="3235787" y="2204068"/>
        <a:ext cx="3146557" cy="1887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909A6-C646-40BC-BE22-275E98BADF3E}">
      <dsp:nvSpPr>
        <dsp:cNvPr id="0" name=""/>
        <dsp:cNvSpPr/>
      </dsp:nvSpPr>
      <dsp:spPr>
        <a:xfrm>
          <a:off x="1299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B860F-189A-40B6-A4B9-1AA83EDE4336}">
      <dsp:nvSpPr>
        <dsp:cNvPr id="0" name=""/>
        <dsp:cNvSpPr/>
      </dsp:nvSpPr>
      <dsp:spPr>
        <a:xfrm>
          <a:off x="111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Große Datenmenge =! Probleme</a:t>
          </a:r>
          <a:endParaRPr lang="en-US" sz="2700" kern="1200"/>
        </a:p>
      </dsp:txBody>
      <dsp:txXfrm>
        <a:off x="111066" y="2893916"/>
        <a:ext cx="4320000" cy="720000"/>
      </dsp:txXfrm>
    </dsp:sp>
    <dsp:sp modelId="{EB8F8518-520C-43C9-95EA-2659BAFC1707}">
      <dsp:nvSpPr>
        <dsp:cNvPr id="0" name=""/>
        <dsp:cNvSpPr/>
      </dsp:nvSpPr>
      <dsp:spPr>
        <a:xfrm>
          <a:off x="6375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50A17-CE29-45F9-8A6E-34DC1DD994EA}">
      <dsp:nvSpPr>
        <dsp:cNvPr id="0" name=""/>
        <dsp:cNvSpPr/>
      </dsp:nvSpPr>
      <dsp:spPr>
        <a:xfrm>
          <a:off x="5187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Effizienter = Performant auf allen Geräten</a:t>
          </a:r>
          <a:endParaRPr lang="en-US" sz="2700" kern="1200"/>
        </a:p>
      </dsp:txBody>
      <dsp:txXfrm>
        <a:off x="5187066" y="2893916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03576-A3AB-4AC6-A0EF-19EF60BE6035}" type="datetimeFigureOut">
              <a:rPr lang="de-DE" smtClean="0"/>
              <a:t>16.11.2024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A6A0-9D48-480D-9177-EF597B3035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79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AB29-D785-4D4B-B829-AEEC7C1E78D0}" type="datetime1">
              <a:rPr lang="de-DE" smtClean="0"/>
              <a:t>16.11.2024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55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48E8-5731-4C70-B7E3-A31C7D2C4F96}" type="datetime1">
              <a:rPr lang="de-DE" smtClean="0"/>
              <a:t>16.11.2024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72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D2C7-6951-433A-B6C0-8145980A24A4}" type="datetime1">
              <a:rPr lang="de-DE" smtClean="0"/>
              <a:t>16.11.2024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5515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9D66-4EC6-45A9-A919-CC37D4BBB387}" type="datetime1">
              <a:rPr lang="de-DE" smtClean="0"/>
              <a:t>16.11.2024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242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094F-F621-4546-AEA1-0313576E4FC4}" type="datetime1">
              <a:rPr lang="de-DE" smtClean="0"/>
              <a:t>16.11.2024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981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D2E5-FF6B-46DD-9A3A-4C9F6661F9B1}" type="datetime1">
              <a:rPr lang="de-DE" smtClean="0"/>
              <a:t>16.11.2024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498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F575-E65E-4D6A-BA9E-C2298C6E1A58}" type="datetime1">
              <a:rPr lang="de-DE" smtClean="0"/>
              <a:t>16.11.2024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093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4612E-9522-44CE-BDCA-D026A8385B5D}" type="datetime1">
              <a:rPr lang="de-DE" smtClean="0"/>
              <a:t>16.11.2024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33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0373-83EE-481B-89AB-786909B0CD62}" type="datetime1">
              <a:rPr lang="de-DE" smtClean="0"/>
              <a:t>16.11.2024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07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338C-4CA6-41E0-9F78-0D3427B5F196}" type="datetime1">
              <a:rPr lang="de-DE" smtClean="0"/>
              <a:t>16.11.2024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09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6814-9B3D-44E0-B61C-E8C6BB2D3FDB}" type="datetime1">
              <a:rPr lang="de-DE" smtClean="0"/>
              <a:t>16.11.2024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59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CEF2-B8E8-4248-A22E-04432473FB24}" type="datetime1">
              <a:rPr lang="de-DE" smtClean="0"/>
              <a:t>16.11.2024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61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1705-D8B4-417F-A997-5B5F0AB05A9F}" type="datetime1">
              <a:rPr lang="de-DE" smtClean="0"/>
              <a:t>16.11.2024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87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B6C-2A71-4C2D-AF64-4B7E32B834F6}" type="datetime1">
              <a:rPr lang="de-DE" smtClean="0"/>
              <a:t>16.11.2024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5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67C3-7898-469C-912C-8269F3EADCB1}" type="datetime1">
              <a:rPr lang="de-DE" smtClean="0"/>
              <a:t>16.11.2024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32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FE92-E7C7-4F03-BA64-64B292B5AE39}" type="datetime1">
              <a:rPr lang="de-DE" smtClean="0"/>
              <a:t>16.11.2024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69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7EF0A-E8D9-4E2D-9465-0E630D357D48}" type="datetime1">
              <a:rPr lang="de-DE" smtClean="0"/>
              <a:t>16.11.2024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10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DD6D5-3FBF-AAC9-4D21-2A4DFC831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Wie kann ich bewerten, ob mein Algorithmus performant ist?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3B9665-02B8-304D-1B25-A5617E456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Rogerio Da Silva Chilro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01B228-887C-F935-A20A-3AAD34A0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179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F9371-E169-2390-B875-2E1934ED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Anwendungsbeispiel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1849DC-9EA2-88E0-0E4E-63C6CD01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10</a:t>
            </a:fld>
            <a:endParaRPr lang="de-DE"/>
          </a:p>
        </p:txBody>
      </p:sp>
      <p:pic>
        <p:nvPicPr>
          <p:cNvPr id="2050" name="Picture 2" descr="upload.wikimedia.org/wikipedia/commons/thumb/4/47/...">
            <a:extLst>
              <a:ext uri="{FF2B5EF4-FFF2-40B4-BE49-F238E27FC236}">
                <a16:creationId xmlns:a16="http://schemas.microsoft.com/office/drawing/2014/main" id="{EA2D20D4-65CA-2123-04D7-FD5C3D411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697" y="2254999"/>
            <a:ext cx="294322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iscord Server: Einrichtung, Verwaltung, Datenschutz und Kosten im  Überblick • tvfindr">
            <a:extLst>
              <a:ext uri="{FF2B5EF4-FFF2-40B4-BE49-F238E27FC236}">
                <a16:creationId xmlns:a16="http://schemas.microsoft.com/office/drawing/2014/main" id="{D74E55F4-94E1-F0B1-D019-22BF4B463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187" y="3572780"/>
            <a:ext cx="841620" cy="63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54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7A70D-7416-CA01-14C5-F3837C3B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168978-3B1B-DA46-3A2B-DFA8C3E04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4854FA-4CFB-6036-86D4-E5E3E588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057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FB8069-A960-7B33-C8DC-9C8FC3AD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Schlusswort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EC9DC6-53AB-BEDA-F7DB-99D9FC9C8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428988-B0D2-E992-064E-AD2A7A5A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17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B7C7D-1DFE-30AD-3B06-1D064D01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490E13-DE6D-F89B-2A3F-B81EC0E6A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  <a:p>
            <a:r>
              <a:rPr lang="de-DE" dirty="0"/>
              <a:t>Messkriterien für die Performance</a:t>
            </a:r>
          </a:p>
          <a:p>
            <a:r>
              <a:rPr lang="de-DE" dirty="0"/>
              <a:t>Praktische Methoden zur Bewertung</a:t>
            </a:r>
          </a:p>
          <a:p>
            <a:r>
              <a:rPr lang="de-DE" dirty="0"/>
              <a:t>Anwendungsbeispiel</a:t>
            </a:r>
          </a:p>
          <a:p>
            <a:r>
              <a:rPr lang="de-DE" dirty="0"/>
              <a:t>Optimierungen</a:t>
            </a:r>
          </a:p>
          <a:p>
            <a:r>
              <a:rPr lang="de-DE" dirty="0"/>
              <a:t>Schlusswort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D74A37-D5B5-6874-2B04-9D47AADE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5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A003C2-A32E-57B5-09C3-BA351B4D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de-DE" dirty="0"/>
              <a:t>Einführung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68AB68-79D6-A248-4B05-E244D7AB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424A48-D681-4D16-914C-14144854F3C2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aphicFrame>
        <p:nvGraphicFramePr>
          <p:cNvPr id="23" name="Inhaltsplatzhalter 2">
            <a:extLst>
              <a:ext uri="{FF2B5EF4-FFF2-40B4-BE49-F238E27FC236}">
                <a16:creationId xmlns:a16="http://schemas.microsoft.com/office/drawing/2014/main" id="{098A0365-3CEF-DBEA-0B16-799511EE00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42825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376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Ein Bild, das Reihe, Screenshot, Farbigkeit, Design enthält.&#10;&#10;Automatisch generierte Beschreibung">
            <a:extLst>
              <a:ext uri="{FF2B5EF4-FFF2-40B4-BE49-F238E27FC236}">
                <a16:creationId xmlns:a16="http://schemas.microsoft.com/office/drawing/2014/main" id="{1A29D08D-D61D-FF7B-1277-A00BED47B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83" y="1106876"/>
            <a:ext cx="6282780" cy="4644248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EACF73-7400-3B09-F83A-F13BAD37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95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10DC45-F98A-8073-481E-A2B6C074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/>
              <a:t>Messkriterien für die Performance</a:t>
            </a:r>
            <a:br>
              <a:rPr lang="de-DE"/>
            </a:br>
            <a:endParaRPr lang="de-DE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DAFF41-AE1F-064E-E20E-4A1C578F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424A48-D681-4D16-914C-14144854F3C2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aphicFrame>
        <p:nvGraphicFramePr>
          <p:cNvPr id="15" name="Inhaltsplatzhalter 2">
            <a:extLst>
              <a:ext uri="{FF2B5EF4-FFF2-40B4-BE49-F238E27FC236}">
                <a16:creationId xmlns:a16="http://schemas.microsoft.com/office/drawing/2014/main" id="{870BD3B6-6741-98A1-86BF-66E78DC97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93444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61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8AE14-AA71-C25E-FCA9-E7437246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Laufzeit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CA45DA-1043-D5E5-59C8-55B204CAC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Big-O-Notation =&gt; Beschreibt die Laufzeit</a:t>
            </a:r>
          </a:p>
          <a:p>
            <a:pPr lvl="1"/>
            <a:r>
              <a:rPr lang="de-DE" dirty="0"/>
              <a:t>Konstant = bspw. Array</a:t>
            </a:r>
          </a:p>
          <a:p>
            <a:pPr lvl="1"/>
            <a:r>
              <a:rPr lang="de-DE" dirty="0"/>
              <a:t>Lineare Zeit = Größe</a:t>
            </a:r>
          </a:p>
          <a:p>
            <a:pPr lvl="1"/>
            <a:r>
              <a:rPr lang="de-DE" dirty="0"/>
              <a:t>Quadratische Zeit = Explodiert (1:10)</a:t>
            </a:r>
          </a:p>
          <a:p>
            <a:pPr lvl="1"/>
            <a:r>
              <a:rPr lang="de-DE" dirty="0"/>
              <a:t>Logarithmische Zeit = steigt langsam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FA534A-38BB-4390-C86E-A98F6DD6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0D06B841-41F1-E533-EB6A-8B11A2AA9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510" y="722376"/>
            <a:ext cx="3645997" cy="2453961"/>
          </a:xfrm>
          <a:prstGeom prst="rect">
            <a:avLst/>
          </a:prstGeom>
        </p:spPr>
      </p:pic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9576390B-47EE-E0BF-83E0-D31D5158B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679606"/>
              </p:ext>
            </p:extLst>
          </p:nvPr>
        </p:nvGraphicFramePr>
        <p:xfrm>
          <a:off x="677334" y="423096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414353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95629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079953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24560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03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Eingabegröße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O(log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O(n²)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72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30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10.000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0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1.000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1.000.000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76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28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797C6D-1408-2E95-F910-15F7CF258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de-DE" dirty="0"/>
              <a:t>Speicherbedarf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6E44B0-287D-6BBF-D337-6027E206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424A48-D681-4D16-914C-14144854F3C2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FE01F58D-86A6-6601-9FD6-A34526910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31489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395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5D574-795E-D412-3102-28B20487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&amp; </a:t>
            </a:r>
            <a:r>
              <a:rPr lang="de-DE" dirty="0" err="1"/>
              <a:t>Profiling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304DC2-8FDA-441C-C53A-3025D54C9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Benchmarking</a:t>
            </a:r>
          </a:p>
          <a:p>
            <a:pPr lvl="1"/>
            <a:r>
              <a:rPr lang="de-DE" dirty="0"/>
              <a:t>Laufzeit in </a:t>
            </a:r>
            <a:r>
              <a:rPr lang="de-DE" dirty="0" err="1"/>
              <a:t>realtime</a:t>
            </a:r>
            <a:r>
              <a:rPr lang="de-DE" dirty="0"/>
              <a:t> messen</a:t>
            </a:r>
          </a:p>
          <a:p>
            <a:pPr lvl="1"/>
            <a:r>
              <a:rPr lang="de-DE" dirty="0"/>
              <a:t>Wie gut ist der Algorithmus?</a:t>
            </a:r>
          </a:p>
          <a:p>
            <a:endParaRPr lang="de-DE" dirty="0"/>
          </a:p>
          <a:p>
            <a:r>
              <a:rPr lang="de-DE" dirty="0" err="1"/>
              <a:t>Profiling</a:t>
            </a:r>
            <a:endParaRPr lang="de-DE" dirty="0"/>
          </a:p>
          <a:p>
            <a:pPr lvl="1"/>
            <a:r>
              <a:rPr lang="de-DE" dirty="0"/>
              <a:t>Wie lang dauern bestimmte Teile?</a:t>
            </a:r>
          </a:p>
          <a:p>
            <a:pPr lvl="1"/>
            <a:r>
              <a:rPr lang="de-DE" dirty="0"/>
              <a:t>Wie viel Speicher brauchen die Teile?</a:t>
            </a:r>
          </a:p>
          <a:p>
            <a:pPr lvl="1"/>
            <a:r>
              <a:rPr lang="de-DE" dirty="0"/>
              <a:t>Schwachstellen zu finden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F0AA31-EE07-45BD-5986-74AB7D14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00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A140D-A6CF-5669-F983-A888E47E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Methoden zur 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0412A8-2414-D39A-3CC1-5839ECEBC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  <a:p>
            <a:r>
              <a:rPr lang="de-DE" dirty="0"/>
              <a:t>Edge Cases (Groß vs. Klein)</a:t>
            </a:r>
          </a:p>
          <a:p>
            <a:r>
              <a:rPr lang="de-DE" dirty="0"/>
              <a:t>Simulation Realer Szenarien</a:t>
            </a:r>
          </a:p>
          <a:p>
            <a:r>
              <a:rPr lang="de-DE" dirty="0"/>
              <a:t>Analyse Tools</a:t>
            </a:r>
          </a:p>
          <a:p>
            <a:pPr lvl="1"/>
            <a:r>
              <a:rPr lang="de-DE" dirty="0" err="1"/>
              <a:t>timeit</a:t>
            </a:r>
            <a:r>
              <a:rPr lang="de-DE" dirty="0"/>
              <a:t> (</a:t>
            </a:r>
            <a:r>
              <a:rPr lang="de-DE" dirty="0" err="1"/>
              <a:t>python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Java (JMH)</a:t>
            </a:r>
          </a:p>
          <a:p>
            <a:pPr lvl="1"/>
            <a:r>
              <a:rPr lang="de-DE" dirty="0"/>
              <a:t>IDE Profilers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71FE2B-7EAF-7D41-F6EE-E6719061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455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Gelb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211</Words>
  <Application>Microsoft Office PowerPoint</Application>
  <PresentationFormat>Breitbild</PresentationFormat>
  <Paragraphs>82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Aptos</vt:lpstr>
      <vt:lpstr>Arial</vt:lpstr>
      <vt:lpstr>Trebuchet MS</vt:lpstr>
      <vt:lpstr>Wingdings 3</vt:lpstr>
      <vt:lpstr>Facette</vt:lpstr>
      <vt:lpstr>Wie kann ich bewerten, ob mein Algorithmus performant ist?</vt:lpstr>
      <vt:lpstr>Inhalt</vt:lpstr>
      <vt:lpstr>Einführung</vt:lpstr>
      <vt:lpstr>PowerPoint-Präsentation</vt:lpstr>
      <vt:lpstr>Messkriterien für die Performance </vt:lpstr>
      <vt:lpstr>Laufzeit</vt:lpstr>
      <vt:lpstr>Speicherbedarf</vt:lpstr>
      <vt:lpstr>Benchmarking &amp; Profiling</vt:lpstr>
      <vt:lpstr>Praktische Methoden zur Bewertung</vt:lpstr>
      <vt:lpstr>Anwendungsbeispiel</vt:lpstr>
      <vt:lpstr>Optimierungen</vt:lpstr>
      <vt:lpstr>Schlusswort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Rogerio Da Silva Chilro</dc:creator>
  <cp:lastModifiedBy>Rogerio Da Silva Chilro</cp:lastModifiedBy>
  <cp:revision>2</cp:revision>
  <dcterms:created xsi:type="dcterms:W3CDTF">2024-11-16T09:14:27Z</dcterms:created>
  <dcterms:modified xsi:type="dcterms:W3CDTF">2024-11-16T11:26:23Z</dcterms:modified>
</cp:coreProperties>
</file>