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9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98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5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2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2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9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1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voice.microsoft.com/Pages/ResponsePage.aspx?id=v4j5cvGGr0GRqy180BHbR7en2Ais5pxKtso_Pz4b1_xUNTZBNzRKNlVQSFhZMU9aV09EVzYxWFdORCQlQCN0PWcu" TargetMode="External"/><Relationship Id="rId2" Type="http://schemas.openxmlformats.org/officeDocument/2006/relationships/hyperlink" Target="https://azure.microsoft.com/en-us/free/ai-servi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rtal.azure.com/#ho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ustomervoice.microsoft.com/Pages/ResponsePage.aspx?id=v4j5cvGGr0GRqy180BHbR7en2Ais5pxKtso_Pz4b1_xURE01NDY1OUhBRzQ3MkQxMUhZSE1ZUlJKTiQlQCN0PWc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okbook.openai.com/" TargetMode="External"/><Relationship Id="rId2" Type="http://schemas.openxmlformats.org/officeDocument/2006/relationships/hyperlink" Target="https://platform.openai.com/docs/introduc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zure-Samples/openai" TargetMode="External"/><Relationship Id="rId4" Type="http://schemas.openxmlformats.org/officeDocument/2006/relationships/hyperlink" Target="https://cookbook.openai.com/examples/azure/func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243D86-12F0-453D-A6EB-74BDD2269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B4C188-F52C-5E69-0626-C6D774588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2146" y="3437792"/>
            <a:ext cx="9958754" cy="1601389"/>
          </a:xfrm>
        </p:spPr>
        <p:txBody>
          <a:bodyPr anchor="t">
            <a:normAutofit/>
          </a:bodyPr>
          <a:lstStyle/>
          <a:p>
            <a:r>
              <a:rPr lang="en-US" sz="4200"/>
              <a:t>OpenAI Instance - Setup and Use through Microsoft Azure</a:t>
            </a:r>
            <a:endParaRPr lang="pt-BR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646CF-1EB9-9BAB-DB89-B14165A68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4572000"/>
            <a:ext cx="10591306" cy="1017659"/>
          </a:xfrm>
        </p:spPr>
        <p:txBody>
          <a:bodyPr anchor="b">
            <a:normAutofit/>
          </a:bodyPr>
          <a:lstStyle/>
          <a:p>
            <a:r>
              <a:rPr lang="en-US" dirty="0"/>
              <a:t>MSc. Bernardo </a:t>
            </a:r>
            <a:r>
              <a:rPr lang="en-US" dirty="0" err="1"/>
              <a:t>Scapini</a:t>
            </a:r>
            <a:r>
              <a:rPr lang="en-US" dirty="0"/>
              <a:t> Consoli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C45686-EFFA-5FE7-E4FA-EF0F42B7A8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41842" b="17825"/>
          <a:stretch/>
        </p:blipFill>
        <p:spPr>
          <a:xfrm>
            <a:off x="20" y="-32761"/>
            <a:ext cx="12191979" cy="2938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37612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69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0D98-EE99-0FD3-1340-89239F42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Sign-up and OpenAI Access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EFEF-0A99-6920-597E-B59300A6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Sign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>
                <a:hlinkClick r:id="rId2"/>
              </a:rPr>
              <a:t>Microsoft Azure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your</a:t>
            </a:r>
            <a:r>
              <a:rPr lang="pt-BR" dirty="0"/>
              <a:t> UT </a:t>
            </a:r>
            <a:r>
              <a:rPr lang="pt-BR" dirty="0" err="1"/>
              <a:t>email</a:t>
            </a:r>
            <a:r>
              <a:rPr lang="pt-BR" dirty="0"/>
              <a:t>. </a:t>
            </a:r>
          </a:p>
          <a:p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>
                <a:hlinkClick r:id="rId3"/>
              </a:rPr>
              <a:t>Access </a:t>
            </a:r>
            <a:r>
              <a:rPr lang="pt-BR" dirty="0" err="1">
                <a:hlinkClick r:id="rId3"/>
              </a:rPr>
              <a:t>to</a:t>
            </a:r>
            <a:r>
              <a:rPr lang="pt-BR" dirty="0">
                <a:hlinkClick r:id="rId3"/>
              </a:rPr>
              <a:t> Azure OpenAI Service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Wait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10 business </a:t>
            </a:r>
            <a:r>
              <a:rPr lang="pt-BR" dirty="0" err="1"/>
              <a:t>days</a:t>
            </a:r>
            <a:r>
              <a:rPr lang="pt-BR" dirty="0"/>
              <a:t> for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 err="1"/>
              <a:t>onboarding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. </a:t>
            </a:r>
            <a:r>
              <a:rPr lang="pt-BR" b="1" dirty="0"/>
              <a:t>(SAVE THIS EMAIL!)</a:t>
            </a:r>
          </a:p>
          <a:p>
            <a:r>
              <a:rPr lang="pt-BR" dirty="0"/>
              <a:t>Access </a:t>
            </a:r>
            <a:r>
              <a:rPr lang="pt-BR" dirty="0" err="1"/>
              <a:t>your</a:t>
            </a:r>
            <a:r>
              <a:rPr lang="pt-BR" dirty="0"/>
              <a:t> </a:t>
            </a:r>
            <a:r>
              <a:rPr lang="pt-BR" dirty="0">
                <a:hlinkClick r:id="rId4"/>
              </a:rPr>
              <a:t>Azure Portal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Create</a:t>
            </a:r>
            <a:r>
              <a:rPr lang="pt-BR" dirty="0"/>
              <a:t> a </a:t>
            </a:r>
            <a:r>
              <a:rPr lang="pt-BR" dirty="0" err="1"/>
              <a:t>Resource</a:t>
            </a:r>
            <a:r>
              <a:rPr lang="pt-BR" dirty="0"/>
              <a:t> </a:t>
            </a:r>
            <a:r>
              <a:rPr lang="pt-BR" dirty="0" err="1"/>
              <a:t>Group</a:t>
            </a:r>
            <a:endParaRPr lang="pt-BR" dirty="0"/>
          </a:p>
          <a:p>
            <a:pPr lvl="1"/>
            <a:r>
              <a:rPr lang="pt-BR" dirty="0" err="1"/>
              <a:t>Create</a:t>
            </a:r>
            <a:r>
              <a:rPr lang="pt-BR" dirty="0"/>
              <a:t> OpenAI </a:t>
            </a:r>
            <a:r>
              <a:rPr lang="pt-BR" dirty="0" err="1"/>
              <a:t>Instance</a:t>
            </a:r>
            <a:endParaRPr lang="pt-BR" dirty="0"/>
          </a:p>
          <a:p>
            <a:pPr lvl="1"/>
            <a:r>
              <a:rPr lang="pt-BR" dirty="0" err="1"/>
              <a:t>Deploy</a:t>
            </a:r>
            <a:r>
              <a:rPr lang="pt-BR" dirty="0"/>
              <a:t> a GPT model</a:t>
            </a:r>
          </a:p>
        </p:txBody>
      </p:sp>
    </p:spTree>
    <p:extLst>
      <p:ext uri="{BB962C8B-B14F-4D97-AF65-F5344CB8AC3E}">
        <p14:creationId xmlns:p14="http://schemas.microsoft.com/office/powerpoint/2010/main" val="8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A09F-0F3C-EB1A-2250-313F8CE6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Your Data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AF09-98E1-D7CD-1DAF-EE617F773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>
                <a:hlinkClick r:id="rId2"/>
              </a:rPr>
              <a:t>Content Filter and Abuse Monitoring Control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Wait up to 10 business days for your confirmation email.</a:t>
            </a:r>
          </a:p>
          <a:p>
            <a:r>
              <a:rPr lang="pt-BR" dirty="0"/>
              <a:t>Abuse </a:t>
            </a:r>
            <a:r>
              <a:rPr lang="pt-BR" dirty="0" err="1"/>
              <a:t>Monitoring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automatically</a:t>
            </a:r>
            <a:r>
              <a:rPr lang="pt-BR" dirty="0"/>
              <a:t> </a:t>
            </a:r>
            <a:r>
              <a:rPr lang="pt-BR" dirty="0" err="1"/>
              <a:t>turned</a:t>
            </a:r>
            <a:r>
              <a:rPr lang="pt-BR" dirty="0"/>
              <a:t> off.</a:t>
            </a:r>
          </a:p>
          <a:p>
            <a:r>
              <a:rPr lang="pt-BR" dirty="0" err="1"/>
              <a:t>You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now</a:t>
            </a:r>
            <a:r>
              <a:rPr lang="pt-BR" dirty="0"/>
              <a:t> make </a:t>
            </a:r>
            <a:r>
              <a:rPr lang="pt-BR" dirty="0" err="1"/>
              <a:t>custom</a:t>
            </a:r>
            <a:r>
              <a:rPr lang="pt-BR" dirty="0"/>
              <a:t> </a:t>
            </a:r>
            <a:r>
              <a:rPr lang="pt-BR" dirty="0" err="1"/>
              <a:t>content</a:t>
            </a:r>
            <a:r>
              <a:rPr lang="pt-BR" dirty="0"/>
              <a:t> </a:t>
            </a:r>
            <a:r>
              <a:rPr lang="pt-BR" dirty="0" err="1"/>
              <a:t>filters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355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47327-E0D6-B8DC-98F0-CFD3AD179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your Instance</a:t>
            </a:r>
            <a:endParaRPr lang="pt-BR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DD03C80-F005-8F5A-699E-C26022136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9" y="2384473"/>
            <a:ext cx="6992517" cy="2120072"/>
          </a:xfrm>
        </p:spPr>
      </p:pic>
    </p:spTree>
    <p:extLst>
      <p:ext uri="{BB962C8B-B14F-4D97-AF65-F5344CB8AC3E}">
        <p14:creationId xmlns:p14="http://schemas.microsoft.com/office/powerpoint/2010/main" val="204247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5977-19F3-A84C-88FA-1CEB5157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BEAA-D4E6-DF5C-68FF-7F17D541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https://platform.openai.com/docs/introduction</a:t>
            </a:r>
            <a:endParaRPr lang="pt-BR" dirty="0">
              <a:hlinkClick r:id="rId3"/>
            </a:endParaRPr>
          </a:p>
          <a:p>
            <a:r>
              <a:rPr lang="pt-BR" dirty="0">
                <a:hlinkClick r:id="rId3"/>
              </a:rPr>
              <a:t>https://cookbook.openai.com/</a:t>
            </a:r>
            <a:endParaRPr lang="pt-BR" dirty="0"/>
          </a:p>
          <a:p>
            <a:pPr lvl="1"/>
            <a:r>
              <a:rPr lang="pt-BR" dirty="0">
                <a:hlinkClick r:id="rId4"/>
              </a:rPr>
              <a:t>https://cookbook.openai.com/examples/azure/functions</a:t>
            </a:r>
            <a:endParaRPr lang="pt-BR" dirty="0"/>
          </a:p>
          <a:p>
            <a:r>
              <a:rPr lang="pt-BR" dirty="0">
                <a:hlinkClick r:id="rId5"/>
              </a:rPr>
              <a:t>https://github.com/Azure-Samples/openai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611885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AnalogousFromLightSeedLeftStep">
      <a:dk1>
        <a:srgbClr val="000000"/>
      </a:dk1>
      <a:lt1>
        <a:srgbClr val="FFFFFF"/>
      </a:lt1>
      <a:dk2>
        <a:srgbClr val="242841"/>
      </a:dk2>
      <a:lt2>
        <a:srgbClr val="E8E7E2"/>
      </a:lt2>
      <a:accent1>
        <a:srgbClr val="8F97CE"/>
      </a:accent1>
      <a:accent2>
        <a:srgbClr val="76A0C3"/>
      </a:accent2>
      <a:accent3>
        <a:srgbClr val="7AAEAF"/>
      </a:accent3>
      <a:accent4>
        <a:srgbClr val="6BB196"/>
      </a:accent4>
      <a:accent5>
        <a:srgbClr val="77AF82"/>
      </a:accent5>
      <a:accent6>
        <a:srgbClr val="7AB16B"/>
      </a:accent6>
      <a:hlink>
        <a:srgbClr val="8B8354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151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BjornVTI</vt:lpstr>
      <vt:lpstr>OpenAI Instance - Setup and Use through Microsoft Azure</vt:lpstr>
      <vt:lpstr>Azure Sign-up and OpenAI Access</vt:lpstr>
      <vt:lpstr>Securing Your Data</vt:lpstr>
      <vt:lpstr>Connecting to your Instance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 Instance - Setup and Use through Microsoft Azure</dc:title>
  <dc:creator>Bernardo Consoli</dc:creator>
  <cp:lastModifiedBy>Bernardo Consoli</cp:lastModifiedBy>
  <cp:revision>3</cp:revision>
  <dcterms:created xsi:type="dcterms:W3CDTF">2024-02-12T01:39:55Z</dcterms:created>
  <dcterms:modified xsi:type="dcterms:W3CDTF">2024-02-20T19:37:51Z</dcterms:modified>
</cp:coreProperties>
</file>