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34" autoAdjust="0"/>
  </p:normalViewPr>
  <p:slideViewPr>
    <p:cSldViewPr>
      <p:cViewPr varScale="1">
        <p:scale>
          <a:sx n="78" d="100"/>
          <a:sy n="78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7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9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45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2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2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1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DC47-8F26-4CED-8965-907E9CE6A202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F7FE-22C3-4F12-AD9E-BA9216912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4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3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915319"/>
            <a:ext cx="65817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92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97" y="1600200"/>
            <a:ext cx="63706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1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35" y="1600200"/>
            <a:ext cx="65253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5" y="1600200"/>
            <a:ext cx="72201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27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EBBR (Embedded Base Boot Requirements)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Be a agnostic about ACPI and </a:t>
            </a:r>
            <a:r>
              <a:rPr lang="en-US" altLang="zh-TW" dirty="0" err="1" smtClean="0"/>
              <a:t>DeviceTree</a:t>
            </a:r>
            <a:endParaRPr lang="en-US" altLang="zh-TW" dirty="0" smtClean="0"/>
          </a:p>
          <a:p>
            <a:r>
              <a:rPr lang="en-US" altLang="zh-TW" dirty="0" smtClean="0"/>
              <a:t>Focus on the UEFI interface, not a specific codebase.</a:t>
            </a:r>
          </a:p>
          <a:p>
            <a:r>
              <a:rPr lang="en-US" altLang="zh-TW" dirty="0" smtClean="0"/>
              <a:t>Design to be implementable and useful today.</a:t>
            </a:r>
          </a:p>
          <a:p>
            <a:r>
              <a:rPr lang="en-US" altLang="zh-TW" dirty="0" smtClean="0"/>
              <a:t>Design to be OS independent</a:t>
            </a:r>
          </a:p>
          <a:p>
            <a:r>
              <a:rPr lang="en-US" altLang="zh-TW" dirty="0" smtClean="0"/>
              <a:t>Support multiple architectures</a:t>
            </a:r>
          </a:p>
          <a:p>
            <a:r>
              <a:rPr lang="en-US" altLang="zh-TW" dirty="0" smtClean="0"/>
              <a:t>Design for common embedded hardware</a:t>
            </a:r>
          </a:p>
          <a:p>
            <a:r>
              <a:rPr lang="en-US" altLang="zh-TW" dirty="0" smtClean="0"/>
              <a:t>Plat to evolve over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21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Firmware 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Boot firmware images and data</a:t>
            </a:r>
          </a:p>
          <a:p>
            <a:pPr lvl="1"/>
            <a:r>
              <a:rPr lang="en-US" altLang="zh-TW" dirty="0" smtClean="0"/>
              <a:t>Independent of the storage used for OS partitions and the EFI System Partition (ESP).</a:t>
            </a:r>
          </a:p>
          <a:p>
            <a:pPr lvl="2"/>
            <a:r>
              <a:rPr lang="en-US" altLang="zh-TW" dirty="0" smtClean="0"/>
              <a:t>This could be physically separate device (e.g. SPI flash)</a:t>
            </a:r>
          </a:p>
          <a:p>
            <a:pPr lvl="2"/>
            <a:r>
              <a:rPr lang="en-US" altLang="zh-TW" dirty="0" smtClean="0"/>
              <a:t>Or a dedicated logical unit (LU) within a device (e.g. </a:t>
            </a:r>
            <a:r>
              <a:rPr lang="en-US" altLang="zh-TW" dirty="0" err="1" smtClean="0"/>
              <a:t>eMMC</a:t>
            </a:r>
            <a:r>
              <a:rPr lang="en-US" altLang="zh-TW" dirty="0" smtClean="0"/>
              <a:t> boot partition or UFS boot LU).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1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Shared 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Fixed storage is storage that is </a:t>
            </a:r>
            <a:r>
              <a:rPr lang="en-US" altLang="zh-TW" dirty="0" err="1" smtClean="0"/>
              <a:t>permantely</a:t>
            </a:r>
            <a:r>
              <a:rPr lang="en-US" altLang="zh-TW" dirty="0" smtClean="0"/>
              <a:t> attached to the </a:t>
            </a:r>
            <a:r>
              <a:rPr lang="en-US" altLang="zh-TW" dirty="0" err="1" smtClean="0"/>
              <a:t>platfor</a:t>
            </a:r>
            <a:r>
              <a:rPr lang="en-US" altLang="zh-TW" dirty="0" smtClean="0"/>
              <a:t>, and cannot be moved between systems.</a:t>
            </a:r>
          </a:p>
          <a:p>
            <a:r>
              <a:rPr lang="en-US" altLang="zh-TW" dirty="0" err="1" smtClean="0"/>
              <a:t>eMMC</a:t>
            </a:r>
            <a:r>
              <a:rPr lang="en-US" altLang="zh-TW" dirty="0" smtClean="0"/>
              <a:t> and Universal Flash Storage (UFS) device are often used as shared fixed storage for both firmware and the OS.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Operating system must not use the dedicated firmware partition for installing EFI applications including, but not limited to, the OS loader and OS specific files. Instead, a normal ESP should be created. OS partitioning tools must take care not to modify or delete dedicated firmware partitions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Removable Shared 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Ignore..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92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209</Words>
  <Application>Microsoft Office PowerPoint</Application>
  <PresentationFormat>如螢幕大小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EBBR (Embedded Base Boot Requirements)</vt:lpstr>
      <vt:lpstr>Firmware Storage</vt:lpstr>
      <vt:lpstr>Fixed Shared Storage</vt:lpstr>
      <vt:lpstr>Removable Shared 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 TERENCE</dc:creator>
  <cp:lastModifiedBy>LIU TERENCE</cp:lastModifiedBy>
  <cp:revision>6</cp:revision>
  <dcterms:created xsi:type="dcterms:W3CDTF">2020-10-24T06:38:02Z</dcterms:created>
  <dcterms:modified xsi:type="dcterms:W3CDTF">2020-10-24T07:39:55Z</dcterms:modified>
</cp:coreProperties>
</file>