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aven Pro" panose="020B0604020202020204" charset="0"/>
      <p:regular r:id="rId12"/>
      <p:bold r:id="rId13"/>
    </p:embeddedFont>
    <p:embeddedFont>
      <p:font typeface="Nuni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81397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0742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8eec30e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8eec30e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847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8eec30ee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8eec30ee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278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8eec30ee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8eec30ee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484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8eec30ee0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8eec30ee0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304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8f60972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8f60972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92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8f60972b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8f60972b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116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8eec30ee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8eec30ee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696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8eec30ee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8eec30ee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57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osio.com/mobileanswers/facts-and-figures-mobile-text-message-usage-in-the-u-s-its-massive/" TargetMode="External"/><Relationship Id="rId3" Type="http://schemas.openxmlformats.org/officeDocument/2006/relationships/hyperlink" Target="http://www.pewinternet.org/2013/09/19/cell-phone-activities-2013/" TargetMode="External"/><Relationship Id="rId7" Type="http://schemas.openxmlformats.org/officeDocument/2006/relationships/hyperlink" Target="https://duocallcommunications.wordpress.com/2013/09/19/sms-marketing-statistic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onnectmogul.com/2013/03/texting-statistics/" TargetMode="External"/><Relationship Id="rId5" Type="http://schemas.openxmlformats.org/officeDocument/2006/relationships/hyperlink" Target="https://www.marketingtechblog.com/text-messaging/" TargetMode="External"/><Relationship Id="rId10" Type="http://schemas.openxmlformats.org/officeDocument/2006/relationships/hyperlink" Target="https://blog.hubspot.com/blog/tabid/6307/bid/24082/9-Amazing-Mobile-Marketing-Statistics-Every-Marketer-Should-Know.aspx" TargetMode="External"/><Relationship Id="rId4" Type="http://schemas.openxmlformats.org/officeDocument/2006/relationships/hyperlink" Target="http://mobilemarketingwatch.com/sms-marketing-wallops-email-with-98-open-rate-and-only-1-spam-43866/" TargetMode="External"/><Relationship Id="rId9" Type="http://schemas.openxmlformats.org/officeDocument/2006/relationships/hyperlink" Target="http://www.pewinternet.org/2011/09/19/americans-and-text-messagin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 PRESENTATION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Massa,Jason,Ernest, Kwasi,Terence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and Motivation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Question: Is there a way to tell what communication method (call, texting or email) is more successful with clients, either based on their success in job placement or some other outcome?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Matched the ID column in contacts to WhoID column in the sales activities sheet to the other excel sheets.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Aggregating the sales activity by each communication method for each whoid.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Joined the call, email, and text excel sheets together to see results.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on 132738 users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Took whether they were hired by using the active color blue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Once we created excel with call, email, text in hired we put it in tableau to see how successful people were in getting hired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Analytics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Excel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Tableau Prep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Tableau Desktop 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403350" y="15978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Email was the highest method of communication Hired Heroes used to contact people, while call was next, and text was the lowest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Determine the success rate by dividing the number of hired vs not hired separated by each method of communication.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Email was the most frequent way of communication with a success rate of 69%. </a:t>
            </a:r>
            <a:endParaRPr sz="1200"/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Second most frequent communication method was calling, which held a success rate of 42%. </a:t>
            </a:r>
            <a:endParaRPr sz="1200"/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 least used method of communication was texting, which provided a success rate of 79%. 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</a:t>
            </a:r>
            <a:endParaRPr/>
          </a:p>
        </p:txBody>
      </p:sp>
      <p:sp>
        <p:nvSpPr>
          <p:cNvPr id="308" name="Google Shape;308;p18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Our analytics team suggest that HIRE HEROES USA focus on communication with their users through texting.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the past, communication by Email was the most frequently while texting was the least.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Communication method amounted to a total of 92,125 and 15,261 respectively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Texting should be used because of its success rate of 79%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By having increasing the number of users that were reached through text, if it sustained anywhere near its current success rate, then there will be a large number of successful candidates that have been hired.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Eliminates wasteful spending on communication.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Outside Research</a:t>
            </a:r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body" idx="1"/>
          </p:nvPr>
        </p:nvSpPr>
        <p:spPr>
          <a:xfrm>
            <a:off x="1171700" y="15978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60400" lvl="0" indent="-292100" algn="l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Over 80% of American adults text, making it the most common cell phone activity. (</a:t>
            </a:r>
            <a:r>
              <a:rPr lang="en" sz="1000" u="sng">
                <a:solidFill>
                  <a:srgbClr val="1E73BE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Pew Internet</a:t>
            </a: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0400" lvl="0" indent="-2921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Text messages have a 98% open rate, while email has only a 20% open rate. (</a:t>
            </a:r>
            <a:r>
              <a:rPr lang="en" sz="1000" u="sng">
                <a:solidFill>
                  <a:srgbClr val="1E73BE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Mobile Marketing Watch</a:t>
            </a: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0400" lvl="0" indent="-2921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Text messaging has a 45% response rate, while email only has a 6% response rate. (</a:t>
            </a:r>
            <a:r>
              <a:rPr lang="en" sz="1000" u="sng">
                <a:solidFill>
                  <a:srgbClr val="1E73BE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Velocify</a:t>
            </a: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0400" lvl="0" indent="-2921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90% of all text messages are read in under 3 minutes. (</a:t>
            </a:r>
            <a:r>
              <a:rPr lang="en" sz="1000" u="sng">
                <a:solidFill>
                  <a:srgbClr val="1E73BE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Connect Mogul</a:t>
            </a: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0400" lvl="0" indent="-2921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96% of smartphone users text. (</a:t>
            </a:r>
            <a:r>
              <a:rPr lang="en" sz="1000" u="sng">
                <a:solidFill>
                  <a:srgbClr val="1E73BE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Acision</a:t>
            </a: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0400" lvl="0" indent="-2921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On average, Americans exchange twice as many texts as they do calls (</a:t>
            </a:r>
            <a:r>
              <a:rPr lang="en" sz="1000" u="sng">
                <a:solidFill>
                  <a:srgbClr val="1E73BE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Nielsen</a:t>
            </a: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0400" lvl="0" indent="-2921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Only 43% of smartphone owners use their phone to make calls, but over 70% of smartphone users text (</a:t>
            </a:r>
            <a:r>
              <a:rPr lang="en" sz="1000" u="sng">
                <a:solidFill>
                  <a:srgbClr val="1E73BE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Connect Mogul</a:t>
            </a: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0400" lvl="0" indent="-2921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55% of heavy text message users (50+ texts per day) say they would prefer to receive a text over a phone call (</a:t>
            </a:r>
            <a:r>
              <a:rPr lang="en" sz="1000" u="sng">
                <a:solidFill>
                  <a:srgbClr val="1E73BE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Pew Research Center</a:t>
            </a: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0400" lvl="0" indent="-2921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 2011, 31% of Americans said they preferred text messages to phone calls (</a:t>
            </a:r>
            <a:r>
              <a:rPr lang="en" sz="1000" u="sng">
                <a:solidFill>
                  <a:srgbClr val="1E73BE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Pew Research Center</a:t>
            </a: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0400" lvl="0" indent="-2921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It takes the average person 90 minutes to respond to email, but only 90 seconds to respond to a text message. (</a:t>
            </a:r>
            <a:r>
              <a:rPr lang="en" sz="1000" u="sng">
                <a:solidFill>
                  <a:srgbClr val="1E73BE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CTIA</a:t>
            </a: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1900"/>
              </a:spcBef>
              <a:spcAft>
                <a:spcPts val="0"/>
              </a:spcAft>
              <a:buNone/>
            </a:pP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9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320" name="Google Shape;3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943600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27" name="Google Shape;3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9436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</Words>
  <Application>Microsoft Office PowerPoint</Application>
  <PresentationFormat>On-screen Show (16:9)</PresentationFormat>
  <Paragraphs>41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Maven Pro</vt:lpstr>
      <vt:lpstr>Arial</vt:lpstr>
      <vt:lpstr>Nunito</vt:lpstr>
      <vt:lpstr>Times New Roman</vt:lpstr>
      <vt:lpstr>Momentum</vt:lpstr>
      <vt:lpstr>TUN PRESENTATION</vt:lpstr>
      <vt:lpstr>Problem and Motivation</vt:lpstr>
      <vt:lpstr>Approach</vt:lpstr>
      <vt:lpstr>Tools and Analytics</vt:lpstr>
      <vt:lpstr>Findings  </vt:lpstr>
      <vt:lpstr>Suggestions</vt:lpstr>
      <vt:lpstr>Outside Research</vt:lpstr>
      <vt:lpstr>Results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 PRESENTATION</dc:title>
  <dc:creator>sharon hardy</dc:creator>
  <cp:lastModifiedBy>sharon hardy</cp:lastModifiedBy>
  <cp:revision>2</cp:revision>
  <dcterms:modified xsi:type="dcterms:W3CDTF">2019-04-30T15:41:48Z</dcterms:modified>
</cp:coreProperties>
</file>