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Arial Black"/>
      <p:regular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17" roundtripDataSignature="AMtx7mjgYM7xYXcIlBVnYiWR+sYXPcLz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09C077-518D-4064-995A-BB52442CFB44}">
  <a:tblStyle styleId="{6F09C077-518D-4064-995A-BB52442CFB44}"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E7"/>
          </a:solidFill>
        </a:fill>
      </a:tcStyle>
    </a:wholeTbl>
    <a:band1H>
      <a:tcTxStyle/>
      <a:tcStyle>
        <a:fill>
          <a:solidFill>
            <a:srgbClr val="CFDECC"/>
          </a:solidFill>
        </a:fill>
      </a:tcStyle>
    </a:band1H>
    <a:band2H>
      <a:tcTxStyle/>
    </a:band2H>
    <a:band1V>
      <a:tcTxStyle/>
      <a:tcStyle>
        <a:fill>
          <a:solidFill>
            <a:srgbClr val="CFDECC"/>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customschemas.google.com/relationships/presentationmetadata" Target="metadata"/><Relationship Id="rId16" Type="http://schemas.openxmlformats.org/officeDocument/2006/relationships/font" Target="fonts/ArialBlack-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 name="Google Shape;9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NSI - Première</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0: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NSI - Première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 name="Google Shape;10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2: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NSI - Première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 name="Google Shape;10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 name="Google Shape;110;p3: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NSI - Première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NSI - Première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5: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NSI - Première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0" name="Google Shape;160;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6: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NSI - Première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7: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NSI - Première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8: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NSI - Première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9: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fr-FR"/>
              <a:t>NSI - Première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6" name="Shape 16"/>
        <p:cNvGrpSpPr/>
        <p:nvPr/>
      </p:nvGrpSpPr>
      <p:grpSpPr>
        <a:xfrm>
          <a:off x="0" y="0"/>
          <a:ext cx="0" cy="0"/>
          <a:chOff x="0" y="0"/>
          <a:chExt cx="0" cy="0"/>
        </a:xfrm>
      </p:grpSpPr>
      <p:sp>
        <p:nvSpPr>
          <p:cNvPr id="17" name="Google Shape;17;p1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Arial"/>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12"/>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Arial"/>
                <a:ea typeface="Arial"/>
                <a:cs typeface="Arial"/>
                <a:sym typeface="Arial"/>
              </a:defRPr>
            </a:lvl1pPr>
            <a:lvl2pPr indent="0" lvl="1" marL="0" algn="r">
              <a:spcBef>
                <a:spcPts val="0"/>
              </a:spcBef>
              <a:buNone/>
              <a:defRPr b="0" i="0" sz="1200" u="none" cap="none" strike="noStrike">
                <a:solidFill>
                  <a:schemeClr val="dk2"/>
                </a:solidFill>
                <a:latin typeface="Arial"/>
                <a:ea typeface="Arial"/>
                <a:cs typeface="Arial"/>
                <a:sym typeface="Arial"/>
              </a:defRPr>
            </a:lvl2pPr>
            <a:lvl3pPr indent="0" lvl="2" marL="0" algn="r">
              <a:spcBef>
                <a:spcPts val="0"/>
              </a:spcBef>
              <a:buNone/>
              <a:defRPr b="0" i="0" sz="1200" u="none" cap="none" strike="noStrike">
                <a:solidFill>
                  <a:schemeClr val="dk2"/>
                </a:solidFill>
                <a:latin typeface="Arial"/>
                <a:ea typeface="Arial"/>
                <a:cs typeface="Arial"/>
                <a:sym typeface="Arial"/>
              </a:defRPr>
            </a:lvl3pPr>
            <a:lvl4pPr indent="0" lvl="3" marL="0" algn="r">
              <a:spcBef>
                <a:spcPts val="0"/>
              </a:spcBef>
              <a:buNone/>
              <a:defRPr b="0" i="0" sz="1200" u="none" cap="none" strike="noStrike">
                <a:solidFill>
                  <a:schemeClr val="dk2"/>
                </a:solidFill>
                <a:latin typeface="Arial"/>
                <a:ea typeface="Arial"/>
                <a:cs typeface="Arial"/>
                <a:sym typeface="Arial"/>
              </a:defRPr>
            </a:lvl4pPr>
            <a:lvl5pPr indent="0" lvl="4" marL="0" algn="r">
              <a:spcBef>
                <a:spcPts val="0"/>
              </a:spcBef>
              <a:buNone/>
              <a:defRPr b="0" i="0" sz="1200" u="none" cap="none" strike="noStrike">
                <a:solidFill>
                  <a:schemeClr val="dk2"/>
                </a:solidFill>
                <a:latin typeface="Arial"/>
                <a:ea typeface="Arial"/>
                <a:cs typeface="Arial"/>
                <a:sym typeface="Arial"/>
              </a:defRPr>
            </a:lvl5pPr>
            <a:lvl6pPr indent="0" lvl="5" marL="0" algn="r">
              <a:spcBef>
                <a:spcPts val="0"/>
              </a:spcBef>
              <a:buNone/>
              <a:defRPr b="0" i="0" sz="1200" u="none" cap="none" strike="noStrike">
                <a:solidFill>
                  <a:schemeClr val="dk2"/>
                </a:solidFill>
                <a:latin typeface="Arial"/>
                <a:ea typeface="Arial"/>
                <a:cs typeface="Arial"/>
                <a:sym typeface="Arial"/>
              </a:defRPr>
            </a:lvl6pPr>
            <a:lvl7pPr indent="0" lvl="6" marL="0" algn="r">
              <a:spcBef>
                <a:spcPts val="0"/>
              </a:spcBef>
              <a:buNone/>
              <a:defRPr b="0" i="0" sz="1200" u="none" cap="none" strike="noStrike">
                <a:solidFill>
                  <a:schemeClr val="dk2"/>
                </a:solidFill>
                <a:latin typeface="Arial"/>
                <a:ea typeface="Arial"/>
                <a:cs typeface="Arial"/>
                <a:sym typeface="Arial"/>
              </a:defRPr>
            </a:lvl7pPr>
            <a:lvl8pPr indent="0" lvl="7" marL="0" algn="r">
              <a:spcBef>
                <a:spcPts val="0"/>
              </a:spcBef>
              <a:buNone/>
              <a:defRPr b="0" i="0" sz="1200" u="none" cap="none" strike="noStrike">
                <a:solidFill>
                  <a:schemeClr val="dk2"/>
                </a:solidFill>
                <a:latin typeface="Arial"/>
                <a:ea typeface="Arial"/>
                <a:cs typeface="Arial"/>
                <a:sym typeface="Arial"/>
              </a:defRPr>
            </a:lvl8pPr>
            <a:lvl9pPr indent="0" lvl="8" mar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77" name="Shape 77"/>
        <p:cNvGrpSpPr/>
        <p:nvPr/>
      </p:nvGrpSpPr>
      <p:grpSpPr>
        <a:xfrm>
          <a:off x="0" y="0"/>
          <a:ext cx="0" cy="0"/>
          <a:chOff x="0" y="0"/>
          <a:chExt cx="0" cy="0"/>
        </a:xfrm>
      </p:grpSpPr>
      <p:sp>
        <p:nvSpPr>
          <p:cNvPr id="78" name="Google Shape;78;p2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21"/>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0" name="Google Shape;80;p2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83" name="Shape 83"/>
        <p:cNvGrpSpPr/>
        <p:nvPr/>
      </p:nvGrpSpPr>
      <p:grpSpPr>
        <a:xfrm>
          <a:off x="0" y="0"/>
          <a:ext cx="0" cy="0"/>
          <a:chOff x="0" y="0"/>
          <a:chExt cx="0" cy="0"/>
        </a:xfrm>
      </p:grpSpPr>
      <p:sp>
        <p:nvSpPr>
          <p:cNvPr id="84" name="Google Shape;84;p22"/>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22"/>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6" name="Google Shape;86;p2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2" name="Shape 22"/>
        <p:cNvGrpSpPr/>
        <p:nvPr/>
      </p:nvGrpSpPr>
      <p:grpSpPr>
        <a:xfrm>
          <a:off x="0" y="0"/>
          <a:ext cx="0" cy="0"/>
          <a:chOff x="0" y="0"/>
          <a:chExt cx="0" cy="0"/>
        </a:xfrm>
      </p:grpSpPr>
      <p:sp>
        <p:nvSpPr>
          <p:cNvPr id="23" name="Google Shape;23;p1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5" name="Google Shape;25;p1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8" name="Shape 28"/>
        <p:cNvGrpSpPr/>
        <p:nvPr/>
      </p:nvGrpSpPr>
      <p:grpSpPr>
        <a:xfrm>
          <a:off x="0" y="0"/>
          <a:ext cx="0" cy="0"/>
          <a:chOff x="0" y="0"/>
          <a:chExt cx="0" cy="0"/>
        </a:xfrm>
      </p:grpSpPr>
      <p:sp>
        <p:nvSpPr>
          <p:cNvPr id="29" name="Google Shape;29;p1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Arial"/>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1" name="Google Shape;31;p14"/>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Arial"/>
                <a:ea typeface="Arial"/>
                <a:cs typeface="Arial"/>
                <a:sym typeface="Arial"/>
              </a:defRPr>
            </a:lvl1pPr>
            <a:lvl2pPr indent="0" lvl="1" marL="0" algn="r">
              <a:spcBef>
                <a:spcPts val="0"/>
              </a:spcBef>
              <a:buNone/>
              <a:defRPr sz="1200">
                <a:solidFill>
                  <a:schemeClr val="lt2"/>
                </a:solidFill>
                <a:latin typeface="Arial"/>
                <a:ea typeface="Arial"/>
                <a:cs typeface="Arial"/>
                <a:sym typeface="Arial"/>
              </a:defRPr>
            </a:lvl2pPr>
            <a:lvl3pPr indent="0" lvl="2" marL="0" algn="r">
              <a:spcBef>
                <a:spcPts val="0"/>
              </a:spcBef>
              <a:buNone/>
              <a:defRPr sz="1200">
                <a:solidFill>
                  <a:schemeClr val="lt2"/>
                </a:solidFill>
                <a:latin typeface="Arial"/>
                <a:ea typeface="Arial"/>
                <a:cs typeface="Arial"/>
                <a:sym typeface="Arial"/>
              </a:defRPr>
            </a:lvl3pPr>
            <a:lvl4pPr indent="0" lvl="3" marL="0" algn="r">
              <a:spcBef>
                <a:spcPts val="0"/>
              </a:spcBef>
              <a:buNone/>
              <a:defRPr sz="1200">
                <a:solidFill>
                  <a:schemeClr val="lt2"/>
                </a:solidFill>
                <a:latin typeface="Arial"/>
                <a:ea typeface="Arial"/>
                <a:cs typeface="Arial"/>
                <a:sym typeface="Arial"/>
              </a:defRPr>
            </a:lvl4pPr>
            <a:lvl5pPr indent="0" lvl="4" marL="0" algn="r">
              <a:spcBef>
                <a:spcPts val="0"/>
              </a:spcBef>
              <a:buNone/>
              <a:defRPr sz="1200">
                <a:solidFill>
                  <a:schemeClr val="lt2"/>
                </a:solidFill>
                <a:latin typeface="Arial"/>
                <a:ea typeface="Arial"/>
                <a:cs typeface="Arial"/>
                <a:sym typeface="Arial"/>
              </a:defRPr>
            </a:lvl5pPr>
            <a:lvl6pPr indent="0" lvl="5" marL="0" algn="r">
              <a:spcBef>
                <a:spcPts val="0"/>
              </a:spcBef>
              <a:buNone/>
              <a:defRPr sz="1200">
                <a:solidFill>
                  <a:schemeClr val="lt2"/>
                </a:solidFill>
                <a:latin typeface="Arial"/>
                <a:ea typeface="Arial"/>
                <a:cs typeface="Arial"/>
                <a:sym typeface="Arial"/>
              </a:defRPr>
            </a:lvl6pPr>
            <a:lvl7pPr indent="0" lvl="6" marL="0" algn="r">
              <a:spcBef>
                <a:spcPts val="0"/>
              </a:spcBef>
              <a:buNone/>
              <a:defRPr sz="1200">
                <a:solidFill>
                  <a:schemeClr val="lt2"/>
                </a:solidFill>
                <a:latin typeface="Arial"/>
                <a:ea typeface="Arial"/>
                <a:cs typeface="Arial"/>
                <a:sym typeface="Arial"/>
              </a:defRPr>
            </a:lvl7pPr>
            <a:lvl8pPr indent="0" lvl="7" marL="0" algn="r">
              <a:spcBef>
                <a:spcPts val="0"/>
              </a:spcBef>
              <a:buNone/>
              <a:defRPr sz="1200">
                <a:solidFill>
                  <a:schemeClr val="lt2"/>
                </a:solidFill>
                <a:latin typeface="Arial"/>
                <a:ea typeface="Arial"/>
                <a:cs typeface="Arial"/>
                <a:sym typeface="Arial"/>
              </a:defRPr>
            </a:lvl8pPr>
            <a:lvl9pPr indent="0" lvl="8" marL="0" algn="r">
              <a:spcBef>
                <a:spcPts val="0"/>
              </a:spcBef>
              <a:buNone/>
              <a:defRPr sz="1200">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4" name="Shape 34"/>
        <p:cNvGrpSpPr/>
        <p:nvPr/>
      </p:nvGrpSpPr>
      <p:grpSpPr>
        <a:xfrm>
          <a:off x="0" y="0"/>
          <a:ext cx="0" cy="0"/>
          <a:chOff x="0" y="0"/>
          <a:chExt cx="0" cy="0"/>
        </a:xfrm>
      </p:grpSpPr>
      <p:sp>
        <p:nvSpPr>
          <p:cNvPr id="35" name="Google Shape;35;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15"/>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7" name="Google Shape;37;p15"/>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8" name="Google Shape;38;p1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1" name="Shape 41"/>
        <p:cNvGrpSpPr/>
        <p:nvPr/>
      </p:nvGrpSpPr>
      <p:grpSpPr>
        <a:xfrm>
          <a:off x="0" y="0"/>
          <a:ext cx="0" cy="0"/>
          <a:chOff x="0" y="0"/>
          <a:chExt cx="0" cy="0"/>
        </a:xfrm>
      </p:grpSpPr>
      <p:sp>
        <p:nvSpPr>
          <p:cNvPr id="42" name="Google Shape;42;p1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Arial"/>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6"/>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4" name="Google Shape;44;p16"/>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5" name="Google Shape;45;p16"/>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6" name="Google Shape;46;p16"/>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7" name="Google Shape;47;p1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0" name="Shape 50"/>
        <p:cNvGrpSpPr/>
        <p:nvPr/>
      </p:nvGrpSpPr>
      <p:grpSpPr>
        <a:xfrm>
          <a:off x="0" y="0"/>
          <a:ext cx="0" cy="0"/>
          <a:chOff x="0" y="0"/>
          <a:chExt cx="0" cy="0"/>
        </a:xfrm>
      </p:grpSpPr>
      <p:sp>
        <p:nvSpPr>
          <p:cNvPr id="51" name="Google Shape;51;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1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5" name="Shape 55"/>
        <p:cNvGrpSpPr/>
        <p:nvPr/>
      </p:nvGrpSpPr>
      <p:grpSpPr>
        <a:xfrm>
          <a:off x="0" y="0"/>
          <a:ext cx="0" cy="0"/>
          <a:chOff x="0" y="0"/>
          <a:chExt cx="0" cy="0"/>
        </a:xfrm>
      </p:grpSpPr>
      <p:sp>
        <p:nvSpPr>
          <p:cNvPr id="56" name="Google Shape;56;p1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9" name="Shape 59"/>
        <p:cNvGrpSpPr/>
        <p:nvPr/>
      </p:nvGrpSpPr>
      <p:grpSpPr>
        <a:xfrm>
          <a:off x="0" y="0"/>
          <a:ext cx="0" cy="0"/>
          <a:chOff x="0" y="0"/>
          <a:chExt cx="0" cy="0"/>
        </a:xfrm>
      </p:grpSpPr>
      <p:sp>
        <p:nvSpPr>
          <p:cNvPr id="60" name="Google Shape;60;p1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Arial"/>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9"/>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3" name="Google Shape;63;p19"/>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4" name="Google Shape;64;p1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67" name="Google Shape;67;p19"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8" name="Shape 68"/>
        <p:cNvGrpSpPr/>
        <p:nvPr/>
      </p:nvGrpSpPr>
      <p:grpSpPr>
        <a:xfrm>
          <a:off x="0" y="0"/>
          <a:ext cx="0" cy="0"/>
          <a:chOff x="0" y="0"/>
          <a:chExt cx="0" cy="0"/>
        </a:xfrm>
      </p:grpSpPr>
      <p:sp>
        <p:nvSpPr>
          <p:cNvPr id="69" name="Google Shape;69;p20"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0"/>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20"/>
          <p:cNvSpPr/>
          <p:nvPr>
            <p:ph idx="2" type="pic"/>
          </p:nvPr>
        </p:nvSpPr>
        <p:spPr>
          <a:xfrm>
            <a:off x="5532120" y="0"/>
            <a:ext cx="6659880" cy="6857999"/>
          </a:xfrm>
          <a:prstGeom prst="rect">
            <a:avLst/>
          </a:prstGeom>
          <a:noFill/>
          <a:ln>
            <a:noFill/>
          </a:ln>
        </p:spPr>
        <p:txBody>
          <a:bodyPr anchorCtr="0" anchor="t" bIns="45700" lIns="91425" spcFirstLastPara="1" rIns="91425" wrap="square" tIns="45700">
            <a:normAutofit/>
          </a:bodyPr>
          <a:lstStyle>
            <a:lvl1pPr lvl="0" marR="0" rtl="0" algn="l">
              <a:lnSpc>
                <a:spcPct val="94000"/>
              </a:lnSpc>
              <a:spcBef>
                <a:spcPts val="1000"/>
              </a:spcBef>
              <a:spcAft>
                <a:spcPts val="0"/>
              </a:spcAft>
              <a:buClr>
                <a:schemeClr val="dk2"/>
              </a:buClr>
              <a:buSzPts val="2000"/>
              <a:buFont typeface="Libre Franklin"/>
              <a:buNone/>
              <a:defRPr b="0" i="0" sz="2000" u="none" cap="none" strike="noStrike">
                <a:solidFill>
                  <a:schemeClr val="dk2"/>
                </a:solidFill>
                <a:latin typeface="Arial"/>
                <a:ea typeface="Arial"/>
                <a:cs typeface="Arial"/>
                <a:sym typeface="Arial"/>
              </a:defRPr>
            </a:lvl1pPr>
            <a:lvl2pPr lvl="1"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Arial"/>
                <a:ea typeface="Arial"/>
                <a:cs typeface="Arial"/>
                <a:sym typeface="Arial"/>
              </a:defRPr>
            </a:lvl2pPr>
            <a:lvl3pPr lvl="2"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Arial"/>
                <a:ea typeface="Arial"/>
                <a:cs typeface="Arial"/>
                <a:sym typeface="Arial"/>
              </a:defRPr>
            </a:lvl3pPr>
            <a:lvl4pPr lvl="3"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Arial"/>
                <a:ea typeface="Arial"/>
                <a:cs typeface="Arial"/>
                <a:sym typeface="Arial"/>
              </a:defRPr>
            </a:lvl4pPr>
            <a:lvl5pPr lvl="4"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Arial"/>
                <a:ea typeface="Arial"/>
                <a:cs typeface="Arial"/>
                <a:sym typeface="Arial"/>
              </a:defRPr>
            </a:lvl5pPr>
            <a:lvl6pPr lvl="5"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Arial"/>
                <a:ea typeface="Arial"/>
                <a:cs typeface="Arial"/>
                <a:sym typeface="Arial"/>
              </a:defRPr>
            </a:lvl6pPr>
            <a:lvl7pPr lvl="6"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Arial"/>
                <a:ea typeface="Arial"/>
                <a:cs typeface="Arial"/>
                <a:sym typeface="Arial"/>
              </a:defRPr>
            </a:lvl7pPr>
            <a:lvl8pPr lvl="7"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Arial"/>
                <a:ea typeface="Arial"/>
                <a:cs typeface="Arial"/>
                <a:sym typeface="Arial"/>
              </a:defRPr>
            </a:lvl8pPr>
            <a:lvl9pPr lvl="8" marR="0" rtl="0" algn="l">
              <a:lnSpc>
                <a:spcPct val="94000"/>
              </a:lnSpc>
              <a:spcBef>
                <a:spcPts val="500"/>
              </a:spcBef>
              <a:spcAft>
                <a:spcPts val="200"/>
              </a:spcAft>
              <a:buClr>
                <a:schemeClr val="dk2"/>
              </a:buClr>
              <a:buSzPts val="2000"/>
              <a:buFont typeface="Libre Franklin"/>
              <a:buNone/>
              <a:defRPr b="0" i="0" sz="2000" u="none" cap="none" strike="noStrike">
                <a:solidFill>
                  <a:schemeClr val="dk2"/>
                </a:solidFill>
                <a:latin typeface="Arial"/>
                <a:ea typeface="Arial"/>
                <a:cs typeface="Arial"/>
                <a:sym typeface="Arial"/>
              </a:defRPr>
            </a:lvl9pPr>
          </a:lstStyle>
          <a:p/>
        </p:txBody>
      </p:sp>
      <p:sp>
        <p:nvSpPr>
          <p:cNvPr id="72" name="Google Shape;72;p20"/>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20"/>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0"/>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Arial"/>
                <a:ea typeface="Arial"/>
                <a:cs typeface="Arial"/>
                <a:sym typeface="Arial"/>
              </a:defRPr>
            </a:lvl1pPr>
            <a:lvl2pPr indent="0" lvl="1" marL="0" algn="r">
              <a:spcBef>
                <a:spcPts val="0"/>
              </a:spcBef>
              <a:buNone/>
              <a:defRPr sz="1200">
                <a:solidFill>
                  <a:schemeClr val="dk2"/>
                </a:solidFill>
                <a:latin typeface="Arial"/>
                <a:ea typeface="Arial"/>
                <a:cs typeface="Arial"/>
                <a:sym typeface="Arial"/>
              </a:defRPr>
            </a:lvl2pPr>
            <a:lvl3pPr indent="0" lvl="2" marL="0" algn="r">
              <a:spcBef>
                <a:spcPts val="0"/>
              </a:spcBef>
              <a:buNone/>
              <a:defRPr sz="1200">
                <a:solidFill>
                  <a:schemeClr val="dk2"/>
                </a:solidFill>
                <a:latin typeface="Arial"/>
                <a:ea typeface="Arial"/>
                <a:cs typeface="Arial"/>
                <a:sym typeface="Arial"/>
              </a:defRPr>
            </a:lvl3pPr>
            <a:lvl4pPr indent="0" lvl="3" marL="0" algn="r">
              <a:spcBef>
                <a:spcPts val="0"/>
              </a:spcBef>
              <a:buNone/>
              <a:defRPr sz="1200">
                <a:solidFill>
                  <a:schemeClr val="dk2"/>
                </a:solidFill>
                <a:latin typeface="Arial"/>
                <a:ea typeface="Arial"/>
                <a:cs typeface="Arial"/>
                <a:sym typeface="Arial"/>
              </a:defRPr>
            </a:lvl4pPr>
            <a:lvl5pPr indent="0" lvl="4" marL="0" algn="r">
              <a:spcBef>
                <a:spcPts val="0"/>
              </a:spcBef>
              <a:buNone/>
              <a:defRPr sz="1200">
                <a:solidFill>
                  <a:schemeClr val="dk2"/>
                </a:solidFill>
                <a:latin typeface="Arial"/>
                <a:ea typeface="Arial"/>
                <a:cs typeface="Arial"/>
                <a:sym typeface="Arial"/>
              </a:defRPr>
            </a:lvl5pPr>
            <a:lvl6pPr indent="0" lvl="5" marL="0" algn="r">
              <a:spcBef>
                <a:spcPts val="0"/>
              </a:spcBef>
              <a:buNone/>
              <a:defRPr sz="1200">
                <a:solidFill>
                  <a:schemeClr val="dk2"/>
                </a:solidFill>
                <a:latin typeface="Arial"/>
                <a:ea typeface="Arial"/>
                <a:cs typeface="Arial"/>
                <a:sym typeface="Arial"/>
              </a:defRPr>
            </a:lvl6pPr>
            <a:lvl7pPr indent="0" lvl="6" marL="0" algn="r">
              <a:spcBef>
                <a:spcPts val="0"/>
              </a:spcBef>
              <a:buNone/>
              <a:defRPr sz="1200">
                <a:solidFill>
                  <a:schemeClr val="dk2"/>
                </a:solidFill>
                <a:latin typeface="Arial"/>
                <a:ea typeface="Arial"/>
                <a:cs typeface="Arial"/>
                <a:sym typeface="Arial"/>
              </a:defRPr>
            </a:lvl7pPr>
            <a:lvl8pPr indent="0" lvl="7" marL="0" algn="r">
              <a:spcBef>
                <a:spcPts val="0"/>
              </a:spcBef>
              <a:buNone/>
              <a:defRPr sz="1200">
                <a:solidFill>
                  <a:schemeClr val="dk2"/>
                </a:solidFill>
                <a:latin typeface="Arial"/>
                <a:ea typeface="Arial"/>
                <a:cs typeface="Arial"/>
                <a:sym typeface="Arial"/>
              </a:defRPr>
            </a:lvl8pPr>
            <a:lvl9pPr indent="0" lvl="8" marL="0" algn="r">
              <a:spcBef>
                <a:spcPts val="0"/>
              </a:spcBef>
              <a:buNone/>
              <a:defRPr sz="1200">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76" name="Google Shape;76;p20"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Arial"/>
              <a:buNone/>
              <a:defRPr b="0" i="0" sz="4400" u="none" cap="none" strike="noStrike">
                <a:solidFill>
                  <a:schemeClr val="dk2"/>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Arial"/>
                <a:ea typeface="Arial"/>
                <a:cs typeface="Arial"/>
                <a:sym typeface="Arial"/>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Arial"/>
                <a:ea typeface="Arial"/>
                <a:cs typeface="Arial"/>
                <a:sym typeface="Arial"/>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Arial"/>
                <a:ea typeface="Arial"/>
                <a:cs typeface="Arial"/>
                <a:sym typeface="Arial"/>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Arial"/>
                <a:ea typeface="Arial"/>
                <a:cs typeface="Arial"/>
                <a:sym typeface="Arial"/>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Arial"/>
                <a:ea typeface="Arial"/>
                <a:cs typeface="Arial"/>
                <a:sym typeface="Arial"/>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Arial"/>
                <a:ea typeface="Arial"/>
                <a:cs typeface="Arial"/>
                <a:sym typeface="Arial"/>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Arial"/>
                <a:ea typeface="Arial"/>
                <a:cs typeface="Arial"/>
                <a:sym typeface="Arial"/>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Arial"/>
                <a:ea typeface="Arial"/>
                <a:cs typeface="Arial"/>
                <a:sym typeface="Arial"/>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Arial"/>
                <a:ea typeface="Arial"/>
                <a:cs typeface="Arial"/>
                <a:sym typeface="Arial"/>
              </a:defRPr>
            </a:lvl9pPr>
          </a:lstStyle>
          <a:p/>
        </p:txBody>
      </p:sp>
      <p:sp>
        <p:nvSpPr>
          <p:cNvPr id="12" name="Google Shape;12;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Arial"/>
                <a:ea typeface="Arial"/>
                <a:cs typeface="Arial"/>
                <a:sym typeface="Arial"/>
              </a:defRPr>
            </a:lvl1pPr>
            <a:lvl2pPr indent="0" lvl="1" marL="0" marR="0" rtl="0" algn="r">
              <a:spcBef>
                <a:spcPts val="0"/>
              </a:spcBef>
              <a:buNone/>
              <a:defRPr b="0" i="0" sz="1200" u="none" cap="none" strike="noStrike">
                <a:solidFill>
                  <a:schemeClr val="dk2"/>
                </a:solidFill>
                <a:latin typeface="Arial"/>
                <a:ea typeface="Arial"/>
                <a:cs typeface="Arial"/>
                <a:sym typeface="Arial"/>
              </a:defRPr>
            </a:lvl2pPr>
            <a:lvl3pPr indent="0" lvl="2" marL="0" marR="0" rtl="0" algn="r">
              <a:spcBef>
                <a:spcPts val="0"/>
              </a:spcBef>
              <a:buNone/>
              <a:defRPr b="0" i="0" sz="1200" u="none" cap="none" strike="noStrike">
                <a:solidFill>
                  <a:schemeClr val="dk2"/>
                </a:solidFill>
                <a:latin typeface="Arial"/>
                <a:ea typeface="Arial"/>
                <a:cs typeface="Arial"/>
                <a:sym typeface="Arial"/>
              </a:defRPr>
            </a:lvl3pPr>
            <a:lvl4pPr indent="0" lvl="3" marL="0" marR="0" rtl="0" algn="r">
              <a:spcBef>
                <a:spcPts val="0"/>
              </a:spcBef>
              <a:buNone/>
              <a:defRPr b="0" i="0" sz="1200" u="none" cap="none" strike="noStrike">
                <a:solidFill>
                  <a:schemeClr val="dk2"/>
                </a:solidFill>
                <a:latin typeface="Arial"/>
                <a:ea typeface="Arial"/>
                <a:cs typeface="Arial"/>
                <a:sym typeface="Arial"/>
              </a:defRPr>
            </a:lvl4pPr>
            <a:lvl5pPr indent="0" lvl="4" marL="0" marR="0" rtl="0" algn="r">
              <a:spcBef>
                <a:spcPts val="0"/>
              </a:spcBef>
              <a:buNone/>
              <a:defRPr b="0" i="0" sz="1200" u="none" cap="none" strike="noStrike">
                <a:solidFill>
                  <a:schemeClr val="dk2"/>
                </a:solidFill>
                <a:latin typeface="Arial"/>
                <a:ea typeface="Arial"/>
                <a:cs typeface="Arial"/>
                <a:sym typeface="Arial"/>
              </a:defRPr>
            </a:lvl5pPr>
            <a:lvl6pPr indent="0" lvl="5" marL="0" marR="0" rtl="0" algn="r">
              <a:spcBef>
                <a:spcPts val="0"/>
              </a:spcBef>
              <a:buNone/>
              <a:defRPr b="0" i="0" sz="1200" u="none" cap="none" strike="noStrike">
                <a:solidFill>
                  <a:schemeClr val="dk2"/>
                </a:solidFill>
                <a:latin typeface="Arial"/>
                <a:ea typeface="Arial"/>
                <a:cs typeface="Arial"/>
                <a:sym typeface="Arial"/>
              </a:defRPr>
            </a:lvl6pPr>
            <a:lvl7pPr indent="0" lvl="6" marL="0" marR="0" rtl="0" algn="r">
              <a:spcBef>
                <a:spcPts val="0"/>
              </a:spcBef>
              <a:buNone/>
              <a:defRPr b="0" i="0" sz="1200" u="none" cap="none" strike="noStrike">
                <a:solidFill>
                  <a:schemeClr val="dk2"/>
                </a:solidFill>
                <a:latin typeface="Arial"/>
                <a:ea typeface="Arial"/>
                <a:cs typeface="Arial"/>
                <a:sym typeface="Arial"/>
              </a:defRPr>
            </a:lvl7pPr>
            <a:lvl8pPr indent="0" lvl="7" marL="0" marR="0" rtl="0" algn="r">
              <a:spcBef>
                <a:spcPts val="0"/>
              </a:spcBef>
              <a:buNone/>
              <a:defRPr b="0" i="0" sz="1200" u="none" cap="none" strike="noStrike">
                <a:solidFill>
                  <a:schemeClr val="dk2"/>
                </a:solidFill>
                <a:latin typeface="Arial"/>
                <a:ea typeface="Arial"/>
                <a:cs typeface="Arial"/>
                <a:sym typeface="Arial"/>
              </a:defRPr>
            </a:lvl8pPr>
            <a:lvl9pPr indent="0" lvl="8" marL="0" marR="0" rtl="0" algn="r">
              <a:spcBef>
                <a:spcPts val="0"/>
              </a:spcBef>
              <a:buNone/>
              <a:defRPr b="0" i="0" sz="12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
        <p:nvSpPr>
          <p:cNvPr id="15" name="Google Shape;15;p11" title="Side bar"/>
          <p:cNvSpPr/>
          <p:nvPr/>
        </p:nvSpPr>
        <p:spPr>
          <a:xfrm>
            <a:off x="478095" y="376"/>
            <a:ext cx="228600" cy="6858000"/>
          </a:xfrm>
          <a:prstGeom prst="rect">
            <a:avLst/>
          </a:prstGeom>
          <a:solidFill>
            <a:srgbClr val="8DEB7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pixees.fr/informatiquelycee/n_site/nsi_prem.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9.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glitch.com/" TargetMode="External"/><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4.png"/><Relationship Id="rId7" Type="http://schemas.openxmlformats.org/officeDocument/2006/relationships/image" Target="../media/image17.png"/><Relationship Id="rId8"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3" name="Shape 93"/>
        <p:cNvGrpSpPr/>
        <p:nvPr/>
      </p:nvGrpSpPr>
      <p:grpSpPr>
        <a:xfrm>
          <a:off x="0" y="0"/>
          <a:ext cx="0" cy="0"/>
          <a:chOff x="0" y="0"/>
          <a:chExt cx="0" cy="0"/>
        </a:xfrm>
      </p:grpSpPr>
      <p:sp>
        <p:nvSpPr>
          <p:cNvPr id="94" name="Google Shape;94;p1"/>
          <p:cNvSpPr txBox="1"/>
          <p:nvPr/>
        </p:nvSpPr>
        <p:spPr>
          <a:xfrm>
            <a:off x="1244600" y="1397000"/>
            <a:ext cx="9677400" cy="95410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fr-FR" sz="2800" u="none" cap="none" strike="noStrike">
                <a:solidFill>
                  <a:srgbClr val="3CDC1E"/>
                </a:solidFill>
                <a:latin typeface="Arial"/>
                <a:ea typeface="Arial"/>
                <a:cs typeface="Arial"/>
                <a:sym typeface="Arial"/>
              </a:rPr>
              <a:t>Rubrique </a:t>
            </a:r>
            <a:r>
              <a:rPr b="0" i="0" lang="fr-FR" sz="2800" u="none" cap="none" strike="noStrike">
                <a:solidFill>
                  <a:srgbClr val="3CDC1E"/>
                </a:solidFill>
                <a:latin typeface="Times New Roman"/>
                <a:ea typeface="Times New Roman"/>
                <a:cs typeface="Times New Roman"/>
                <a:sym typeface="Times New Roman"/>
              </a:rPr>
              <a:t>►</a:t>
            </a:r>
            <a:r>
              <a:rPr b="0" i="0" lang="fr-FR" sz="2800" u="none" cap="none" strike="noStrike">
                <a:solidFill>
                  <a:srgbClr val="3CDC1E"/>
                </a:solidFill>
                <a:latin typeface="Arial"/>
                <a:ea typeface="Arial"/>
                <a:cs typeface="Arial"/>
                <a:sym typeface="Arial"/>
              </a:rPr>
              <a:t> </a:t>
            </a:r>
            <a:r>
              <a:rPr b="1" i="0" lang="fr-FR" sz="2800" u="none" cap="none" strike="noStrike">
                <a:solidFill>
                  <a:schemeClr val="dk1"/>
                </a:solidFill>
                <a:latin typeface="Arial"/>
                <a:ea typeface="Arial"/>
                <a:cs typeface="Arial"/>
                <a:sym typeface="Arial"/>
              </a:rPr>
              <a:t>Interactions entre l’homme et </a:t>
            </a:r>
            <a:br>
              <a:rPr b="1" i="0" lang="fr-FR" sz="2800" u="none" cap="none" strike="noStrike">
                <a:solidFill>
                  <a:schemeClr val="dk1"/>
                </a:solidFill>
                <a:latin typeface="Arial"/>
                <a:ea typeface="Arial"/>
                <a:cs typeface="Arial"/>
                <a:sym typeface="Arial"/>
              </a:rPr>
            </a:br>
            <a:r>
              <a:rPr b="1" i="0" lang="fr-FR" sz="2800" u="none" cap="none" strike="noStrike">
                <a:solidFill>
                  <a:schemeClr val="dk1"/>
                </a:solidFill>
                <a:latin typeface="Arial"/>
                <a:ea typeface="Arial"/>
                <a:cs typeface="Arial"/>
                <a:sym typeface="Arial"/>
              </a:rPr>
              <a:t>la machine sur le Web</a:t>
            </a:r>
            <a:endParaRPr/>
          </a:p>
        </p:txBody>
      </p:sp>
      <p:pic>
        <p:nvPicPr>
          <p:cNvPr id="95" name="Google Shape;95;p1"/>
          <p:cNvPicPr preferRelativeResize="0"/>
          <p:nvPr/>
        </p:nvPicPr>
        <p:blipFill rotWithShape="1">
          <a:blip r:embed="rId3">
            <a:alphaModFix/>
          </a:blip>
          <a:srcRect b="0" l="0" r="0" t="0"/>
          <a:stretch/>
        </p:blipFill>
        <p:spPr>
          <a:xfrm>
            <a:off x="10385104" y="-15914"/>
            <a:ext cx="1806896" cy="6896744"/>
          </a:xfrm>
          <a:prstGeom prst="rect">
            <a:avLst/>
          </a:prstGeom>
          <a:noFill/>
          <a:ln>
            <a:noFill/>
          </a:ln>
        </p:spPr>
      </p:pic>
      <p:sp>
        <p:nvSpPr>
          <p:cNvPr id="96" name="Google Shape;96;p1"/>
          <p:cNvSpPr txBox="1"/>
          <p:nvPr/>
        </p:nvSpPr>
        <p:spPr>
          <a:xfrm>
            <a:off x="1244600" y="2839710"/>
            <a:ext cx="9677400"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fr-FR" sz="2800" u="none" cap="none" strike="noStrike">
                <a:solidFill>
                  <a:srgbClr val="3CDC1E"/>
                </a:solidFill>
                <a:latin typeface="Arial"/>
                <a:ea typeface="Arial"/>
                <a:cs typeface="Arial"/>
                <a:sym typeface="Arial"/>
              </a:rPr>
              <a:t>Catégorie </a:t>
            </a:r>
            <a:r>
              <a:rPr b="0" i="0" lang="fr-FR" sz="2800" u="none" cap="none" strike="noStrike">
                <a:solidFill>
                  <a:srgbClr val="3CDC1E"/>
                </a:solidFill>
                <a:latin typeface="Times New Roman"/>
                <a:ea typeface="Times New Roman"/>
                <a:cs typeface="Times New Roman"/>
                <a:sym typeface="Times New Roman"/>
              </a:rPr>
              <a:t>► ► </a:t>
            </a:r>
            <a:r>
              <a:rPr b="1" i="0" lang="fr-FR" sz="2800" u="none" cap="none" strike="noStrike">
                <a:solidFill>
                  <a:schemeClr val="dk1"/>
                </a:solidFill>
                <a:latin typeface="Arial"/>
                <a:ea typeface="Arial"/>
                <a:cs typeface="Arial"/>
                <a:sym typeface="Arial"/>
              </a:rPr>
              <a:t>Code HTML et CSS</a:t>
            </a:r>
            <a:endParaRPr b="1" i="0" sz="2800" u="none" cap="none" strike="noStrike">
              <a:solidFill>
                <a:schemeClr val="dk1"/>
              </a:solidFill>
              <a:latin typeface="Arial"/>
              <a:ea typeface="Arial"/>
              <a:cs typeface="Arial"/>
              <a:sym typeface="Arial"/>
            </a:endParaRPr>
          </a:p>
        </p:txBody>
      </p:sp>
      <p:sp>
        <p:nvSpPr>
          <p:cNvPr id="97" name="Google Shape;97;p1"/>
          <p:cNvSpPr txBox="1"/>
          <p:nvPr/>
        </p:nvSpPr>
        <p:spPr>
          <a:xfrm>
            <a:off x="1244600" y="4282420"/>
            <a:ext cx="9326418"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fr-FR" sz="2800" u="none" cap="none" strike="noStrike">
                <a:solidFill>
                  <a:srgbClr val="3CDC1E"/>
                </a:solidFill>
                <a:latin typeface="Arial"/>
                <a:ea typeface="Arial"/>
                <a:cs typeface="Arial"/>
                <a:sym typeface="Arial"/>
              </a:rPr>
              <a:t>Activités</a:t>
            </a:r>
            <a:r>
              <a:rPr b="0" i="0" lang="fr-FR" sz="2800" u="none" cap="none" strike="noStrike">
                <a:solidFill>
                  <a:srgbClr val="3CDC1E"/>
                </a:solidFill>
                <a:latin typeface="Times New Roman"/>
                <a:ea typeface="Times New Roman"/>
                <a:cs typeface="Times New Roman"/>
                <a:sym typeface="Times New Roman"/>
              </a:rPr>
              <a:t> ► ► ► </a:t>
            </a:r>
            <a:r>
              <a:rPr b="1" i="0" lang="fr-FR" sz="2800" u="none" cap="none" strike="noStrike">
                <a:solidFill>
                  <a:schemeClr val="dk1"/>
                </a:solidFill>
                <a:latin typeface="Arial"/>
                <a:ea typeface="Arial"/>
                <a:cs typeface="Arial"/>
                <a:sym typeface="Arial"/>
              </a:rPr>
              <a:t>Création d’un micro-site</a:t>
            </a:r>
            <a:endParaRPr b="1" i="0" sz="2800" u="none" cap="none" strike="noStrike">
              <a:solidFill>
                <a:schemeClr val="dk1"/>
              </a:solidFill>
              <a:latin typeface="Arial"/>
              <a:ea typeface="Arial"/>
              <a:cs typeface="Arial"/>
              <a:sym typeface="Arial"/>
            </a:endParaRPr>
          </a:p>
        </p:txBody>
      </p:sp>
      <p:sp>
        <p:nvSpPr>
          <p:cNvPr id="98" name="Google Shape;98;p1"/>
          <p:cNvSpPr txBox="1"/>
          <p:nvPr/>
        </p:nvSpPr>
        <p:spPr>
          <a:xfrm>
            <a:off x="1353069" y="6524200"/>
            <a:ext cx="185482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fr-FR" sz="1400" u="none" cap="none" strike="noStrike">
                <a:solidFill>
                  <a:schemeClr val="dk1"/>
                </a:solidFill>
                <a:latin typeface="Arial"/>
                <a:ea typeface="Arial"/>
                <a:cs typeface="Arial"/>
                <a:sym typeface="Arial"/>
              </a:rPr>
              <a:t>Première</a:t>
            </a:r>
            <a:endParaRPr sz="1400">
              <a:solidFill>
                <a:schemeClr val="dk1"/>
              </a:solidFill>
              <a:latin typeface="Arial"/>
              <a:ea typeface="Arial"/>
              <a:cs typeface="Arial"/>
              <a:sym typeface="Arial"/>
            </a:endParaRPr>
          </a:p>
        </p:txBody>
      </p:sp>
      <p:graphicFrame>
        <p:nvGraphicFramePr>
          <p:cNvPr id="99" name="Google Shape;99;p1"/>
          <p:cNvGraphicFramePr/>
          <p:nvPr/>
        </p:nvGraphicFramePr>
        <p:xfrm>
          <a:off x="44970" y="6464240"/>
          <a:ext cx="3000000" cy="3000000"/>
        </p:xfrm>
        <a:graphic>
          <a:graphicData uri="http://schemas.openxmlformats.org/drawingml/2006/table">
            <a:tbl>
              <a:tblPr bandRow="1" firstRow="1">
                <a:noFill/>
                <a:tableStyleId>{6F09C077-518D-4064-995A-BB52442CFB44}</a:tableStyleId>
              </a:tblPr>
              <a:tblGrid>
                <a:gridCol w="457200"/>
                <a:gridCol w="457200"/>
                <a:gridCol w="457200"/>
              </a:tblGrid>
              <a:tr h="370850">
                <a:tc>
                  <a:txBody>
                    <a:bodyPr/>
                    <a:lstStyle/>
                    <a:p>
                      <a:pPr indent="0" lvl="0" marL="0" marR="0" rtl="0" algn="ctr">
                        <a:spcBef>
                          <a:spcPts val="0"/>
                        </a:spcBef>
                        <a:spcAft>
                          <a:spcPts val="0"/>
                        </a:spcAft>
                        <a:buNone/>
                      </a:pPr>
                      <a:r>
                        <a:rPr lang="fr-FR" sz="1800" u="none" cap="none" strike="noStrike"/>
                        <a:t>N</a:t>
                      </a:r>
                      <a:endParaRPr sz="1800" u="none" cap="none" strike="noStrike"/>
                    </a:p>
                  </a:txBody>
                  <a:tcPr marT="45725" marB="45725" marR="91450" marL="91450">
                    <a:solidFill>
                      <a:srgbClr val="3CDC1E"/>
                    </a:solidFill>
                  </a:tcPr>
                </a:tc>
                <a:tc>
                  <a:txBody>
                    <a:bodyPr/>
                    <a:lstStyle/>
                    <a:p>
                      <a:pPr indent="0" lvl="0" marL="0" marR="0" rtl="0" algn="ctr">
                        <a:spcBef>
                          <a:spcPts val="0"/>
                        </a:spcBef>
                        <a:spcAft>
                          <a:spcPts val="0"/>
                        </a:spcAft>
                        <a:buNone/>
                      </a:pPr>
                      <a:r>
                        <a:rPr lang="fr-FR" sz="1800" u="none" cap="none" strike="noStrike">
                          <a:solidFill>
                            <a:srgbClr val="3CDC1E"/>
                          </a:solidFill>
                        </a:rPr>
                        <a:t>S</a:t>
                      </a:r>
                      <a:endParaRPr sz="1800" u="none" cap="none" strike="noStrike">
                        <a:solidFill>
                          <a:srgbClr val="3CDC1E"/>
                        </a:solidFill>
                      </a:endParaRPr>
                    </a:p>
                  </a:txBody>
                  <a:tcPr marT="45725" marB="45725" marR="91450" marL="91450">
                    <a:solidFill>
                      <a:schemeClr val="lt1"/>
                    </a:solidFill>
                  </a:tcPr>
                </a:tc>
                <a:tc>
                  <a:txBody>
                    <a:bodyPr/>
                    <a:lstStyle/>
                    <a:p>
                      <a:pPr indent="0" lvl="0" marL="0" marR="0" rtl="0" algn="ctr">
                        <a:spcBef>
                          <a:spcPts val="0"/>
                        </a:spcBef>
                        <a:spcAft>
                          <a:spcPts val="0"/>
                        </a:spcAft>
                        <a:buNone/>
                      </a:pPr>
                      <a:r>
                        <a:rPr lang="fr-FR" sz="1800" u="none" cap="none" strike="noStrike"/>
                        <a:t>I</a:t>
                      </a:r>
                      <a:endParaRPr sz="1800" u="none" cap="none" strike="noStrike"/>
                    </a:p>
                  </a:txBody>
                  <a:tcPr marT="45725" marB="45725" marR="91450" marL="91450">
                    <a:solidFill>
                      <a:srgbClr val="3CDC1E"/>
                    </a:solidFill>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0"/>
          <p:cNvSpPr txBox="1"/>
          <p:nvPr>
            <p:ph type="title"/>
          </p:nvPr>
        </p:nvSpPr>
        <p:spPr>
          <a:xfrm>
            <a:off x="698500" y="0"/>
            <a:ext cx="11493500" cy="6477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2800"/>
              <a:buFont typeface="Arial"/>
              <a:buNone/>
            </a:pPr>
            <a:r>
              <a:t/>
            </a:r>
            <a:endParaRPr sz="2800">
              <a:latin typeface="Arial Black"/>
              <a:ea typeface="Arial Black"/>
              <a:cs typeface="Arial Black"/>
              <a:sym typeface="Arial Black"/>
            </a:endParaRPr>
          </a:p>
        </p:txBody>
      </p:sp>
      <p:sp>
        <p:nvSpPr>
          <p:cNvPr id="229" name="Google Shape;229;p10"/>
          <p:cNvSpPr txBox="1"/>
          <p:nvPr>
            <p:ph idx="1" type="body"/>
          </p:nvPr>
        </p:nvSpPr>
        <p:spPr>
          <a:xfrm>
            <a:off x="939800" y="673100"/>
            <a:ext cx="11252200" cy="62103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fr-FR"/>
              <a:t>Bon courage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rPr lang="fr-F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
          <p:cNvSpPr txBox="1"/>
          <p:nvPr>
            <p:ph type="title"/>
          </p:nvPr>
        </p:nvSpPr>
        <p:spPr>
          <a:xfrm>
            <a:off x="698500" y="0"/>
            <a:ext cx="11493500" cy="6477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2800"/>
              <a:buFont typeface="Arial Black"/>
              <a:buNone/>
            </a:pPr>
            <a:r>
              <a:rPr lang="fr-FR" sz="2800">
                <a:latin typeface="Arial Black"/>
                <a:ea typeface="Arial Black"/>
                <a:cs typeface="Arial Black"/>
                <a:sym typeface="Arial Black"/>
              </a:rPr>
              <a:t>Objectif</a:t>
            </a:r>
            <a:endParaRPr sz="2800">
              <a:latin typeface="Arial Black"/>
              <a:ea typeface="Arial Black"/>
              <a:cs typeface="Arial Black"/>
              <a:sym typeface="Arial Black"/>
            </a:endParaRPr>
          </a:p>
        </p:txBody>
      </p:sp>
      <p:sp>
        <p:nvSpPr>
          <p:cNvPr id="106" name="Google Shape;106;p2"/>
          <p:cNvSpPr txBox="1"/>
          <p:nvPr>
            <p:ph idx="1" type="body"/>
          </p:nvPr>
        </p:nvSpPr>
        <p:spPr>
          <a:xfrm>
            <a:off x="939800" y="673100"/>
            <a:ext cx="11252200" cy="62103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fr-FR"/>
              <a:t>Sur le site </a:t>
            </a:r>
            <a:r>
              <a:rPr lang="fr-FR" u="sng">
                <a:solidFill>
                  <a:schemeClr val="hlink"/>
                </a:solidFill>
                <a:hlinkClick r:id="rId3"/>
              </a:rPr>
              <a:t>Pixees</a:t>
            </a:r>
            <a:r>
              <a:rPr lang="fr-FR"/>
              <a:t>, Vous avez déjà pris connaissance des pages suivantes:</a:t>
            </a:r>
            <a:endParaRPr/>
          </a:p>
          <a:p>
            <a:pPr indent="0" lvl="0" marL="0" rtl="0" algn="l">
              <a:lnSpc>
                <a:spcPct val="94000"/>
              </a:lnSpc>
              <a:spcBef>
                <a:spcPts val="1200"/>
              </a:spcBef>
              <a:spcAft>
                <a:spcPts val="0"/>
              </a:spcAft>
              <a:buClr>
                <a:schemeClr val="dk2"/>
              </a:buClr>
              <a:buSzPts val="2000"/>
              <a:buNone/>
            </a:pPr>
            <a:r>
              <a:rPr lang="fr-FR"/>
              <a:t>- Introduction au Web</a:t>
            </a:r>
            <a:endParaRPr/>
          </a:p>
          <a:p>
            <a:pPr indent="0" lvl="0" marL="0" rtl="0" algn="l">
              <a:lnSpc>
                <a:spcPct val="94000"/>
              </a:lnSpc>
              <a:spcBef>
                <a:spcPts val="1200"/>
              </a:spcBef>
              <a:spcAft>
                <a:spcPts val="0"/>
              </a:spcAft>
              <a:buClr>
                <a:schemeClr val="dk2"/>
              </a:buClr>
              <a:buSzPts val="2000"/>
              <a:buNone/>
            </a:pPr>
            <a:r>
              <a:rPr lang="fr-FR"/>
              <a:t>- Les URL</a:t>
            </a:r>
            <a:endParaRPr/>
          </a:p>
          <a:p>
            <a:pPr indent="0" lvl="0" marL="0" rtl="0" algn="l">
              <a:lnSpc>
                <a:spcPct val="94000"/>
              </a:lnSpc>
              <a:spcBef>
                <a:spcPts val="1200"/>
              </a:spcBef>
              <a:spcAft>
                <a:spcPts val="0"/>
              </a:spcAft>
              <a:buClr>
                <a:schemeClr val="dk2"/>
              </a:buClr>
              <a:buSzPts val="2000"/>
              <a:buNone/>
            </a:pPr>
            <a:r>
              <a:rPr lang="fr-FR"/>
              <a:t>- Modèle client/serveur</a:t>
            </a:r>
            <a:endParaRPr/>
          </a:p>
          <a:p>
            <a:pPr indent="0" lvl="0" marL="0" rtl="0" algn="l">
              <a:lnSpc>
                <a:spcPct val="94000"/>
              </a:lnSpc>
              <a:spcBef>
                <a:spcPts val="1200"/>
              </a:spcBef>
              <a:spcAft>
                <a:spcPts val="0"/>
              </a:spcAft>
              <a:buClr>
                <a:schemeClr val="dk2"/>
              </a:buClr>
              <a:buSzPts val="2000"/>
              <a:buNone/>
            </a:pPr>
            <a:r>
              <a:rPr lang="fr-FR"/>
              <a:t>- HTML et au CSS : les bases</a:t>
            </a:r>
            <a:endParaRPr/>
          </a:p>
          <a:p>
            <a:pPr indent="0" lvl="0" marL="0" rtl="0" algn="l">
              <a:lnSpc>
                <a:spcPct val="94000"/>
              </a:lnSpc>
              <a:spcBef>
                <a:spcPts val="1200"/>
              </a:spcBef>
              <a:spcAft>
                <a:spcPts val="0"/>
              </a:spcAft>
              <a:buClr>
                <a:schemeClr val="dk2"/>
              </a:buClr>
              <a:buSzPts val="2000"/>
              <a:buNone/>
            </a:pPr>
            <a:r>
              <a:rPr lang="fr-FR"/>
              <a:t>- Interaction avec l'utilisateur dans une page web : utilisation du JavaScript</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rPr lang="fr-FR"/>
              <a:t>Vous allez maintenant créer un site principalement constitué de 2 pages :</a:t>
            </a:r>
            <a:endParaRPr/>
          </a:p>
          <a:p>
            <a:pPr indent="0" lvl="0" marL="0" rtl="0" algn="l">
              <a:lnSpc>
                <a:spcPct val="94000"/>
              </a:lnSpc>
              <a:spcBef>
                <a:spcPts val="1200"/>
              </a:spcBef>
              <a:spcAft>
                <a:spcPts val="0"/>
              </a:spcAft>
              <a:buClr>
                <a:schemeClr val="dk2"/>
              </a:buClr>
              <a:buSzPts val="2000"/>
              <a:buNone/>
            </a:pPr>
            <a:r>
              <a:rPr lang="fr-FR"/>
              <a:t>-  </a:t>
            </a:r>
            <a:r>
              <a:rPr b="1" lang="fr-FR"/>
              <a:t>Une première page </a:t>
            </a:r>
            <a:r>
              <a:rPr lang="fr-FR"/>
              <a:t>qui décrira un artiste ou un groupe de musique de votre choix, où vous préciserez les informations importantes (Nom, dates importantes, œuvres majeures, au moins une photo, ce qui vous passe par la tête et que j’ai oublié…) Elle contiendra un lien externe et un lien vers la seconde page</a:t>
            </a:r>
            <a:endParaRPr/>
          </a:p>
          <a:p>
            <a:pPr indent="0" lvl="0" marL="0" rtl="0" algn="l">
              <a:lnSpc>
                <a:spcPct val="94000"/>
              </a:lnSpc>
              <a:spcBef>
                <a:spcPts val="1200"/>
              </a:spcBef>
              <a:spcAft>
                <a:spcPts val="0"/>
              </a:spcAft>
              <a:buClr>
                <a:schemeClr val="dk2"/>
              </a:buClr>
              <a:buSzPts val="2000"/>
              <a:buNone/>
            </a:pPr>
            <a:r>
              <a:rPr lang="fr-FR"/>
              <a:t>- </a:t>
            </a:r>
            <a:r>
              <a:rPr b="1" lang="fr-FR"/>
              <a:t>La seconde page </a:t>
            </a:r>
            <a:r>
              <a:rPr lang="fr-FR"/>
              <a:t>décrit une des œuvres. Présence d’une illustration, d’un texte présentant l’oeuvre, d’un lien vers la page 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3"/>
          <p:cNvSpPr txBox="1"/>
          <p:nvPr>
            <p:ph type="title"/>
          </p:nvPr>
        </p:nvSpPr>
        <p:spPr>
          <a:xfrm>
            <a:off x="698500" y="0"/>
            <a:ext cx="11493500" cy="6477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2800"/>
              <a:buFont typeface="Arial Black"/>
              <a:buNone/>
            </a:pPr>
            <a:r>
              <a:rPr lang="fr-FR" sz="2800">
                <a:latin typeface="Arial Black"/>
                <a:ea typeface="Arial Black"/>
                <a:cs typeface="Arial Black"/>
                <a:sym typeface="Arial Black"/>
              </a:rPr>
              <a:t>Exemple: Projet Mozart</a:t>
            </a:r>
            <a:endParaRPr sz="2800">
              <a:latin typeface="Arial Black"/>
              <a:ea typeface="Arial Black"/>
              <a:cs typeface="Arial Black"/>
              <a:sym typeface="Arial Black"/>
            </a:endParaRPr>
          </a:p>
        </p:txBody>
      </p:sp>
      <p:sp>
        <p:nvSpPr>
          <p:cNvPr id="113" name="Google Shape;113;p3"/>
          <p:cNvSpPr txBox="1"/>
          <p:nvPr>
            <p:ph idx="1" type="body"/>
          </p:nvPr>
        </p:nvSpPr>
        <p:spPr>
          <a:xfrm>
            <a:off x="939800" y="673100"/>
            <a:ext cx="11252200" cy="62103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fr-FR"/>
              <a:t>Pour vous aider, je passe en pièce jointe un projet complet zippé.</a:t>
            </a:r>
            <a:endParaRPr/>
          </a:p>
          <a:p>
            <a:pPr indent="0" lvl="0" marL="0" rtl="0" algn="l">
              <a:lnSpc>
                <a:spcPct val="94000"/>
              </a:lnSpc>
              <a:spcBef>
                <a:spcPts val="1200"/>
              </a:spcBef>
              <a:spcAft>
                <a:spcPts val="0"/>
              </a:spcAft>
              <a:buClr>
                <a:schemeClr val="dk2"/>
              </a:buClr>
              <a:buSzPts val="2000"/>
              <a:buNone/>
            </a:pPr>
            <a:r>
              <a:rPr lang="fr-FR"/>
              <a:t>Ce projet contient:</a:t>
            </a:r>
            <a:endParaRPr/>
          </a:p>
          <a:p>
            <a:pPr indent="-384048" lvl="0" marL="384048" rtl="0" algn="l">
              <a:lnSpc>
                <a:spcPct val="94000"/>
              </a:lnSpc>
              <a:spcBef>
                <a:spcPts val="1200"/>
              </a:spcBef>
              <a:spcAft>
                <a:spcPts val="0"/>
              </a:spcAft>
              <a:buClr>
                <a:schemeClr val="dk2"/>
              </a:buClr>
              <a:buSzPts val="2000"/>
              <a:buFont typeface="Arial"/>
              <a:buChar char="-"/>
            </a:pPr>
            <a:r>
              <a:rPr lang="fr-FR"/>
              <a:t>les fichiers images (fichiers </a:t>
            </a:r>
            <a:r>
              <a:rPr i="1" lang="fr-FR"/>
              <a:t>.jpg</a:t>
            </a:r>
            <a:r>
              <a:rPr lang="fr-FR"/>
              <a:t>, </a:t>
            </a:r>
            <a:r>
              <a:rPr i="1" lang="fr-FR"/>
              <a:t>.png</a:t>
            </a:r>
            <a:r>
              <a:rPr lang="fr-FR"/>
              <a:t>)</a:t>
            </a:r>
            <a:endParaRPr/>
          </a:p>
          <a:p>
            <a:pPr indent="-384048" lvl="0" marL="384048" rtl="0" algn="l">
              <a:lnSpc>
                <a:spcPct val="94000"/>
              </a:lnSpc>
              <a:spcBef>
                <a:spcPts val="1200"/>
              </a:spcBef>
              <a:spcAft>
                <a:spcPts val="0"/>
              </a:spcAft>
              <a:buClr>
                <a:schemeClr val="dk2"/>
              </a:buClr>
              <a:buSzPts val="2000"/>
              <a:buFont typeface="Arial"/>
              <a:buChar char="-"/>
            </a:pPr>
            <a:r>
              <a:rPr lang="fr-FR"/>
              <a:t>les deux pages web (</a:t>
            </a:r>
            <a:r>
              <a:rPr i="1" lang="fr-FR"/>
              <a:t>index.html</a:t>
            </a:r>
            <a:r>
              <a:rPr lang="fr-FR"/>
              <a:t> et </a:t>
            </a:r>
            <a:r>
              <a:rPr i="1" lang="fr-FR"/>
              <a:t>page2.html</a:t>
            </a:r>
            <a:r>
              <a:rPr lang="fr-FR"/>
              <a:t>)</a:t>
            </a:r>
            <a:endParaRPr/>
          </a:p>
          <a:p>
            <a:pPr indent="-384048" lvl="0" marL="384048" rtl="0" algn="l">
              <a:lnSpc>
                <a:spcPct val="94000"/>
              </a:lnSpc>
              <a:spcBef>
                <a:spcPts val="1200"/>
              </a:spcBef>
              <a:spcAft>
                <a:spcPts val="0"/>
              </a:spcAft>
              <a:buClr>
                <a:schemeClr val="dk2"/>
              </a:buClr>
              <a:buSzPts val="2000"/>
              <a:buFont typeface="Arial"/>
              <a:buChar char="-"/>
            </a:pPr>
            <a:r>
              <a:rPr lang="fr-FR"/>
              <a:t>Deux fichiers css (</a:t>
            </a:r>
            <a:r>
              <a:rPr i="1" lang="fr-FR"/>
              <a:t>style.css</a:t>
            </a:r>
            <a:r>
              <a:rPr lang="fr-FR"/>
              <a:t> et </a:t>
            </a:r>
            <a:r>
              <a:rPr i="1" lang="fr-FR"/>
              <a:t>style2.css</a:t>
            </a:r>
            <a:r>
              <a:rPr lang="fr-FR"/>
              <a:t>)</a:t>
            </a:r>
            <a:endParaRPr/>
          </a:p>
        </p:txBody>
      </p:sp>
      <p:pic>
        <p:nvPicPr>
          <p:cNvPr id="114" name="Google Shape;114;p3"/>
          <p:cNvPicPr preferRelativeResize="0"/>
          <p:nvPr/>
        </p:nvPicPr>
        <p:blipFill rotWithShape="1">
          <a:blip r:embed="rId3">
            <a:alphaModFix/>
          </a:blip>
          <a:srcRect b="0" l="0" r="0" t="0"/>
          <a:stretch/>
        </p:blipFill>
        <p:spPr>
          <a:xfrm>
            <a:off x="8963891" y="3408107"/>
            <a:ext cx="2183176" cy="3194891"/>
          </a:xfrm>
          <a:prstGeom prst="rect">
            <a:avLst/>
          </a:prstGeom>
          <a:noFill/>
          <a:ln>
            <a:noFill/>
          </a:ln>
        </p:spPr>
      </p:pic>
      <p:sp>
        <p:nvSpPr>
          <p:cNvPr id="115" name="Google Shape;115;p3"/>
          <p:cNvSpPr txBox="1"/>
          <p:nvPr/>
        </p:nvSpPr>
        <p:spPr>
          <a:xfrm>
            <a:off x="939800" y="2959626"/>
            <a:ext cx="8024091" cy="3468470"/>
          </a:xfrm>
          <a:prstGeom prst="rect">
            <a:avLst/>
          </a:prstGeom>
          <a:noFill/>
          <a:ln>
            <a:noFill/>
          </a:ln>
        </p:spPr>
        <p:txBody>
          <a:bodyPr anchorCtr="0" anchor="t" bIns="45700" lIns="91425" spcFirstLastPara="1" rIns="91425" wrap="square" tIns="45700">
            <a:normAutofit/>
          </a:bodyPr>
          <a:lstStyle/>
          <a:p>
            <a:pPr indent="0" lvl="0" marL="0" marR="0" rtl="0" algn="l">
              <a:lnSpc>
                <a:spcPct val="94000"/>
              </a:lnSpc>
              <a:spcBef>
                <a:spcPts val="0"/>
              </a:spcBef>
              <a:spcAft>
                <a:spcPts val="0"/>
              </a:spcAft>
              <a:buClr>
                <a:schemeClr val="dk2"/>
              </a:buClr>
              <a:buSzPts val="2000"/>
              <a:buFont typeface="Libre Franklin"/>
              <a:buNone/>
            </a:pPr>
            <a:r>
              <a:rPr lang="fr-FR" sz="2000">
                <a:solidFill>
                  <a:schemeClr val="dk2"/>
                </a:solidFill>
                <a:latin typeface="Arial"/>
                <a:ea typeface="Arial"/>
                <a:cs typeface="Arial"/>
                <a:sym typeface="Arial"/>
              </a:rPr>
              <a:t>Pour simplifier le travail, tous les fichiers sont placés dans un même répertoire.</a:t>
            </a:r>
            <a:endParaRPr/>
          </a:p>
          <a:p>
            <a:pPr indent="0" lvl="0" marL="0" marR="0" rtl="0" algn="l">
              <a:lnSpc>
                <a:spcPct val="94000"/>
              </a:lnSpc>
              <a:spcBef>
                <a:spcPts val="1200"/>
              </a:spcBef>
              <a:spcAft>
                <a:spcPts val="0"/>
              </a:spcAft>
              <a:buClr>
                <a:schemeClr val="dk2"/>
              </a:buClr>
              <a:buSzPts val="2000"/>
              <a:buFont typeface="Libre Franklin"/>
              <a:buNone/>
            </a:pPr>
            <a:r>
              <a:rPr lang="fr-FR" sz="2000">
                <a:solidFill>
                  <a:schemeClr val="dk2"/>
                </a:solidFill>
                <a:latin typeface="Arial"/>
                <a:ea typeface="Arial"/>
                <a:cs typeface="Arial"/>
                <a:sym typeface="Arial"/>
              </a:rPr>
              <a:t>Décompressez ce fichier et enregistrez le contenu dans un répertoire.</a:t>
            </a:r>
            <a:endParaRPr/>
          </a:p>
          <a:p>
            <a:pPr indent="0" lvl="0" marL="0" marR="0" rtl="0" algn="l">
              <a:lnSpc>
                <a:spcPct val="94000"/>
              </a:lnSpc>
              <a:spcBef>
                <a:spcPts val="1200"/>
              </a:spcBef>
              <a:spcAft>
                <a:spcPts val="0"/>
              </a:spcAft>
              <a:buClr>
                <a:schemeClr val="dk2"/>
              </a:buClr>
              <a:buSzPts val="2000"/>
              <a:buFont typeface="Libre Franklin"/>
              <a:buNone/>
            </a:pPr>
            <a:r>
              <a:rPr lang="fr-FR" sz="2000">
                <a:solidFill>
                  <a:schemeClr val="dk2"/>
                </a:solidFill>
                <a:latin typeface="Arial"/>
                <a:ea typeface="Arial"/>
                <a:cs typeface="Arial"/>
                <a:sym typeface="Arial"/>
              </a:rPr>
              <a:t>Cliquez sur le fichier </a:t>
            </a:r>
            <a:r>
              <a:rPr i="1" lang="fr-FR" sz="2000">
                <a:solidFill>
                  <a:schemeClr val="dk2"/>
                </a:solidFill>
                <a:latin typeface="Arial"/>
                <a:ea typeface="Arial"/>
                <a:cs typeface="Arial"/>
                <a:sym typeface="Arial"/>
              </a:rPr>
              <a:t>index.html</a:t>
            </a:r>
            <a:r>
              <a:rPr lang="fr-FR" sz="2000">
                <a:solidFill>
                  <a:schemeClr val="dk2"/>
                </a:solidFill>
                <a:latin typeface="Arial"/>
                <a:ea typeface="Arial"/>
                <a:cs typeface="Arial"/>
                <a:sym typeface="Arial"/>
              </a:rPr>
              <a:t>, et explorer les liens pour voir à quoi cela ressemble.</a:t>
            </a:r>
            <a:endParaRPr/>
          </a:p>
          <a:p>
            <a:pPr indent="0" lvl="0" marL="0" marR="0" rtl="0" algn="l">
              <a:lnSpc>
                <a:spcPct val="94000"/>
              </a:lnSpc>
              <a:spcBef>
                <a:spcPts val="1200"/>
              </a:spcBef>
              <a:spcAft>
                <a:spcPts val="0"/>
              </a:spcAft>
              <a:buClr>
                <a:schemeClr val="dk2"/>
              </a:buClr>
              <a:buSzPts val="2000"/>
              <a:buFont typeface="Libre Franklin"/>
              <a:buNone/>
            </a:pPr>
            <a:br>
              <a:rPr lang="fr-FR" sz="2000">
                <a:solidFill>
                  <a:schemeClr val="dk2"/>
                </a:solidFill>
                <a:latin typeface="Arial"/>
                <a:ea typeface="Arial"/>
                <a:cs typeface="Arial"/>
                <a:sym typeface="Arial"/>
              </a:rPr>
            </a:br>
            <a:r>
              <a:rPr lang="fr-FR" sz="2000">
                <a:solidFill>
                  <a:schemeClr val="dk2"/>
                </a:solidFill>
                <a:latin typeface="Arial"/>
                <a:ea typeface="Arial"/>
                <a:cs typeface="Arial"/>
                <a:sym typeface="Arial"/>
              </a:rPr>
              <a:t>Mais pour un projet plus important, il faudrait ranger les fichiers dans des sous-dossiers selon leur nature (page web, fichier css, images…)</a:t>
            </a:r>
            <a:endParaRPr/>
          </a:p>
          <a:p>
            <a:pPr indent="0" lvl="0" marL="0" marR="0" rtl="0" algn="l">
              <a:lnSpc>
                <a:spcPct val="94000"/>
              </a:lnSpc>
              <a:spcBef>
                <a:spcPts val="1200"/>
              </a:spcBef>
              <a:spcAft>
                <a:spcPts val="0"/>
              </a:spcAft>
              <a:buClr>
                <a:schemeClr val="dk2"/>
              </a:buClr>
              <a:buSzPts val="2000"/>
              <a:buFont typeface="Libre Franklin"/>
              <a:buNone/>
            </a:pPr>
            <a:r>
              <a:t/>
            </a:r>
            <a:endParaRPr sz="2000">
              <a:solidFill>
                <a:schemeClr val="dk2"/>
              </a:solidFill>
              <a:latin typeface="Arial"/>
              <a:ea typeface="Arial"/>
              <a:cs typeface="Arial"/>
              <a:sym typeface="Arial"/>
            </a:endParaRPr>
          </a:p>
        </p:txBody>
      </p:sp>
      <p:pic>
        <p:nvPicPr>
          <p:cNvPr id="116" name="Google Shape;116;p3"/>
          <p:cNvPicPr preferRelativeResize="0"/>
          <p:nvPr/>
        </p:nvPicPr>
        <p:blipFill rotWithShape="1">
          <a:blip r:embed="rId4">
            <a:alphaModFix/>
          </a:blip>
          <a:srcRect b="0" l="0" r="0" t="0"/>
          <a:stretch/>
        </p:blipFill>
        <p:spPr>
          <a:xfrm>
            <a:off x="8963891" y="291632"/>
            <a:ext cx="2573626" cy="30910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4"/>
          <p:cNvSpPr txBox="1"/>
          <p:nvPr>
            <p:ph type="title"/>
          </p:nvPr>
        </p:nvSpPr>
        <p:spPr>
          <a:xfrm>
            <a:off x="698500" y="0"/>
            <a:ext cx="11493500" cy="6477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2800"/>
              <a:buFont typeface="Arial Black"/>
              <a:buNone/>
            </a:pPr>
            <a:r>
              <a:rPr lang="fr-FR" sz="2800">
                <a:latin typeface="Arial Black"/>
                <a:ea typeface="Arial Black"/>
                <a:cs typeface="Arial Black"/>
                <a:sym typeface="Arial Black"/>
              </a:rPr>
              <a:t>Structure des fichiers du micro-site</a:t>
            </a:r>
            <a:endParaRPr sz="2800">
              <a:latin typeface="Arial Black"/>
              <a:ea typeface="Arial Black"/>
              <a:cs typeface="Arial Black"/>
              <a:sym typeface="Arial Black"/>
            </a:endParaRPr>
          </a:p>
        </p:txBody>
      </p:sp>
      <p:sp>
        <p:nvSpPr>
          <p:cNvPr id="123" name="Google Shape;123;p4"/>
          <p:cNvSpPr txBox="1"/>
          <p:nvPr>
            <p:ph idx="1" type="body"/>
          </p:nvPr>
        </p:nvSpPr>
        <p:spPr>
          <a:xfrm>
            <a:off x="5414816" y="506981"/>
            <a:ext cx="5267036" cy="461955"/>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fr-FR"/>
              <a:t>Le site contient principalement 2 pages web.</a:t>
            </a:r>
            <a:endParaRPr/>
          </a:p>
        </p:txBody>
      </p:sp>
      <p:sp>
        <p:nvSpPr>
          <p:cNvPr id="124" name="Google Shape;124;p4"/>
          <p:cNvSpPr/>
          <p:nvPr/>
        </p:nvSpPr>
        <p:spPr>
          <a:xfrm>
            <a:off x="3763818" y="2022763"/>
            <a:ext cx="1911927" cy="2092037"/>
          </a:xfrm>
          <a:prstGeom prst="roundRect">
            <a:avLst>
              <a:gd fmla="val 16667" name="adj"/>
            </a:avLst>
          </a:prstGeom>
          <a:solidFill>
            <a:schemeClr val="accent1"/>
          </a:solidFill>
          <a:ln cap="flat" cmpd="sng" w="34925">
            <a:solidFill>
              <a:srgbClr val="3D73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Arial"/>
                <a:ea typeface="Arial"/>
                <a:cs typeface="Arial"/>
                <a:sym typeface="Arial"/>
              </a:rPr>
              <a:t>index.html</a:t>
            </a:r>
            <a:endParaRPr sz="1800">
              <a:solidFill>
                <a:schemeClr val="lt1"/>
              </a:solidFill>
              <a:latin typeface="Arial"/>
              <a:ea typeface="Arial"/>
              <a:cs typeface="Arial"/>
              <a:sym typeface="Arial"/>
            </a:endParaRPr>
          </a:p>
        </p:txBody>
      </p:sp>
      <p:sp>
        <p:nvSpPr>
          <p:cNvPr id="125" name="Google Shape;125;p4"/>
          <p:cNvSpPr/>
          <p:nvPr/>
        </p:nvSpPr>
        <p:spPr>
          <a:xfrm>
            <a:off x="6507018" y="2022762"/>
            <a:ext cx="1911927" cy="2092037"/>
          </a:xfrm>
          <a:prstGeom prst="roundRect">
            <a:avLst>
              <a:gd fmla="val 16667" name="adj"/>
            </a:avLst>
          </a:prstGeom>
          <a:solidFill>
            <a:schemeClr val="accent1"/>
          </a:solidFill>
          <a:ln cap="flat" cmpd="sng" w="34925">
            <a:solidFill>
              <a:srgbClr val="3D73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Arial"/>
                <a:ea typeface="Arial"/>
                <a:cs typeface="Arial"/>
                <a:sym typeface="Arial"/>
              </a:rPr>
              <a:t>page2.html</a:t>
            </a:r>
            <a:endParaRPr sz="1800">
              <a:solidFill>
                <a:schemeClr val="lt1"/>
              </a:solidFill>
              <a:latin typeface="Arial"/>
              <a:ea typeface="Arial"/>
              <a:cs typeface="Arial"/>
              <a:sym typeface="Arial"/>
            </a:endParaRPr>
          </a:p>
        </p:txBody>
      </p:sp>
      <p:sp>
        <p:nvSpPr>
          <p:cNvPr id="126" name="Google Shape;126;p4"/>
          <p:cNvSpPr/>
          <p:nvPr/>
        </p:nvSpPr>
        <p:spPr>
          <a:xfrm>
            <a:off x="3763817" y="4668981"/>
            <a:ext cx="1911927" cy="2092037"/>
          </a:xfrm>
          <a:prstGeom prst="roundRect">
            <a:avLst>
              <a:gd fmla="val 16667" name="adj"/>
            </a:avLst>
          </a:prstGeom>
          <a:solidFill>
            <a:srgbClr val="A27B00"/>
          </a:solidFill>
          <a:ln cap="flat" cmpd="sng" w="34925">
            <a:solidFill>
              <a:srgbClr val="FFC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Arial"/>
                <a:ea typeface="Arial"/>
                <a:cs typeface="Arial"/>
                <a:sym typeface="Arial"/>
              </a:rPr>
              <a:t>style.css</a:t>
            </a:r>
            <a:endParaRPr sz="1800">
              <a:solidFill>
                <a:schemeClr val="lt1"/>
              </a:solidFill>
              <a:latin typeface="Arial"/>
              <a:ea typeface="Arial"/>
              <a:cs typeface="Arial"/>
              <a:sym typeface="Arial"/>
            </a:endParaRPr>
          </a:p>
        </p:txBody>
      </p:sp>
      <p:sp>
        <p:nvSpPr>
          <p:cNvPr id="127" name="Google Shape;127;p4"/>
          <p:cNvSpPr/>
          <p:nvPr/>
        </p:nvSpPr>
        <p:spPr>
          <a:xfrm>
            <a:off x="6507017" y="4668981"/>
            <a:ext cx="1911927" cy="2092037"/>
          </a:xfrm>
          <a:prstGeom prst="roundRect">
            <a:avLst>
              <a:gd fmla="val 16667" name="adj"/>
            </a:avLst>
          </a:prstGeom>
          <a:solidFill>
            <a:srgbClr val="E0D89C"/>
          </a:solidFill>
          <a:ln cap="flat" cmpd="sng" w="34925">
            <a:solidFill>
              <a:srgbClr val="FFC000"/>
            </a:solidFill>
            <a:prstDash val="dash"/>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Arial"/>
                <a:ea typeface="Arial"/>
                <a:cs typeface="Arial"/>
                <a:sym typeface="Arial"/>
              </a:rPr>
              <a:t>style2.css</a:t>
            </a:r>
            <a:endParaRPr sz="1800">
              <a:solidFill>
                <a:schemeClr val="lt1"/>
              </a:solidFill>
              <a:latin typeface="Arial"/>
              <a:ea typeface="Arial"/>
              <a:cs typeface="Arial"/>
              <a:sym typeface="Arial"/>
            </a:endParaRPr>
          </a:p>
        </p:txBody>
      </p:sp>
      <p:sp>
        <p:nvSpPr>
          <p:cNvPr id="128" name="Google Shape;128;p4"/>
          <p:cNvSpPr/>
          <p:nvPr/>
        </p:nvSpPr>
        <p:spPr>
          <a:xfrm>
            <a:off x="686952" y="1991589"/>
            <a:ext cx="2508828" cy="1565566"/>
          </a:xfrm>
          <a:prstGeom prst="roundRect">
            <a:avLst>
              <a:gd fmla="val 16667" name="adj"/>
            </a:avLst>
          </a:prstGeom>
          <a:solidFill>
            <a:srgbClr val="B9AD8D"/>
          </a:solidFill>
          <a:ln cap="flat" cmpd="sng" w="34925">
            <a:solidFill>
              <a:srgbClr val="433C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Arial"/>
                <a:ea typeface="Arial"/>
                <a:cs typeface="Arial"/>
                <a:sym typeface="Arial"/>
              </a:rPr>
              <a:t>Mozart_petit.jpg</a:t>
            </a:r>
            <a:endParaRPr sz="1800">
              <a:solidFill>
                <a:schemeClr val="lt1"/>
              </a:solidFill>
              <a:latin typeface="Arial"/>
              <a:ea typeface="Arial"/>
              <a:cs typeface="Arial"/>
              <a:sym typeface="Arial"/>
            </a:endParaRPr>
          </a:p>
        </p:txBody>
      </p:sp>
      <p:sp>
        <p:nvSpPr>
          <p:cNvPr id="129" name="Google Shape;129;p4"/>
          <p:cNvSpPr/>
          <p:nvPr/>
        </p:nvSpPr>
        <p:spPr>
          <a:xfrm>
            <a:off x="698500" y="4224619"/>
            <a:ext cx="2508828" cy="1565566"/>
          </a:xfrm>
          <a:prstGeom prst="roundRect">
            <a:avLst>
              <a:gd fmla="val 16667" name="adj"/>
            </a:avLst>
          </a:prstGeom>
          <a:solidFill>
            <a:srgbClr val="B9AD8D"/>
          </a:solidFill>
          <a:ln cap="flat" cmpd="sng" w="34925">
            <a:solidFill>
              <a:srgbClr val="433C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Arial"/>
                <a:ea typeface="Arial"/>
                <a:cs typeface="Arial"/>
                <a:sym typeface="Arial"/>
              </a:rPr>
              <a:t>Mozart_grand.jpg</a:t>
            </a:r>
            <a:endParaRPr sz="1800">
              <a:solidFill>
                <a:schemeClr val="lt1"/>
              </a:solidFill>
              <a:latin typeface="Arial"/>
              <a:ea typeface="Arial"/>
              <a:cs typeface="Arial"/>
              <a:sym typeface="Arial"/>
            </a:endParaRPr>
          </a:p>
        </p:txBody>
      </p:sp>
      <p:sp>
        <p:nvSpPr>
          <p:cNvPr id="130" name="Google Shape;130;p4"/>
          <p:cNvSpPr/>
          <p:nvPr/>
        </p:nvSpPr>
        <p:spPr>
          <a:xfrm>
            <a:off x="8737599" y="1880958"/>
            <a:ext cx="2508828" cy="1565566"/>
          </a:xfrm>
          <a:prstGeom prst="roundRect">
            <a:avLst>
              <a:gd fmla="val 16667" name="adj"/>
            </a:avLst>
          </a:prstGeom>
          <a:solidFill>
            <a:srgbClr val="B9AD8D"/>
          </a:solidFill>
          <a:ln cap="flat" cmpd="sng" w="34925">
            <a:solidFill>
              <a:srgbClr val="433C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Arial"/>
                <a:ea typeface="Arial"/>
                <a:cs typeface="Arial"/>
                <a:sym typeface="Arial"/>
              </a:rPr>
              <a:t>tamino.jpg</a:t>
            </a:r>
            <a:endParaRPr/>
          </a:p>
        </p:txBody>
      </p:sp>
      <p:sp>
        <p:nvSpPr>
          <p:cNvPr id="131" name="Google Shape;131;p4"/>
          <p:cNvSpPr/>
          <p:nvPr/>
        </p:nvSpPr>
        <p:spPr>
          <a:xfrm>
            <a:off x="9406081" y="3023957"/>
            <a:ext cx="2508828" cy="1565566"/>
          </a:xfrm>
          <a:prstGeom prst="roundRect">
            <a:avLst>
              <a:gd fmla="val 16667" name="adj"/>
            </a:avLst>
          </a:prstGeom>
          <a:solidFill>
            <a:srgbClr val="B9AD8D"/>
          </a:solidFill>
          <a:ln cap="flat" cmpd="sng" w="34925">
            <a:solidFill>
              <a:srgbClr val="433C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Arial"/>
                <a:ea typeface="Arial"/>
                <a:cs typeface="Arial"/>
                <a:sym typeface="Arial"/>
              </a:rPr>
              <a:t>reine_de_la_nuit.png</a:t>
            </a:r>
            <a:endParaRPr sz="1800">
              <a:solidFill>
                <a:schemeClr val="lt1"/>
              </a:solidFill>
              <a:latin typeface="Arial"/>
              <a:ea typeface="Arial"/>
              <a:cs typeface="Arial"/>
              <a:sym typeface="Arial"/>
            </a:endParaRPr>
          </a:p>
        </p:txBody>
      </p:sp>
      <p:cxnSp>
        <p:nvCxnSpPr>
          <p:cNvPr id="132" name="Google Shape;132;p4"/>
          <p:cNvCxnSpPr/>
          <p:nvPr/>
        </p:nvCxnSpPr>
        <p:spPr>
          <a:xfrm>
            <a:off x="3195780" y="2510118"/>
            <a:ext cx="568037" cy="0"/>
          </a:xfrm>
          <a:prstGeom prst="straightConnector1">
            <a:avLst/>
          </a:prstGeom>
          <a:noFill/>
          <a:ln cap="flat" cmpd="sng" w="9525">
            <a:solidFill>
              <a:schemeClr val="accent1"/>
            </a:solidFill>
            <a:prstDash val="solid"/>
            <a:round/>
            <a:headEnd len="sm" w="sm" type="none"/>
            <a:tailEnd len="med" w="med" type="triangle"/>
          </a:ln>
        </p:spPr>
      </p:cxnSp>
      <p:cxnSp>
        <p:nvCxnSpPr>
          <p:cNvPr id="133" name="Google Shape;133;p4"/>
          <p:cNvCxnSpPr>
            <a:stCxn id="128" idx="2"/>
            <a:endCxn id="129" idx="0"/>
          </p:cNvCxnSpPr>
          <p:nvPr/>
        </p:nvCxnSpPr>
        <p:spPr>
          <a:xfrm>
            <a:off x="1941366" y="3557155"/>
            <a:ext cx="11400" cy="667500"/>
          </a:xfrm>
          <a:prstGeom prst="straightConnector1">
            <a:avLst/>
          </a:prstGeom>
          <a:noFill/>
          <a:ln cap="flat" cmpd="sng" w="50800">
            <a:solidFill>
              <a:schemeClr val="accent6"/>
            </a:solidFill>
            <a:prstDash val="solid"/>
            <a:round/>
            <a:headEnd len="sm" w="sm" type="none"/>
            <a:tailEnd len="med" w="med" type="triangle"/>
          </a:ln>
        </p:spPr>
      </p:cxnSp>
      <p:cxnSp>
        <p:nvCxnSpPr>
          <p:cNvPr id="134" name="Google Shape;134;p4"/>
          <p:cNvCxnSpPr/>
          <p:nvPr/>
        </p:nvCxnSpPr>
        <p:spPr>
          <a:xfrm>
            <a:off x="5675744" y="2898454"/>
            <a:ext cx="915421" cy="0"/>
          </a:xfrm>
          <a:prstGeom prst="straightConnector1">
            <a:avLst/>
          </a:prstGeom>
          <a:noFill/>
          <a:ln cap="flat" cmpd="sng" w="50800">
            <a:solidFill>
              <a:schemeClr val="accent6"/>
            </a:solidFill>
            <a:prstDash val="solid"/>
            <a:round/>
            <a:headEnd len="sm" w="sm" type="none"/>
            <a:tailEnd len="med" w="med" type="triangle"/>
          </a:ln>
        </p:spPr>
      </p:cxnSp>
      <p:cxnSp>
        <p:nvCxnSpPr>
          <p:cNvPr id="135" name="Google Shape;135;p4"/>
          <p:cNvCxnSpPr/>
          <p:nvPr/>
        </p:nvCxnSpPr>
        <p:spPr>
          <a:xfrm rot="10800000">
            <a:off x="5662174" y="3288013"/>
            <a:ext cx="844843" cy="0"/>
          </a:xfrm>
          <a:prstGeom prst="straightConnector1">
            <a:avLst/>
          </a:prstGeom>
          <a:noFill/>
          <a:ln cap="flat" cmpd="sng" w="50800">
            <a:solidFill>
              <a:schemeClr val="accent6"/>
            </a:solidFill>
            <a:prstDash val="solid"/>
            <a:round/>
            <a:headEnd len="sm" w="sm" type="none"/>
            <a:tailEnd len="med" w="med" type="triangle"/>
          </a:ln>
        </p:spPr>
      </p:cxnSp>
      <p:cxnSp>
        <p:nvCxnSpPr>
          <p:cNvPr id="136" name="Google Shape;136;p4"/>
          <p:cNvCxnSpPr/>
          <p:nvPr/>
        </p:nvCxnSpPr>
        <p:spPr>
          <a:xfrm rot="10800000">
            <a:off x="8418944" y="2537013"/>
            <a:ext cx="318655" cy="0"/>
          </a:xfrm>
          <a:prstGeom prst="straightConnector1">
            <a:avLst/>
          </a:prstGeom>
          <a:noFill/>
          <a:ln cap="flat" cmpd="sng" w="9525">
            <a:solidFill>
              <a:schemeClr val="accent1"/>
            </a:solidFill>
            <a:prstDash val="solid"/>
            <a:round/>
            <a:headEnd len="sm" w="sm" type="none"/>
            <a:tailEnd len="med" w="med" type="triangle"/>
          </a:ln>
        </p:spPr>
      </p:cxnSp>
      <p:cxnSp>
        <p:nvCxnSpPr>
          <p:cNvPr id="137" name="Google Shape;137;p4"/>
          <p:cNvCxnSpPr>
            <a:stCxn id="131" idx="1"/>
          </p:cNvCxnSpPr>
          <p:nvPr/>
        </p:nvCxnSpPr>
        <p:spPr>
          <a:xfrm rot="10800000">
            <a:off x="8419081" y="3783040"/>
            <a:ext cx="987000" cy="23700"/>
          </a:xfrm>
          <a:prstGeom prst="straightConnector1">
            <a:avLst/>
          </a:prstGeom>
          <a:noFill/>
          <a:ln cap="flat" cmpd="sng" w="9525">
            <a:solidFill>
              <a:schemeClr val="accent1"/>
            </a:solidFill>
            <a:prstDash val="solid"/>
            <a:round/>
            <a:headEnd len="sm" w="sm" type="none"/>
            <a:tailEnd len="med" w="med" type="triangle"/>
          </a:ln>
        </p:spPr>
      </p:cxnSp>
      <p:cxnSp>
        <p:nvCxnSpPr>
          <p:cNvPr id="138" name="Google Shape;138;p4"/>
          <p:cNvCxnSpPr/>
          <p:nvPr/>
        </p:nvCxnSpPr>
        <p:spPr>
          <a:xfrm flipH="1" rot="10800000">
            <a:off x="5297704" y="4114799"/>
            <a:ext cx="45259" cy="554182"/>
          </a:xfrm>
          <a:prstGeom prst="straightConnector1">
            <a:avLst/>
          </a:prstGeom>
          <a:noFill/>
          <a:ln cap="flat" cmpd="sng" w="9525">
            <a:solidFill>
              <a:schemeClr val="accent1"/>
            </a:solidFill>
            <a:prstDash val="solid"/>
            <a:round/>
            <a:headEnd len="sm" w="sm" type="none"/>
            <a:tailEnd len="med" w="med" type="triangle"/>
          </a:ln>
        </p:spPr>
      </p:cxnSp>
      <p:cxnSp>
        <p:nvCxnSpPr>
          <p:cNvPr id="139" name="Google Shape;139;p4"/>
          <p:cNvCxnSpPr/>
          <p:nvPr/>
        </p:nvCxnSpPr>
        <p:spPr>
          <a:xfrm flipH="1" rot="10800000">
            <a:off x="5562891" y="4020260"/>
            <a:ext cx="1080415" cy="720640"/>
          </a:xfrm>
          <a:prstGeom prst="straightConnector1">
            <a:avLst/>
          </a:prstGeom>
          <a:noFill/>
          <a:ln cap="flat" cmpd="sng" w="9525">
            <a:solidFill>
              <a:schemeClr val="accent1"/>
            </a:solidFill>
            <a:prstDash val="solid"/>
            <a:round/>
            <a:headEnd len="sm" w="sm" type="none"/>
            <a:tailEnd len="med" w="med" type="triangle"/>
          </a:ln>
        </p:spPr>
      </p:cxnSp>
      <p:sp>
        <p:nvSpPr>
          <p:cNvPr id="140" name="Google Shape;140;p4"/>
          <p:cNvSpPr txBox="1"/>
          <p:nvPr/>
        </p:nvSpPr>
        <p:spPr>
          <a:xfrm>
            <a:off x="5414816" y="882274"/>
            <a:ext cx="7479143" cy="461955"/>
          </a:xfrm>
          <a:prstGeom prst="rect">
            <a:avLst/>
          </a:prstGeom>
          <a:noFill/>
          <a:ln>
            <a:noFill/>
          </a:ln>
        </p:spPr>
        <p:txBody>
          <a:bodyPr anchorCtr="0" anchor="t" bIns="45700" lIns="91425" spcFirstLastPara="1" rIns="91425" wrap="square" tIns="45700">
            <a:normAutofit/>
          </a:bodyPr>
          <a:lstStyle/>
          <a:p>
            <a:pPr indent="0" lvl="0" marL="0" marR="0" rtl="0" algn="l">
              <a:lnSpc>
                <a:spcPct val="94000"/>
              </a:lnSpc>
              <a:spcBef>
                <a:spcPts val="0"/>
              </a:spcBef>
              <a:spcAft>
                <a:spcPts val="0"/>
              </a:spcAft>
              <a:buClr>
                <a:schemeClr val="dk2"/>
              </a:buClr>
              <a:buSzPts val="2000"/>
              <a:buFont typeface="Libre Franklin"/>
              <a:buNone/>
            </a:pPr>
            <a:r>
              <a:rPr lang="fr-FR" sz="2000">
                <a:solidFill>
                  <a:schemeClr val="dk2"/>
                </a:solidFill>
                <a:latin typeface="Arial"/>
                <a:ea typeface="Arial"/>
                <a:cs typeface="Arial"/>
                <a:sym typeface="Arial"/>
              </a:rPr>
              <a:t>On peut passer de l’une à l’autre par des liens.</a:t>
            </a:r>
            <a:endParaRPr/>
          </a:p>
        </p:txBody>
      </p:sp>
      <p:sp>
        <p:nvSpPr>
          <p:cNvPr id="141" name="Google Shape;141;p4"/>
          <p:cNvSpPr txBox="1"/>
          <p:nvPr/>
        </p:nvSpPr>
        <p:spPr>
          <a:xfrm>
            <a:off x="5414816" y="1303681"/>
            <a:ext cx="7479143" cy="461955"/>
          </a:xfrm>
          <a:prstGeom prst="rect">
            <a:avLst/>
          </a:prstGeom>
          <a:noFill/>
          <a:ln>
            <a:noFill/>
          </a:ln>
        </p:spPr>
        <p:txBody>
          <a:bodyPr anchorCtr="0" anchor="t" bIns="45700" lIns="91425" spcFirstLastPara="1" rIns="91425" wrap="square" tIns="45700">
            <a:normAutofit/>
          </a:bodyPr>
          <a:lstStyle/>
          <a:p>
            <a:pPr indent="0" lvl="0" marL="0" marR="0" rtl="0" algn="l">
              <a:lnSpc>
                <a:spcPct val="94000"/>
              </a:lnSpc>
              <a:spcBef>
                <a:spcPts val="0"/>
              </a:spcBef>
              <a:spcAft>
                <a:spcPts val="0"/>
              </a:spcAft>
              <a:buClr>
                <a:schemeClr val="dk2"/>
              </a:buClr>
              <a:buSzPts val="2000"/>
              <a:buFont typeface="Libre Franklin"/>
              <a:buNone/>
            </a:pPr>
            <a:r>
              <a:rPr lang="fr-FR" sz="2000">
                <a:solidFill>
                  <a:schemeClr val="dk2"/>
                </a:solidFill>
                <a:latin typeface="Arial"/>
                <a:ea typeface="Arial"/>
                <a:cs typeface="Arial"/>
                <a:sym typeface="Arial"/>
              </a:rPr>
              <a:t>L’index permet aussi d’accéder à un article de la wikipédia</a:t>
            </a:r>
            <a:endParaRPr sz="2000">
              <a:solidFill>
                <a:schemeClr val="dk2"/>
              </a:solidFill>
              <a:latin typeface="Arial"/>
              <a:ea typeface="Arial"/>
              <a:cs typeface="Arial"/>
              <a:sym typeface="Arial"/>
            </a:endParaRPr>
          </a:p>
        </p:txBody>
      </p:sp>
      <p:pic>
        <p:nvPicPr>
          <p:cNvPr id="142" name="Google Shape;142;p4"/>
          <p:cNvPicPr preferRelativeResize="0"/>
          <p:nvPr/>
        </p:nvPicPr>
        <p:blipFill rotWithShape="1">
          <a:blip r:embed="rId3">
            <a:alphaModFix/>
          </a:blip>
          <a:srcRect b="0" l="0" r="0" t="0"/>
          <a:stretch/>
        </p:blipFill>
        <p:spPr>
          <a:xfrm>
            <a:off x="3763817" y="460662"/>
            <a:ext cx="1219200" cy="1143000"/>
          </a:xfrm>
          <a:prstGeom prst="rect">
            <a:avLst/>
          </a:prstGeom>
          <a:noFill/>
          <a:ln>
            <a:noFill/>
          </a:ln>
        </p:spPr>
      </p:pic>
      <p:cxnSp>
        <p:nvCxnSpPr>
          <p:cNvPr id="143" name="Google Shape;143;p4"/>
          <p:cNvCxnSpPr/>
          <p:nvPr/>
        </p:nvCxnSpPr>
        <p:spPr>
          <a:xfrm rot="10800000">
            <a:off x="4373417" y="1468582"/>
            <a:ext cx="0" cy="651163"/>
          </a:xfrm>
          <a:prstGeom prst="straightConnector1">
            <a:avLst/>
          </a:prstGeom>
          <a:noFill/>
          <a:ln cap="flat" cmpd="sng" w="50800">
            <a:solidFill>
              <a:schemeClr val="accent6"/>
            </a:solidFill>
            <a:prstDash val="solid"/>
            <a:round/>
            <a:headEnd len="sm" w="sm" type="none"/>
            <a:tailEnd len="med" w="med" type="triangle"/>
          </a:ln>
        </p:spPr>
      </p:cxnSp>
      <p:sp>
        <p:nvSpPr>
          <p:cNvPr id="144" name="Google Shape;144;p4"/>
          <p:cNvSpPr txBox="1"/>
          <p:nvPr/>
        </p:nvSpPr>
        <p:spPr>
          <a:xfrm>
            <a:off x="5675745" y="4629051"/>
            <a:ext cx="6516256" cy="461955"/>
          </a:xfrm>
          <a:prstGeom prst="rect">
            <a:avLst/>
          </a:prstGeom>
          <a:noFill/>
          <a:ln>
            <a:noFill/>
          </a:ln>
        </p:spPr>
        <p:txBody>
          <a:bodyPr anchorCtr="0" anchor="t" bIns="45700" lIns="91425" spcFirstLastPara="1" rIns="91425" wrap="square" tIns="45700">
            <a:normAutofit/>
          </a:bodyPr>
          <a:lstStyle/>
          <a:p>
            <a:pPr indent="0" lvl="0" marL="0" marR="0" rtl="0" algn="l">
              <a:lnSpc>
                <a:spcPct val="94000"/>
              </a:lnSpc>
              <a:spcBef>
                <a:spcPts val="0"/>
              </a:spcBef>
              <a:spcAft>
                <a:spcPts val="0"/>
              </a:spcAft>
              <a:buClr>
                <a:schemeClr val="dk2"/>
              </a:buClr>
              <a:buSzPts val="2000"/>
              <a:buFont typeface="Libre Franklin"/>
              <a:buNone/>
            </a:pPr>
            <a:r>
              <a:rPr lang="fr-FR" sz="2000">
                <a:solidFill>
                  <a:schemeClr val="dk2"/>
                </a:solidFill>
                <a:latin typeface="Arial"/>
                <a:ea typeface="Arial"/>
                <a:cs typeface="Arial"/>
                <a:sym typeface="Arial"/>
              </a:rPr>
              <a:t>Des images sont intégrées dans les deux pages web</a:t>
            </a:r>
            <a:endParaRPr/>
          </a:p>
        </p:txBody>
      </p:sp>
      <p:sp>
        <p:nvSpPr>
          <p:cNvPr id="145" name="Google Shape;145;p4"/>
          <p:cNvSpPr txBox="1"/>
          <p:nvPr/>
        </p:nvSpPr>
        <p:spPr>
          <a:xfrm>
            <a:off x="5675745" y="4949879"/>
            <a:ext cx="6516256" cy="461955"/>
          </a:xfrm>
          <a:prstGeom prst="rect">
            <a:avLst/>
          </a:prstGeom>
          <a:noFill/>
          <a:ln>
            <a:noFill/>
          </a:ln>
        </p:spPr>
        <p:txBody>
          <a:bodyPr anchorCtr="0" anchor="t" bIns="45700" lIns="91425" spcFirstLastPara="1" rIns="91425" wrap="square" tIns="45700">
            <a:normAutofit/>
          </a:bodyPr>
          <a:lstStyle/>
          <a:p>
            <a:pPr indent="0" lvl="0" marL="0" marR="0" rtl="0" algn="l">
              <a:lnSpc>
                <a:spcPct val="94000"/>
              </a:lnSpc>
              <a:spcBef>
                <a:spcPts val="0"/>
              </a:spcBef>
              <a:spcAft>
                <a:spcPts val="0"/>
              </a:spcAft>
              <a:buClr>
                <a:schemeClr val="dk2"/>
              </a:buClr>
              <a:buSzPts val="2000"/>
              <a:buFont typeface="Libre Franklin"/>
              <a:buNone/>
            </a:pPr>
            <a:r>
              <a:rPr lang="fr-FR" sz="2000">
                <a:solidFill>
                  <a:schemeClr val="dk2"/>
                </a:solidFill>
                <a:latin typeface="Arial"/>
                <a:ea typeface="Arial"/>
                <a:cs typeface="Arial"/>
                <a:sym typeface="Arial"/>
              </a:rPr>
              <a:t>Un lien est placé sur une image.</a:t>
            </a:r>
            <a:endParaRPr/>
          </a:p>
        </p:txBody>
      </p:sp>
      <p:sp>
        <p:nvSpPr>
          <p:cNvPr id="146" name="Google Shape;146;p4"/>
          <p:cNvSpPr txBox="1"/>
          <p:nvPr/>
        </p:nvSpPr>
        <p:spPr>
          <a:xfrm>
            <a:off x="5675745" y="5334808"/>
            <a:ext cx="6516256" cy="461955"/>
          </a:xfrm>
          <a:prstGeom prst="rect">
            <a:avLst/>
          </a:prstGeom>
          <a:noFill/>
          <a:ln>
            <a:noFill/>
          </a:ln>
        </p:spPr>
        <p:txBody>
          <a:bodyPr anchorCtr="0" anchor="t" bIns="45700" lIns="91425" spcFirstLastPara="1" rIns="91425" wrap="square" tIns="45700">
            <a:normAutofit/>
          </a:bodyPr>
          <a:lstStyle/>
          <a:p>
            <a:pPr indent="0" lvl="0" marL="0" marR="0" rtl="0" algn="l">
              <a:lnSpc>
                <a:spcPct val="94000"/>
              </a:lnSpc>
              <a:spcBef>
                <a:spcPts val="0"/>
              </a:spcBef>
              <a:spcAft>
                <a:spcPts val="0"/>
              </a:spcAft>
              <a:buClr>
                <a:schemeClr val="dk2"/>
              </a:buClr>
              <a:buSzPts val="2000"/>
              <a:buFont typeface="Libre Franklin"/>
              <a:buNone/>
            </a:pPr>
            <a:r>
              <a:rPr lang="fr-FR" sz="2000">
                <a:solidFill>
                  <a:schemeClr val="dk2"/>
                </a:solidFill>
                <a:latin typeface="Arial"/>
                <a:ea typeface="Arial"/>
                <a:cs typeface="Arial"/>
                <a:sym typeface="Arial"/>
              </a:rPr>
              <a:t>Les pages font référence au même fichier css</a:t>
            </a:r>
            <a:endParaRPr sz="2000">
              <a:solidFill>
                <a:schemeClr val="dk2"/>
              </a:solidFill>
              <a:latin typeface="Arial"/>
              <a:ea typeface="Arial"/>
              <a:cs typeface="Arial"/>
              <a:sym typeface="Arial"/>
            </a:endParaRPr>
          </a:p>
        </p:txBody>
      </p:sp>
      <p:sp>
        <p:nvSpPr>
          <p:cNvPr id="147" name="Google Shape;147;p4"/>
          <p:cNvSpPr txBox="1"/>
          <p:nvPr/>
        </p:nvSpPr>
        <p:spPr>
          <a:xfrm>
            <a:off x="5398653" y="625224"/>
            <a:ext cx="6516256" cy="1105382"/>
          </a:xfrm>
          <a:prstGeom prst="rect">
            <a:avLst/>
          </a:prstGeom>
          <a:noFill/>
          <a:ln>
            <a:noFill/>
          </a:ln>
        </p:spPr>
        <p:txBody>
          <a:bodyPr anchorCtr="0" anchor="t" bIns="45700" lIns="91425" spcFirstLastPara="1" rIns="91425" wrap="square" tIns="45700">
            <a:normAutofit/>
          </a:bodyPr>
          <a:lstStyle/>
          <a:p>
            <a:pPr indent="0" lvl="0" marL="0" marR="0" rtl="0" algn="l">
              <a:lnSpc>
                <a:spcPct val="94000"/>
              </a:lnSpc>
              <a:spcBef>
                <a:spcPts val="0"/>
              </a:spcBef>
              <a:spcAft>
                <a:spcPts val="0"/>
              </a:spcAft>
              <a:buClr>
                <a:schemeClr val="dk2"/>
              </a:buClr>
              <a:buSzPts val="2000"/>
              <a:buFont typeface="Libre Franklin"/>
              <a:buNone/>
            </a:pPr>
            <a:r>
              <a:rPr lang="fr-FR" sz="2000">
                <a:solidFill>
                  <a:schemeClr val="dk2"/>
                </a:solidFill>
                <a:latin typeface="Arial"/>
                <a:ea typeface="Arial"/>
                <a:cs typeface="Arial"/>
                <a:sym typeface="Arial"/>
              </a:rPr>
              <a:t>Il suffit de modifier la référence du fichier css pour appliquer un autre formatage.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123">
                                            <p:txEl>
                                              <p:pRg end="0" st="0"/>
                                            </p:txEl>
                                          </p:spTgt>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4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4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4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4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1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5"/>
          <p:cNvSpPr txBox="1"/>
          <p:nvPr>
            <p:ph type="title"/>
          </p:nvPr>
        </p:nvSpPr>
        <p:spPr>
          <a:xfrm>
            <a:off x="698500" y="0"/>
            <a:ext cx="11493500" cy="6477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2800"/>
              <a:buFont typeface="Arial Black"/>
              <a:buNone/>
            </a:pPr>
            <a:r>
              <a:rPr lang="fr-FR" sz="2800">
                <a:latin typeface="Arial Black"/>
                <a:ea typeface="Arial Black"/>
                <a:cs typeface="Arial Black"/>
                <a:sym typeface="Arial Black"/>
              </a:rPr>
              <a:t>CSS : Feuilles de style en cascade</a:t>
            </a:r>
            <a:endParaRPr sz="2800">
              <a:latin typeface="Arial Black"/>
              <a:ea typeface="Arial Black"/>
              <a:cs typeface="Arial Black"/>
              <a:sym typeface="Arial Black"/>
            </a:endParaRPr>
          </a:p>
        </p:txBody>
      </p:sp>
      <p:sp>
        <p:nvSpPr>
          <p:cNvPr id="154" name="Google Shape;154;p5"/>
          <p:cNvSpPr txBox="1"/>
          <p:nvPr>
            <p:ph idx="1" type="body"/>
          </p:nvPr>
        </p:nvSpPr>
        <p:spPr>
          <a:xfrm>
            <a:off x="939800" y="673100"/>
            <a:ext cx="11252200" cy="62103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fr-FR"/>
              <a:t>Votre site doit contenir une ébauche de mise en page, différentes couleurs et taille de texte en fonction des balises utilisées (paragraphes ou titres).</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rPr lang="fr-FR"/>
              <a:t>Vous devez intégrer un fichier css principal (</a:t>
            </a:r>
            <a:r>
              <a:rPr i="1" lang="fr-FR"/>
              <a:t>style.css</a:t>
            </a:r>
            <a:r>
              <a:rPr lang="fr-FR"/>
              <a:t>) et un secondaire (style2.css)</a:t>
            </a:r>
            <a:endParaRPr i="1"/>
          </a:p>
          <a:p>
            <a:pPr indent="0" lvl="0" marL="0" rtl="0" algn="l">
              <a:lnSpc>
                <a:spcPct val="94000"/>
              </a:lnSpc>
              <a:spcBef>
                <a:spcPts val="1200"/>
              </a:spcBef>
              <a:spcAft>
                <a:spcPts val="0"/>
              </a:spcAft>
              <a:buClr>
                <a:schemeClr val="dk2"/>
              </a:buClr>
              <a:buSzPts val="2000"/>
              <a:buNone/>
            </a:pPr>
            <a:r>
              <a:rPr lang="fr-FR"/>
              <a:t>Si, dans chaque fichier html, on change la ligne:</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rPr lang="fr-FR"/>
              <a:t>par:</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rPr lang="fr-FR"/>
              <a:t>L’apparence du site doit changer.</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rPr lang="fr-FR"/>
              <a:t>Faites l’essai sur le projet Mozart:</a:t>
            </a:r>
            <a:endParaRPr/>
          </a:p>
          <a:p>
            <a:pPr indent="-384048" lvl="0" marL="384048" rtl="0" algn="l">
              <a:lnSpc>
                <a:spcPct val="94000"/>
              </a:lnSpc>
              <a:spcBef>
                <a:spcPts val="1200"/>
              </a:spcBef>
              <a:spcAft>
                <a:spcPts val="0"/>
              </a:spcAft>
              <a:buClr>
                <a:schemeClr val="dk2"/>
              </a:buClr>
              <a:buSzPts val="2000"/>
              <a:buFont typeface="Arial"/>
              <a:buChar char="-"/>
            </a:pPr>
            <a:r>
              <a:rPr lang="fr-FR"/>
              <a:t>Avec un éditeur de texte, changez </a:t>
            </a:r>
            <a:r>
              <a:rPr i="1" lang="fr-FR"/>
              <a:t>style.css</a:t>
            </a:r>
            <a:r>
              <a:rPr lang="fr-FR"/>
              <a:t> par </a:t>
            </a:r>
            <a:r>
              <a:rPr i="1" lang="fr-FR"/>
              <a:t>style2.css</a:t>
            </a:r>
            <a:r>
              <a:rPr lang="fr-FR"/>
              <a:t> dans les 2 fichiers html</a:t>
            </a:r>
            <a:endParaRPr/>
          </a:p>
          <a:p>
            <a:pPr indent="-384048" lvl="0" marL="384048" rtl="0" algn="l">
              <a:lnSpc>
                <a:spcPct val="94000"/>
              </a:lnSpc>
              <a:spcBef>
                <a:spcPts val="1200"/>
              </a:spcBef>
              <a:spcAft>
                <a:spcPts val="0"/>
              </a:spcAft>
              <a:buClr>
                <a:schemeClr val="dk2"/>
              </a:buClr>
              <a:buSzPts val="2000"/>
              <a:buFont typeface="Arial"/>
              <a:buChar char="-"/>
            </a:pPr>
            <a:r>
              <a:rPr lang="fr-FR"/>
              <a:t>Cliquez sur le fichier ‘</a:t>
            </a:r>
            <a:r>
              <a:rPr i="1" lang="fr-FR"/>
              <a:t>index.html</a:t>
            </a:r>
            <a:r>
              <a:rPr lang="fr-FR"/>
              <a:t>’ et recommencez l’exploration du site.</a:t>
            </a:r>
            <a:endParaRPr/>
          </a:p>
        </p:txBody>
      </p:sp>
      <p:pic>
        <p:nvPicPr>
          <p:cNvPr id="155" name="Google Shape;155;p5"/>
          <p:cNvPicPr preferRelativeResize="0"/>
          <p:nvPr/>
        </p:nvPicPr>
        <p:blipFill rotWithShape="1">
          <a:blip r:embed="rId3">
            <a:alphaModFix/>
          </a:blip>
          <a:srcRect b="0" l="0" r="0" t="0"/>
          <a:stretch/>
        </p:blipFill>
        <p:spPr>
          <a:xfrm>
            <a:off x="939800" y="2747962"/>
            <a:ext cx="7048500" cy="381000"/>
          </a:xfrm>
          <a:prstGeom prst="rect">
            <a:avLst/>
          </a:prstGeom>
          <a:noFill/>
          <a:ln>
            <a:noFill/>
          </a:ln>
        </p:spPr>
      </p:pic>
      <p:pic>
        <p:nvPicPr>
          <p:cNvPr id="156" name="Google Shape;156;p5"/>
          <p:cNvPicPr preferRelativeResize="0"/>
          <p:nvPr/>
        </p:nvPicPr>
        <p:blipFill rotWithShape="1">
          <a:blip r:embed="rId4">
            <a:alphaModFix/>
          </a:blip>
          <a:srcRect b="0" l="0" r="0" t="0"/>
          <a:stretch/>
        </p:blipFill>
        <p:spPr>
          <a:xfrm>
            <a:off x="921871" y="3568700"/>
            <a:ext cx="7258050" cy="419100"/>
          </a:xfrm>
          <a:prstGeom prst="rect">
            <a:avLst/>
          </a:prstGeom>
          <a:noFill/>
          <a:ln>
            <a:noFill/>
          </a:ln>
        </p:spPr>
      </p:pic>
      <p:cxnSp>
        <p:nvCxnSpPr>
          <p:cNvPr id="157" name="Google Shape;157;p5"/>
          <p:cNvCxnSpPr/>
          <p:nvPr/>
        </p:nvCxnSpPr>
        <p:spPr>
          <a:xfrm>
            <a:off x="6723529" y="3880226"/>
            <a:ext cx="286871" cy="0"/>
          </a:xfrm>
          <a:prstGeom prst="straightConnector1">
            <a:avLst/>
          </a:prstGeom>
          <a:noFill/>
          <a:ln cap="flat" cmpd="sng" w="50800">
            <a:solidFill>
              <a:srgbClr val="FF0000"/>
            </a:solidFill>
            <a:prstDash val="solid"/>
            <a:round/>
            <a:headEnd len="sm" w="sm" type="none"/>
            <a:tailEnd len="sm" w="sm"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6"/>
          <p:cNvSpPr txBox="1"/>
          <p:nvPr>
            <p:ph type="title"/>
          </p:nvPr>
        </p:nvSpPr>
        <p:spPr>
          <a:xfrm>
            <a:off x="698500" y="0"/>
            <a:ext cx="11493500" cy="6477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2800"/>
              <a:buFont typeface="Arial Black"/>
              <a:buNone/>
            </a:pPr>
            <a:r>
              <a:rPr lang="fr-FR" sz="2800">
                <a:latin typeface="Arial Black"/>
                <a:ea typeface="Arial Black"/>
                <a:cs typeface="Arial Black"/>
                <a:sym typeface="Arial Black"/>
              </a:rPr>
              <a:t>Comment travailler: Editeur de texte</a:t>
            </a:r>
            <a:endParaRPr sz="2800">
              <a:latin typeface="Arial Black"/>
              <a:ea typeface="Arial Black"/>
              <a:cs typeface="Arial Black"/>
              <a:sym typeface="Arial Black"/>
            </a:endParaRPr>
          </a:p>
        </p:txBody>
      </p:sp>
      <p:sp>
        <p:nvSpPr>
          <p:cNvPr id="164" name="Google Shape;164;p6"/>
          <p:cNvSpPr txBox="1"/>
          <p:nvPr>
            <p:ph idx="1" type="body"/>
          </p:nvPr>
        </p:nvSpPr>
        <p:spPr>
          <a:xfrm>
            <a:off x="939800" y="673100"/>
            <a:ext cx="11252200" cy="62103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fr-FR"/>
              <a:t>Première solution, utilisez un éditeur de texte: </a:t>
            </a:r>
            <a:endParaRPr/>
          </a:p>
          <a:p>
            <a:pPr indent="0" lvl="0" marL="0" rtl="0" algn="l">
              <a:lnSpc>
                <a:spcPct val="94000"/>
              </a:lnSpc>
              <a:spcBef>
                <a:spcPts val="1200"/>
              </a:spcBef>
              <a:spcAft>
                <a:spcPts val="0"/>
              </a:spcAft>
              <a:buClr>
                <a:schemeClr val="dk2"/>
              </a:buClr>
              <a:buSzPts val="2000"/>
              <a:buNone/>
            </a:pPr>
            <a:r>
              <a:rPr lang="fr-FR"/>
              <a:t>Téléchargez sur votre ordinateur un éditeur de texte. </a:t>
            </a:r>
            <a:br>
              <a:rPr lang="fr-FR"/>
            </a:br>
            <a:r>
              <a:rPr lang="fr-FR"/>
              <a:t>Un bloc note peut suffire mais des logiciels comme </a:t>
            </a:r>
            <a:r>
              <a:rPr i="1" lang="fr-FR"/>
              <a:t>Notepad++</a:t>
            </a:r>
            <a:r>
              <a:rPr lang="fr-FR"/>
              <a:t>, </a:t>
            </a:r>
            <a:r>
              <a:rPr i="1" lang="fr-FR"/>
              <a:t>SublimeText</a:t>
            </a:r>
            <a:r>
              <a:rPr lang="fr-FR"/>
              <a:t>, </a:t>
            </a:r>
            <a:r>
              <a:rPr i="1" lang="fr-FR"/>
              <a:t>Atom</a:t>
            </a:r>
            <a:r>
              <a:rPr lang="fr-FR"/>
              <a:t> ou </a:t>
            </a:r>
            <a:r>
              <a:rPr i="1" lang="fr-FR"/>
              <a:t>TextEdit</a:t>
            </a:r>
            <a:r>
              <a:rPr lang="fr-FR"/>
              <a:t> rendront votre code plus lisible.</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rPr lang="fr-FR"/>
              <a:t>Créez un dossier ‘</a:t>
            </a:r>
            <a:r>
              <a:rPr i="1" lang="fr-FR"/>
              <a:t>site_web</a:t>
            </a:r>
            <a:r>
              <a:rPr lang="fr-FR"/>
              <a:t>’, dans lequel vous créez lies fichiers </a:t>
            </a:r>
            <a:r>
              <a:rPr i="1" lang="fr-FR"/>
              <a:t>index.html</a:t>
            </a:r>
            <a:r>
              <a:rPr lang="fr-FR"/>
              <a:t>, </a:t>
            </a:r>
            <a:r>
              <a:rPr i="1" lang="fr-FR"/>
              <a:t>page2.html</a:t>
            </a:r>
            <a:r>
              <a:rPr lang="fr-FR"/>
              <a:t>, </a:t>
            </a:r>
            <a:r>
              <a:rPr i="1" lang="fr-FR"/>
              <a:t>style.css</a:t>
            </a:r>
            <a:r>
              <a:rPr lang="fr-FR"/>
              <a:t> et </a:t>
            </a:r>
            <a:r>
              <a:rPr i="1" lang="fr-FR"/>
              <a:t>style2.css</a:t>
            </a:r>
            <a:endParaRPr/>
          </a:p>
          <a:p>
            <a:pPr indent="0" lvl="0" marL="0" rtl="0" algn="l">
              <a:lnSpc>
                <a:spcPct val="94000"/>
              </a:lnSpc>
              <a:spcBef>
                <a:spcPts val="1200"/>
              </a:spcBef>
              <a:spcAft>
                <a:spcPts val="0"/>
              </a:spcAft>
              <a:buClr>
                <a:schemeClr val="dk2"/>
              </a:buClr>
              <a:buSzPts val="2000"/>
              <a:buNone/>
            </a:pPr>
            <a:r>
              <a:t/>
            </a:r>
            <a:endParaRPr i="1"/>
          </a:p>
          <a:p>
            <a:pPr indent="0" lvl="0" marL="0" rtl="0" algn="l">
              <a:lnSpc>
                <a:spcPct val="94000"/>
              </a:lnSpc>
              <a:spcBef>
                <a:spcPts val="1200"/>
              </a:spcBef>
              <a:spcAft>
                <a:spcPts val="0"/>
              </a:spcAft>
              <a:buClr>
                <a:schemeClr val="dk2"/>
              </a:buClr>
              <a:buSzPts val="2000"/>
              <a:buNone/>
            </a:pPr>
            <a:r>
              <a:rPr lang="fr-FR"/>
              <a:t>Inspirez vous de l’exemple pour retrouver les syntaxes des balises et des fichiers css.</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rPr lang="fr-FR"/>
              <a:t>A chaque modification de vos pages, sauvegardez votre travail et réactualisez le chargement de votre site sur votre navigateur.</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rPr lang="fr-FR"/>
              <a:t>A la fin de votre travail, vous compressez votre dossier et vous me l’envoyez par mail.</a:t>
            </a:r>
            <a:endParaRPr/>
          </a:p>
        </p:txBody>
      </p:sp>
      <p:pic>
        <p:nvPicPr>
          <p:cNvPr id="165" name="Google Shape;165;p6"/>
          <p:cNvPicPr preferRelativeResize="0"/>
          <p:nvPr/>
        </p:nvPicPr>
        <p:blipFill rotWithShape="1">
          <a:blip r:embed="rId3">
            <a:alphaModFix/>
          </a:blip>
          <a:srcRect b="0" l="0" r="0" t="0"/>
          <a:stretch/>
        </p:blipFill>
        <p:spPr>
          <a:xfrm>
            <a:off x="3867150" y="1996786"/>
            <a:ext cx="4457700" cy="952500"/>
          </a:xfrm>
          <a:prstGeom prst="rect">
            <a:avLst/>
          </a:prstGeom>
          <a:noFill/>
          <a:ln>
            <a:noFill/>
          </a:ln>
        </p:spPr>
      </p:pic>
      <p:pic>
        <p:nvPicPr>
          <p:cNvPr id="166" name="Google Shape;166;p6"/>
          <p:cNvPicPr preferRelativeResize="0"/>
          <p:nvPr/>
        </p:nvPicPr>
        <p:blipFill rotWithShape="1">
          <a:blip r:embed="rId4">
            <a:alphaModFix/>
          </a:blip>
          <a:srcRect b="0" l="0" r="0" t="0"/>
          <a:stretch/>
        </p:blipFill>
        <p:spPr>
          <a:xfrm>
            <a:off x="4706216" y="5445269"/>
            <a:ext cx="2419350" cy="733425"/>
          </a:xfrm>
          <a:prstGeom prst="rect">
            <a:avLst/>
          </a:prstGeom>
          <a:noFill/>
          <a:ln>
            <a:noFill/>
          </a:ln>
        </p:spPr>
      </p:pic>
      <p:pic>
        <p:nvPicPr>
          <p:cNvPr id="167" name="Google Shape;167;p6"/>
          <p:cNvPicPr preferRelativeResize="0"/>
          <p:nvPr/>
        </p:nvPicPr>
        <p:blipFill rotWithShape="1">
          <a:blip r:embed="rId5">
            <a:alphaModFix/>
          </a:blip>
          <a:srcRect b="0" l="0" r="0" t="0"/>
          <a:stretch/>
        </p:blipFill>
        <p:spPr>
          <a:xfrm>
            <a:off x="10891982" y="5860328"/>
            <a:ext cx="1009650" cy="95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7"/>
          <p:cNvSpPr txBox="1"/>
          <p:nvPr>
            <p:ph type="title"/>
          </p:nvPr>
        </p:nvSpPr>
        <p:spPr>
          <a:xfrm>
            <a:off x="698500" y="0"/>
            <a:ext cx="11493500" cy="6477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2800"/>
              <a:buFont typeface="Arial Black"/>
              <a:buNone/>
            </a:pPr>
            <a:r>
              <a:rPr lang="fr-FR" sz="2800">
                <a:latin typeface="Arial Black"/>
                <a:ea typeface="Arial Black"/>
                <a:cs typeface="Arial Black"/>
                <a:sym typeface="Arial Black"/>
              </a:rPr>
              <a:t>Comment travailler: Glitch</a:t>
            </a:r>
            <a:endParaRPr sz="2800">
              <a:latin typeface="Arial Black"/>
              <a:ea typeface="Arial Black"/>
              <a:cs typeface="Arial Black"/>
              <a:sym typeface="Arial Black"/>
            </a:endParaRPr>
          </a:p>
        </p:txBody>
      </p:sp>
      <p:sp>
        <p:nvSpPr>
          <p:cNvPr id="174" name="Google Shape;174;p7"/>
          <p:cNvSpPr txBox="1"/>
          <p:nvPr>
            <p:ph idx="1" type="body"/>
          </p:nvPr>
        </p:nvSpPr>
        <p:spPr>
          <a:xfrm>
            <a:off x="939800" y="673100"/>
            <a:ext cx="11252200" cy="62103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fr-FR"/>
              <a:t>Seconde solution, gérez votre projet avec </a:t>
            </a:r>
            <a:r>
              <a:rPr b="1" lang="fr-FR"/>
              <a:t>Glitch</a:t>
            </a:r>
            <a:r>
              <a:rPr lang="fr-FR"/>
              <a:t>: </a:t>
            </a:r>
            <a:endParaRPr/>
          </a:p>
          <a:p>
            <a:pPr indent="0" lvl="0" marL="0" rtl="0" algn="l">
              <a:lnSpc>
                <a:spcPct val="94000"/>
              </a:lnSpc>
              <a:spcBef>
                <a:spcPts val="1200"/>
              </a:spcBef>
              <a:spcAft>
                <a:spcPts val="0"/>
              </a:spcAft>
              <a:buClr>
                <a:schemeClr val="dk2"/>
              </a:buClr>
              <a:buSzPts val="2000"/>
              <a:buNone/>
            </a:pPr>
            <a:r>
              <a:rPr lang="fr-FR"/>
              <a:t>Rendez-vous à l’adresse </a:t>
            </a:r>
            <a:r>
              <a:rPr lang="fr-FR" u="sng">
                <a:solidFill>
                  <a:schemeClr val="hlink"/>
                </a:solidFill>
                <a:hlinkClick r:id="rId3"/>
              </a:rPr>
              <a:t>glitch.com</a:t>
            </a:r>
            <a:r>
              <a:rPr lang="fr-FR"/>
              <a:t>  et suivez les étapes suivantes</a:t>
            </a:r>
            <a:endParaRPr/>
          </a:p>
          <a:p>
            <a:pPr indent="-384048" lvl="0" marL="384048" rtl="0" algn="l">
              <a:lnSpc>
                <a:spcPct val="94000"/>
              </a:lnSpc>
              <a:spcBef>
                <a:spcPts val="1200"/>
              </a:spcBef>
              <a:spcAft>
                <a:spcPts val="0"/>
              </a:spcAft>
              <a:buClr>
                <a:schemeClr val="dk2"/>
              </a:buClr>
              <a:buSzPts val="2000"/>
              <a:buChar char="■"/>
            </a:pPr>
            <a:r>
              <a:rPr lang="fr-FR"/>
              <a:t>Créer un compte: </a:t>
            </a:r>
            <a:r>
              <a:rPr i="1" lang="fr-FR"/>
              <a:t>Create an account</a:t>
            </a:r>
            <a:endParaRPr/>
          </a:p>
          <a:p>
            <a:pPr indent="-384048" lvl="0" marL="384048" rtl="0" algn="l">
              <a:lnSpc>
                <a:spcPct val="94000"/>
              </a:lnSpc>
              <a:spcBef>
                <a:spcPts val="1200"/>
              </a:spcBef>
              <a:spcAft>
                <a:spcPts val="0"/>
              </a:spcAft>
              <a:buClr>
                <a:schemeClr val="dk2"/>
              </a:buClr>
              <a:buSzPts val="2000"/>
              <a:buChar char="■"/>
            </a:pPr>
            <a:r>
              <a:rPr lang="fr-FR"/>
              <a:t>Créer un projet: </a:t>
            </a:r>
            <a:r>
              <a:rPr i="1" lang="fr-FR"/>
              <a:t>New Project </a:t>
            </a:r>
            <a:r>
              <a:rPr lang="fr-FR"/>
              <a:t>puis </a:t>
            </a:r>
            <a:r>
              <a:rPr i="1" lang="fr-FR"/>
              <a:t>Hello We Page</a:t>
            </a:r>
            <a:endParaRPr/>
          </a:p>
          <a:p>
            <a:pPr indent="0" lvl="0" marL="0" rtl="0" algn="l">
              <a:lnSpc>
                <a:spcPct val="94000"/>
              </a:lnSpc>
              <a:spcBef>
                <a:spcPts val="1200"/>
              </a:spcBef>
              <a:spcAft>
                <a:spcPts val="0"/>
              </a:spcAft>
              <a:buClr>
                <a:schemeClr val="dk2"/>
              </a:buClr>
              <a:buSzPts val="2000"/>
              <a:buNone/>
            </a:pPr>
            <a:r>
              <a:rPr lang="fr-FR"/>
              <a:t>Si les pages mettent trop de temps à se charger, réactualisez les</a:t>
            </a:r>
            <a:endParaRPr/>
          </a:p>
          <a:p>
            <a:pPr indent="0" lvl="0" marL="0" rtl="0" algn="l">
              <a:lnSpc>
                <a:spcPct val="94000"/>
              </a:lnSpc>
              <a:spcBef>
                <a:spcPts val="1200"/>
              </a:spcBef>
              <a:spcAft>
                <a:spcPts val="0"/>
              </a:spcAft>
              <a:buClr>
                <a:schemeClr val="dk2"/>
              </a:buClr>
              <a:buSzPts val="2000"/>
              <a:buNone/>
            </a:pPr>
            <a:r>
              <a:t/>
            </a:r>
            <a:endParaRPr/>
          </a:p>
          <a:p>
            <a:pPr indent="-384048" lvl="0" marL="384048" rtl="0" algn="l">
              <a:lnSpc>
                <a:spcPct val="94000"/>
              </a:lnSpc>
              <a:spcBef>
                <a:spcPts val="1200"/>
              </a:spcBef>
              <a:spcAft>
                <a:spcPts val="0"/>
              </a:spcAft>
              <a:buClr>
                <a:schemeClr val="dk2"/>
              </a:buClr>
              <a:buSzPts val="2000"/>
              <a:buChar char="■"/>
            </a:pPr>
            <a:r>
              <a:rPr lang="fr-FR"/>
              <a:t>Créez de nouvelles pages à partir du bouton </a:t>
            </a:r>
            <a:r>
              <a:rPr i="1" lang="fr-FR"/>
              <a:t>New File</a:t>
            </a:r>
            <a:r>
              <a:rPr lang="fr-FR"/>
              <a:t>, </a:t>
            </a:r>
            <a:br>
              <a:rPr lang="fr-FR"/>
            </a:br>
            <a:r>
              <a:rPr lang="fr-FR"/>
              <a:t>précisez le nom du fichier, puis </a:t>
            </a:r>
            <a:r>
              <a:rPr i="1" lang="fr-FR"/>
              <a:t>Add This File</a:t>
            </a:r>
            <a:endParaRPr/>
          </a:p>
          <a:p>
            <a:pPr indent="-257048" lvl="0" marL="384048" rtl="0" algn="l">
              <a:lnSpc>
                <a:spcPct val="94000"/>
              </a:lnSpc>
              <a:spcBef>
                <a:spcPts val="1200"/>
              </a:spcBef>
              <a:spcAft>
                <a:spcPts val="0"/>
              </a:spcAft>
              <a:buClr>
                <a:schemeClr val="dk2"/>
              </a:buClr>
              <a:buSzPts val="2000"/>
              <a:buNone/>
            </a:pPr>
            <a:r>
              <a:t/>
            </a:r>
            <a:endParaRPr/>
          </a:p>
          <a:p>
            <a:pPr indent="-384048" lvl="0" marL="384048" rtl="0" algn="l">
              <a:lnSpc>
                <a:spcPct val="94000"/>
              </a:lnSpc>
              <a:spcBef>
                <a:spcPts val="1200"/>
              </a:spcBef>
              <a:spcAft>
                <a:spcPts val="0"/>
              </a:spcAft>
              <a:buClr>
                <a:schemeClr val="dk2"/>
              </a:buClr>
              <a:buSzPts val="2000"/>
              <a:buChar char="■"/>
            </a:pPr>
            <a:r>
              <a:rPr lang="fr-FR"/>
              <a:t>Pour visualizer votre projet : </a:t>
            </a:r>
            <a:r>
              <a:rPr i="1" lang="fr-FR"/>
              <a:t>Show</a:t>
            </a:r>
            <a:r>
              <a:rPr lang="fr-FR"/>
              <a:t> (Essayez les deux modes proposés)*</a:t>
            </a:r>
            <a:endParaRPr/>
          </a:p>
          <a:p>
            <a:pPr indent="0" lvl="0" marL="0" rtl="0" algn="l">
              <a:lnSpc>
                <a:spcPct val="94000"/>
              </a:lnSpc>
              <a:spcBef>
                <a:spcPts val="1200"/>
              </a:spcBef>
              <a:spcAft>
                <a:spcPts val="0"/>
              </a:spcAft>
              <a:buClr>
                <a:schemeClr val="dk2"/>
              </a:buClr>
              <a:buSzPts val="2000"/>
              <a:buNone/>
            </a:pPr>
            <a:r>
              <a:rPr lang="fr-FR"/>
              <a:t>A la fin de votre travail, il  faudra m’invitez à éditer votre projet:</a:t>
            </a:r>
            <a:endParaRPr/>
          </a:p>
          <a:p>
            <a:pPr indent="0" lvl="0" marL="0" rtl="0" algn="l">
              <a:lnSpc>
                <a:spcPct val="94000"/>
              </a:lnSpc>
              <a:spcBef>
                <a:spcPts val="1200"/>
              </a:spcBef>
              <a:spcAft>
                <a:spcPts val="0"/>
              </a:spcAft>
              <a:buClr>
                <a:schemeClr val="dk2"/>
              </a:buClr>
              <a:buSzPts val="2000"/>
              <a:buNone/>
            </a:pPr>
            <a:r>
              <a:rPr i="1" lang="fr-FR"/>
              <a:t>Share ,</a:t>
            </a:r>
            <a:r>
              <a:rPr lang="fr-FR"/>
              <a:t> </a:t>
            </a:r>
            <a:r>
              <a:rPr i="1" lang="fr-FR"/>
              <a:t>Invite Others to Edit </a:t>
            </a:r>
            <a:r>
              <a:rPr lang="fr-FR"/>
              <a:t>puis </a:t>
            </a:r>
            <a:r>
              <a:rPr i="1" lang="fr-FR"/>
              <a:t>Copy </a:t>
            </a:r>
            <a:endParaRPr/>
          </a:p>
          <a:p>
            <a:pPr indent="0" lvl="0" marL="0" rtl="0" algn="l">
              <a:lnSpc>
                <a:spcPct val="94000"/>
              </a:lnSpc>
              <a:spcBef>
                <a:spcPts val="1200"/>
              </a:spcBef>
              <a:spcAft>
                <a:spcPts val="0"/>
              </a:spcAft>
              <a:buClr>
                <a:schemeClr val="dk2"/>
              </a:buClr>
              <a:buSzPts val="2000"/>
              <a:buNone/>
            </a:pPr>
            <a:r>
              <a:rPr lang="fr-FR"/>
              <a:t>Enfin, envoyez-moi l’adresse copiée par  mail.</a:t>
            </a:r>
            <a:endParaRPr/>
          </a:p>
        </p:txBody>
      </p:sp>
      <p:pic>
        <p:nvPicPr>
          <p:cNvPr id="175" name="Google Shape;175;p7"/>
          <p:cNvPicPr preferRelativeResize="0"/>
          <p:nvPr/>
        </p:nvPicPr>
        <p:blipFill rotWithShape="1">
          <a:blip r:embed="rId4">
            <a:alphaModFix/>
          </a:blip>
          <a:srcRect b="0" l="0" r="0" t="0"/>
          <a:stretch/>
        </p:blipFill>
        <p:spPr>
          <a:xfrm>
            <a:off x="6445250" y="0"/>
            <a:ext cx="1047750" cy="771525"/>
          </a:xfrm>
          <a:prstGeom prst="rect">
            <a:avLst/>
          </a:prstGeom>
          <a:noFill/>
          <a:ln>
            <a:noFill/>
          </a:ln>
        </p:spPr>
      </p:pic>
      <p:pic>
        <p:nvPicPr>
          <p:cNvPr id="176" name="Google Shape;176;p7"/>
          <p:cNvPicPr preferRelativeResize="0"/>
          <p:nvPr/>
        </p:nvPicPr>
        <p:blipFill rotWithShape="1">
          <a:blip r:embed="rId5">
            <a:alphaModFix/>
          </a:blip>
          <a:srcRect b="0" l="0" r="0" t="0"/>
          <a:stretch/>
        </p:blipFill>
        <p:spPr>
          <a:xfrm>
            <a:off x="8474653" y="2383414"/>
            <a:ext cx="2419350" cy="733425"/>
          </a:xfrm>
          <a:prstGeom prst="rect">
            <a:avLst/>
          </a:prstGeom>
          <a:noFill/>
          <a:ln>
            <a:noFill/>
          </a:ln>
        </p:spPr>
      </p:pic>
      <p:pic>
        <p:nvPicPr>
          <p:cNvPr id="177" name="Google Shape;177;p7"/>
          <p:cNvPicPr preferRelativeResize="0"/>
          <p:nvPr/>
        </p:nvPicPr>
        <p:blipFill rotWithShape="1">
          <a:blip r:embed="rId6">
            <a:alphaModFix/>
          </a:blip>
          <a:srcRect b="0" l="0" r="0" t="0"/>
          <a:stretch/>
        </p:blipFill>
        <p:spPr>
          <a:xfrm>
            <a:off x="7668493" y="3097212"/>
            <a:ext cx="2371725" cy="1362075"/>
          </a:xfrm>
          <a:prstGeom prst="rect">
            <a:avLst/>
          </a:prstGeom>
          <a:noFill/>
          <a:ln>
            <a:noFill/>
          </a:ln>
        </p:spPr>
      </p:pic>
      <p:pic>
        <p:nvPicPr>
          <p:cNvPr id="178" name="Google Shape;178;p7"/>
          <p:cNvPicPr preferRelativeResize="0"/>
          <p:nvPr/>
        </p:nvPicPr>
        <p:blipFill rotWithShape="1">
          <a:blip r:embed="rId7">
            <a:alphaModFix/>
          </a:blip>
          <a:srcRect b="0" l="0" r="0" t="0"/>
          <a:stretch/>
        </p:blipFill>
        <p:spPr>
          <a:xfrm>
            <a:off x="9036628" y="673099"/>
            <a:ext cx="3714750" cy="1390650"/>
          </a:xfrm>
          <a:prstGeom prst="rect">
            <a:avLst/>
          </a:prstGeom>
          <a:noFill/>
          <a:ln>
            <a:noFill/>
          </a:ln>
        </p:spPr>
      </p:pic>
      <p:pic>
        <p:nvPicPr>
          <p:cNvPr id="179" name="Google Shape;179;p7"/>
          <p:cNvPicPr preferRelativeResize="0"/>
          <p:nvPr/>
        </p:nvPicPr>
        <p:blipFill rotWithShape="1">
          <a:blip r:embed="rId8">
            <a:alphaModFix/>
          </a:blip>
          <a:srcRect b="0" l="0" r="0" t="0"/>
          <a:stretch/>
        </p:blipFill>
        <p:spPr>
          <a:xfrm>
            <a:off x="9770053" y="4484687"/>
            <a:ext cx="1123950" cy="3905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txBox="1"/>
          <p:nvPr>
            <p:ph type="title"/>
          </p:nvPr>
        </p:nvSpPr>
        <p:spPr>
          <a:xfrm>
            <a:off x="698500" y="0"/>
            <a:ext cx="11493500" cy="6477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2800"/>
              <a:buFont typeface="Arial Black"/>
              <a:buNone/>
            </a:pPr>
            <a:r>
              <a:rPr lang="fr-FR" sz="2800">
                <a:latin typeface="Arial Black"/>
                <a:ea typeface="Arial Black"/>
                <a:cs typeface="Arial Black"/>
                <a:sym typeface="Arial Black"/>
              </a:rPr>
              <a:t>Glitch: Gestion des images</a:t>
            </a:r>
            <a:endParaRPr sz="2800">
              <a:latin typeface="Arial Black"/>
              <a:ea typeface="Arial Black"/>
              <a:cs typeface="Arial Black"/>
              <a:sym typeface="Arial Black"/>
            </a:endParaRPr>
          </a:p>
        </p:txBody>
      </p:sp>
      <p:sp>
        <p:nvSpPr>
          <p:cNvPr id="186" name="Google Shape;186;p8"/>
          <p:cNvSpPr txBox="1"/>
          <p:nvPr>
            <p:ph idx="1" type="body"/>
          </p:nvPr>
        </p:nvSpPr>
        <p:spPr>
          <a:xfrm>
            <a:off x="939800" y="673100"/>
            <a:ext cx="11252200" cy="62103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fr-FR"/>
              <a:t>Pour ajouter une image, il faut la sélectionner le dossier ‘</a:t>
            </a:r>
            <a:r>
              <a:rPr i="1" lang="fr-FR"/>
              <a:t>assets</a:t>
            </a:r>
            <a:r>
              <a:rPr lang="fr-FR"/>
              <a:t>’ puis téléchargez votre images à partir du bouton ‘</a:t>
            </a:r>
            <a:r>
              <a:rPr i="1" lang="fr-FR"/>
              <a:t>Upload an Asset</a:t>
            </a:r>
            <a:r>
              <a:rPr lang="fr-FR"/>
              <a:t>’</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rPr lang="fr-FR"/>
              <a:t>Pour l’inclure dans votre page html, il faut cliquez sur l’image </a:t>
            </a:r>
            <a:endParaRPr/>
          </a:p>
          <a:p>
            <a:pPr indent="0" lvl="0" marL="0" rtl="0" algn="l">
              <a:lnSpc>
                <a:spcPct val="94000"/>
              </a:lnSpc>
              <a:spcBef>
                <a:spcPts val="1200"/>
              </a:spcBef>
              <a:spcAft>
                <a:spcPts val="0"/>
              </a:spcAft>
              <a:buClr>
                <a:schemeClr val="dk2"/>
              </a:buClr>
              <a:buSzPts val="2000"/>
              <a:buNone/>
            </a:pPr>
            <a:r>
              <a:rPr lang="fr-FR"/>
              <a:t>Là, vous pouvez copier l’adresse de cette image. (</a:t>
            </a:r>
            <a:r>
              <a:rPr i="1" lang="fr-FR"/>
              <a:t>Copy</a:t>
            </a:r>
            <a:r>
              <a:rPr lang="fr-FR"/>
              <a:t>)</a:t>
            </a:r>
            <a:endParaRPr/>
          </a:p>
          <a:p>
            <a:pPr indent="0" lvl="0" marL="0" rtl="0" algn="l">
              <a:lnSpc>
                <a:spcPct val="94000"/>
              </a:lnSpc>
              <a:spcBef>
                <a:spcPts val="1200"/>
              </a:spcBef>
              <a:spcAft>
                <a:spcPts val="0"/>
              </a:spcAft>
              <a:buClr>
                <a:schemeClr val="dk2"/>
              </a:buClr>
              <a:buSzPts val="2000"/>
              <a:buNone/>
            </a:pPr>
            <a:r>
              <a:rPr lang="fr-FR"/>
              <a:t>Coller là ensuite dans votre code dans la balise ‘</a:t>
            </a:r>
            <a:r>
              <a:rPr i="1" lang="fr-FR"/>
              <a:t>img</a:t>
            </a:r>
            <a:r>
              <a:rPr lang="fr-FR"/>
              <a:t>’</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t/>
            </a:r>
            <a:endParaRPr/>
          </a:p>
          <a:p>
            <a:pPr indent="0" lvl="0" marL="0" rtl="0" algn="l">
              <a:lnSpc>
                <a:spcPct val="94000"/>
              </a:lnSpc>
              <a:spcBef>
                <a:spcPts val="1200"/>
              </a:spcBef>
              <a:spcAft>
                <a:spcPts val="0"/>
              </a:spcAft>
              <a:buClr>
                <a:schemeClr val="dk2"/>
              </a:buClr>
              <a:buSzPts val="2000"/>
              <a:buNone/>
            </a:pPr>
            <a:r>
              <a:rPr lang="fr-FR"/>
              <a:t>&lt;img src="</a:t>
            </a:r>
            <a:r>
              <a:rPr lang="fr-FR">
                <a:solidFill>
                  <a:srgbClr val="FF0000"/>
                </a:solidFill>
              </a:rPr>
              <a:t>https://cdn.glitch.com/7...reine_de_la_nuit.png</a:t>
            </a:r>
            <a:r>
              <a:rPr lang="fr-FR"/>
              <a:t>" alt="La reine de la nuit" class="center"&gt;</a:t>
            </a:r>
            <a:endParaRPr/>
          </a:p>
        </p:txBody>
      </p:sp>
      <p:pic>
        <p:nvPicPr>
          <p:cNvPr id="187" name="Google Shape;187;p8"/>
          <p:cNvPicPr preferRelativeResize="0"/>
          <p:nvPr/>
        </p:nvPicPr>
        <p:blipFill rotWithShape="1">
          <a:blip r:embed="rId3">
            <a:alphaModFix/>
          </a:blip>
          <a:srcRect b="0" l="0" r="0" t="0"/>
          <a:stretch/>
        </p:blipFill>
        <p:spPr>
          <a:xfrm>
            <a:off x="4073525" y="1329253"/>
            <a:ext cx="4743450" cy="1771650"/>
          </a:xfrm>
          <a:prstGeom prst="rect">
            <a:avLst/>
          </a:prstGeom>
          <a:noFill/>
          <a:ln>
            <a:noFill/>
          </a:ln>
        </p:spPr>
      </p:pic>
      <p:pic>
        <p:nvPicPr>
          <p:cNvPr id="188" name="Google Shape;188;p8"/>
          <p:cNvPicPr preferRelativeResize="0"/>
          <p:nvPr/>
        </p:nvPicPr>
        <p:blipFill rotWithShape="1">
          <a:blip r:embed="rId4">
            <a:alphaModFix/>
          </a:blip>
          <a:srcRect b="0" l="0" r="0" t="0"/>
          <a:stretch/>
        </p:blipFill>
        <p:spPr>
          <a:xfrm>
            <a:off x="8066233" y="3657599"/>
            <a:ext cx="3688049" cy="2467840"/>
          </a:xfrm>
          <a:prstGeom prst="rect">
            <a:avLst/>
          </a:prstGeom>
          <a:noFill/>
          <a:ln>
            <a:noFill/>
          </a:ln>
        </p:spPr>
      </p:pic>
      <p:sp>
        <p:nvSpPr>
          <p:cNvPr id="189" name="Google Shape;189;p8"/>
          <p:cNvSpPr/>
          <p:nvPr/>
        </p:nvSpPr>
        <p:spPr>
          <a:xfrm>
            <a:off x="3491345" y="5312670"/>
            <a:ext cx="4585855" cy="963439"/>
          </a:xfrm>
          <a:custGeom>
            <a:rect b="b" l="l" r="r" t="t"/>
            <a:pathLst>
              <a:path extrusionOk="0" h="963439" w="4585855">
                <a:moveTo>
                  <a:pt x="4585855" y="21330"/>
                </a:moveTo>
                <a:cubicBezTo>
                  <a:pt x="3521364" y="2857"/>
                  <a:pt x="2456874" y="-15616"/>
                  <a:pt x="1856510" y="21330"/>
                </a:cubicBezTo>
                <a:cubicBezTo>
                  <a:pt x="1256146" y="58276"/>
                  <a:pt x="1293091" y="85985"/>
                  <a:pt x="983673" y="243003"/>
                </a:cubicBezTo>
                <a:cubicBezTo>
                  <a:pt x="674255" y="400021"/>
                  <a:pt x="337127" y="681730"/>
                  <a:pt x="0" y="963439"/>
                </a:cubicBezTo>
              </a:path>
            </a:pathLst>
          </a:custGeom>
          <a:noFill/>
          <a:ln cap="flat" cmpd="sng" w="254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90" name="Google Shape;190;p8"/>
          <p:cNvCxnSpPr/>
          <p:nvPr/>
        </p:nvCxnSpPr>
        <p:spPr>
          <a:xfrm>
            <a:off x="11303843" y="5430550"/>
            <a:ext cx="286871" cy="0"/>
          </a:xfrm>
          <a:prstGeom prst="straightConnector1">
            <a:avLst/>
          </a:prstGeom>
          <a:noFill/>
          <a:ln cap="flat" cmpd="sng" w="50800">
            <a:solidFill>
              <a:srgbClr val="FF0000"/>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698500" y="0"/>
            <a:ext cx="11493500" cy="6477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2800"/>
              <a:buFont typeface="Arial Black"/>
              <a:buNone/>
            </a:pPr>
            <a:r>
              <a:rPr lang="fr-FR" sz="2800">
                <a:latin typeface="Arial Black"/>
                <a:ea typeface="Arial Black"/>
                <a:cs typeface="Arial Black"/>
                <a:sym typeface="Arial Black"/>
              </a:rPr>
              <a:t>Petit rappel des principales balises HTML</a:t>
            </a:r>
            <a:endParaRPr sz="2800">
              <a:latin typeface="Arial Black"/>
              <a:ea typeface="Arial Black"/>
              <a:cs typeface="Arial Black"/>
              <a:sym typeface="Arial Black"/>
            </a:endParaRPr>
          </a:p>
        </p:txBody>
      </p:sp>
      <p:pic>
        <p:nvPicPr>
          <p:cNvPr id="197" name="Google Shape;197;p9"/>
          <p:cNvPicPr preferRelativeResize="0"/>
          <p:nvPr/>
        </p:nvPicPr>
        <p:blipFill rotWithShape="1">
          <a:blip r:embed="rId3">
            <a:alphaModFix/>
          </a:blip>
          <a:srcRect b="0" l="0" r="0" t="0"/>
          <a:stretch/>
        </p:blipFill>
        <p:spPr>
          <a:xfrm>
            <a:off x="0" y="2724150"/>
            <a:ext cx="6915150" cy="4133850"/>
          </a:xfrm>
          <a:prstGeom prst="rect">
            <a:avLst/>
          </a:prstGeom>
          <a:noFill/>
          <a:ln>
            <a:noFill/>
          </a:ln>
        </p:spPr>
      </p:pic>
      <p:pic>
        <p:nvPicPr>
          <p:cNvPr id="198" name="Google Shape;198;p9"/>
          <p:cNvPicPr preferRelativeResize="0"/>
          <p:nvPr/>
        </p:nvPicPr>
        <p:blipFill rotWithShape="1">
          <a:blip r:embed="rId4">
            <a:alphaModFix/>
          </a:blip>
          <a:srcRect b="0" l="0" r="0" t="0"/>
          <a:stretch/>
        </p:blipFill>
        <p:spPr>
          <a:xfrm>
            <a:off x="7101742" y="2631385"/>
            <a:ext cx="5090258" cy="4226615"/>
          </a:xfrm>
          <a:prstGeom prst="rect">
            <a:avLst/>
          </a:prstGeom>
          <a:noFill/>
          <a:ln>
            <a:noFill/>
          </a:ln>
        </p:spPr>
      </p:pic>
      <p:sp>
        <p:nvSpPr>
          <p:cNvPr id="199" name="Google Shape;199;p9"/>
          <p:cNvSpPr txBox="1"/>
          <p:nvPr>
            <p:ph idx="1" type="body"/>
          </p:nvPr>
        </p:nvSpPr>
        <p:spPr>
          <a:xfrm>
            <a:off x="939800" y="673100"/>
            <a:ext cx="11252200" cy="6210300"/>
          </a:xfrm>
          <a:prstGeom prst="rect">
            <a:avLst/>
          </a:prstGeom>
          <a:noFill/>
          <a:ln>
            <a:noFill/>
          </a:ln>
        </p:spPr>
        <p:txBody>
          <a:bodyPr anchorCtr="0" anchor="t" bIns="45700" lIns="91425" spcFirstLastPara="1" rIns="91425" wrap="square" tIns="45700">
            <a:normAutofit/>
          </a:bodyPr>
          <a:lstStyle/>
          <a:p>
            <a:pPr indent="0" lvl="0" marL="0" rtl="0" algn="l">
              <a:lnSpc>
                <a:spcPct val="94000"/>
              </a:lnSpc>
              <a:spcBef>
                <a:spcPts val="0"/>
              </a:spcBef>
              <a:spcAft>
                <a:spcPts val="0"/>
              </a:spcAft>
              <a:buClr>
                <a:schemeClr val="dk2"/>
              </a:buClr>
              <a:buSzPts val="2000"/>
              <a:buNone/>
            </a:pPr>
            <a:r>
              <a:rPr lang="fr-FR"/>
              <a:t>Exemple de code HTML et du rendu  sur  le navigateur.</a:t>
            </a:r>
            <a:endParaRPr/>
          </a:p>
          <a:p>
            <a:pPr indent="0" lvl="0" marL="0" rtl="0" algn="l">
              <a:lnSpc>
                <a:spcPct val="94000"/>
              </a:lnSpc>
              <a:spcBef>
                <a:spcPts val="1200"/>
              </a:spcBef>
              <a:spcAft>
                <a:spcPts val="0"/>
              </a:spcAft>
              <a:buClr>
                <a:schemeClr val="dk2"/>
              </a:buClr>
              <a:buSzPts val="2000"/>
              <a:buNone/>
            </a:pPr>
            <a:r>
              <a:rPr lang="fr-FR"/>
              <a:t>Evidemment, la mise en forme dépend du fichier css appelé.</a:t>
            </a:r>
            <a:endParaRPr/>
          </a:p>
        </p:txBody>
      </p:sp>
      <p:sp>
        <p:nvSpPr>
          <p:cNvPr id="200" name="Google Shape;200;p9"/>
          <p:cNvSpPr/>
          <p:nvPr/>
        </p:nvSpPr>
        <p:spPr>
          <a:xfrm>
            <a:off x="0" y="1590260"/>
            <a:ext cx="2597426" cy="649357"/>
          </a:xfrm>
          <a:prstGeom prst="roundRect">
            <a:avLst>
              <a:gd fmla="val 16667" name="adj"/>
            </a:avLst>
          </a:prstGeom>
          <a:solidFill>
            <a:schemeClr val="accent1"/>
          </a:solidFill>
          <a:ln cap="flat" cmpd="sng" w="34925">
            <a:solidFill>
              <a:srgbClr val="3D73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Arial"/>
                <a:ea typeface="Arial"/>
                <a:cs typeface="Arial"/>
                <a:sym typeface="Arial"/>
              </a:rPr>
              <a:t>Bonjour, je suis un fichier écrit en HTML</a:t>
            </a:r>
            <a:endParaRPr sz="1800">
              <a:solidFill>
                <a:schemeClr val="lt1"/>
              </a:solidFill>
              <a:latin typeface="Arial"/>
              <a:ea typeface="Arial"/>
              <a:cs typeface="Arial"/>
              <a:sym typeface="Arial"/>
            </a:endParaRPr>
          </a:p>
        </p:txBody>
      </p:sp>
      <p:sp>
        <p:nvSpPr>
          <p:cNvPr id="201" name="Google Shape;201;p9"/>
          <p:cNvSpPr/>
          <p:nvPr/>
        </p:nvSpPr>
        <p:spPr>
          <a:xfrm>
            <a:off x="2663687" y="1590260"/>
            <a:ext cx="2597426" cy="649357"/>
          </a:xfrm>
          <a:prstGeom prst="roundRect">
            <a:avLst>
              <a:gd fmla="val 16667" name="adj"/>
            </a:avLst>
          </a:prstGeom>
          <a:solidFill>
            <a:schemeClr val="accent1"/>
          </a:solidFill>
          <a:ln cap="flat" cmpd="sng" w="34925">
            <a:solidFill>
              <a:srgbClr val="3D73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Arial"/>
                <a:ea typeface="Arial"/>
                <a:cs typeface="Arial"/>
                <a:sym typeface="Arial"/>
              </a:rPr>
              <a:t>La langue par défaut est le français</a:t>
            </a:r>
            <a:endParaRPr sz="1800">
              <a:solidFill>
                <a:schemeClr val="lt1"/>
              </a:solidFill>
              <a:latin typeface="Arial"/>
              <a:ea typeface="Arial"/>
              <a:cs typeface="Arial"/>
              <a:sym typeface="Arial"/>
            </a:endParaRPr>
          </a:p>
        </p:txBody>
      </p:sp>
      <p:sp>
        <p:nvSpPr>
          <p:cNvPr id="202" name="Google Shape;202;p9"/>
          <p:cNvSpPr/>
          <p:nvPr/>
        </p:nvSpPr>
        <p:spPr>
          <a:xfrm>
            <a:off x="2158861" y="2279650"/>
            <a:ext cx="2757695" cy="649357"/>
          </a:xfrm>
          <a:prstGeom prst="roundRect">
            <a:avLst>
              <a:gd fmla="val 16667" name="adj"/>
            </a:avLst>
          </a:prstGeom>
          <a:solidFill>
            <a:schemeClr val="accent1"/>
          </a:solidFill>
          <a:ln cap="flat" cmpd="sng" w="34925">
            <a:solidFill>
              <a:srgbClr val="3D73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Arial"/>
                <a:ea typeface="Arial"/>
                <a:cs typeface="Arial"/>
                <a:sym typeface="Arial"/>
              </a:rPr>
              <a:t>L’encodage des caractère est en  UTF-8</a:t>
            </a:r>
            <a:endParaRPr sz="1800">
              <a:solidFill>
                <a:schemeClr val="lt1"/>
              </a:solidFill>
              <a:latin typeface="Arial"/>
              <a:ea typeface="Arial"/>
              <a:cs typeface="Arial"/>
              <a:sym typeface="Arial"/>
            </a:endParaRPr>
          </a:p>
        </p:txBody>
      </p:sp>
      <p:sp>
        <p:nvSpPr>
          <p:cNvPr id="203" name="Google Shape;203;p9"/>
          <p:cNvSpPr/>
          <p:nvPr/>
        </p:nvSpPr>
        <p:spPr>
          <a:xfrm>
            <a:off x="3656404" y="2481883"/>
            <a:ext cx="2757695" cy="649357"/>
          </a:xfrm>
          <a:prstGeom prst="roundRect">
            <a:avLst>
              <a:gd fmla="val 16667" name="adj"/>
            </a:avLst>
          </a:prstGeom>
          <a:solidFill>
            <a:schemeClr val="accent1"/>
          </a:solidFill>
          <a:ln cap="flat" cmpd="sng" w="34925">
            <a:solidFill>
              <a:srgbClr val="3D73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Arial"/>
                <a:ea typeface="Arial"/>
                <a:cs typeface="Arial"/>
                <a:sym typeface="Arial"/>
              </a:rPr>
              <a:t>Voici le titre de la page</a:t>
            </a:r>
            <a:endParaRPr sz="1800">
              <a:solidFill>
                <a:schemeClr val="lt1"/>
              </a:solidFill>
              <a:latin typeface="Arial"/>
              <a:ea typeface="Arial"/>
              <a:cs typeface="Arial"/>
              <a:sym typeface="Arial"/>
            </a:endParaRPr>
          </a:p>
        </p:txBody>
      </p:sp>
      <p:sp>
        <p:nvSpPr>
          <p:cNvPr id="204" name="Google Shape;204;p9"/>
          <p:cNvSpPr/>
          <p:nvPr/>
        </p:nvSpPr>
        <p:spPr>
          <a:xfrm>
            <a:off x="4157455" y="2698750"/>
            <a:ext cx="2757695" cy="893555"/>
          </a:xfrm>
          <a:prstGeom prst="roundRect">
            <a:avLst>
              <a:gd fmla="val 16667" name="adj"/>
            </a:avLst>
          </a:prstGeom>
          <a:solidFill>
            <a:schemeClr val="accent1"/>
          </a:solidFill>
          <a:ln cap="flat" cmpd="sng" w="34925">
            <a:solidFill>
              <a:srgbClr val="3D73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Arial"/>
                <a:ea typeface="Arial"/>
                <a:cs typeface="Arial"/>
                <a:sym typeface="Arial"/>
              </a:rPr>
              <a:t>Cette page fait appel à au fichier style.css pour la mise en forme</a:t>
            </a:r>
            <a:endParaRPr sz="1800">
              <a:solidFill>
                <a:schemeClr val="lt1"/>
              </a:solidFill>
              <a:latin typeface="Arial"/>
              <a:ea typeface="Arial"/>
              <a:cs typeface="Arial"/>
              <a:sym typeface="Arial"/>
            </a:endParaRPr>
          </a:p>
        </p:txBody>
      </p:sp>
      <p:sp>
        <p:nvSpPr>
          <p:cNvPr id="205" name="Google Shape;205;p9"/>
          <p:cNvSpPr/>
          <p:nvPr/>
        </p:nvSpPr>
        <p:spPr>
          <a:xfrm>
            <a:off x="2805111" y="3680240"/>
            <a:ext cx="2757695" cy="396598"/>
          </a:xfrm>
          <a:prstGeom prst="roundRect">
            <a:avLst>
              <a:gd fmla="val 16667" name="adj"/>
            </a:avLst>
          </a:prstGeom>
          <a:solidFill>
            <a:schemeClr val="accent1"/>
          </a:solidFill>
          <a:ln cap="flat" cmpd="sng" w="34925">
            <a:solidFill>
              <a:srgbClr val="3D73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Arial"/>
                <a:ea typeface="Arial"/>
                <a:cs typeface="Arial"/>
                <a:sym typeface="Arial"/>
              </a:rPr>
              <a:t>Texte au format h1</a:t>
            </a:r>
            <a:endParaRPr sz="1800">
              <a:solidFill>
                <a:schemeClr val="lt1"/>
              </a:solidFill>
              <a:latin typeface="Arial"/>
              <a:ea typeface="Arial"/>
              <a:cs typeface="Arial"/>
              <a:sym typeface="Arial"/>
            </a:endParaRPr>
          </a:p>
        </p:txBody>
      </p:sp>
      <p:sp>
        <p:nvSpPr>
          <p:cNvPr id="206" name="Google Shape;206;p9"/>
          <p:cNvSpPr/>
          <p:nvPr/>
        </p:nvSpPr>
        <p:spPr>
          <a:xfrm>
            <a:off x="3813388" y="4070695"/>
            <a:ext cx="2757695" cy="396598"/>
          </a:xfrm>
          <a:prstGeom prst="roundRect">
            <a:avLst>
              <a:gd fmla="val 16667" name="adj"/>
            </a:avLst>
          </a:prstGeom>
          <a:solidFill>
            <a:schemeClr val="accent1"/>
          </a:solidFill>
          <a:ln cap="flat" cmpd="sng" w="34925">
            <a:solidFill>
              <a:srgbClr val="3D73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Arial"/>
                <a:ea typeface="Arial"/>
                <a:cs typeface="Arial"/>
                <a:sym typeface="Arial"/>
              </a:rPr>
              <a:t>Simple paragraphe</a:t>
            </a:r>
            <a:endParaRPr sz="1800">
              <a:solidFill>
                <a:schemeClr val="lt1"/>
              </a:solidFill>
              <a:latin typeface="Arial"/>
              <a:ea typeface="Arial"/>
              <a:cs typeface="Arial"/>
              <a:sym typeface="Arial"/>
            </a:endParaRPr>
          </a:p>
        </p:txBody>
      </p:sp>
      <p:sp>
        <p:nvSpPr>
          <p:cNvPr id="207" name="Google Shape;207;p9"/>
          <p:cNvSpPr/>
          <p:nvPr/>
        </p:nvSpPr>
        <p:spPr>
          <a:xfrm>
            <a:off x="1237102" y="4682433"/>
            <a:ext cx="5328798" cy="793682"/>
          </a:xfrm>
          <a:prstGeom prst="roundRect">
            <a:avLst>
              <a:gd fmla="val 16667" name="adj"/>
            </a:avLst>
          </a:prstGeom>
          <a:solidFill>
            <a:schemeClr val="accent1"/>
          </a:solidFill>
          <a:ln cap="flat" cmpd="sng" w="34925">
            <a:solidFill>
              <a:srgbClr val="3D73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Arial"/>
                <a:ea typeface="Arial"/>
                <a:cs typeface="Arial"/>
                <a:sym typeface="Arial"/>
              </a:rPr>
              <a:t>Dans ce paragraphe, le mot ‘Mozart’ est un hypertexte qui pointe vers la page ‘</a:t>
            </a:r>
            <a:r>
              <a:rPr i="1" lang="fr-FR" sz="1800">
                <a:solidFill>
                  <a:schemeClr val="lt1"/>
                </a:solidFill>
                <a:latin typeface="Arial"/>
                <a:ea typeface="Arial"/>
                <a:cs typeface="Arial"/>
                <a:sym typeface="Arial"/>
              </a:rPr>
              <a:t>index.html</a:t>
            </a:r>
            <a:r>
              <a:rPr lang="fr-FR" sz="1800">
                <a:solidFill>
                  <a:schemeClr val="lt1"/>
                </a:solidFill>
                <a:latin typeface="Arial"/>
                <a:ea typeface="Arial"/>
                <a:cs typeface="Arial"/>
                <a:sym typeface="Arial"/>
              </a:rPr>
              <a:t>’</a:t>
            </a:r>
            <a:endParaRPr sz="1800">
              <a:solidFill>
                <a:schemeClr val="lt1"/>
              </a:solidFill>
              <a:latin typeface="Arial"/>
              <a:ea typeface="Arial"/>
              <a:cs typeface="Arial"/>
              <a:sym typeface="Arial"/>
            </a:endParaRPr>
          </a:p>
        </p:txBody>
      </p:sp>
      <p:sp>
        <p:nvSpPr>
          <p:cNvPr id="208" name="Google Shape;208;p9"/>
          <p:cNvSpPr/>
          <p:nvPr/>
        </p:nvSpPr>
        <p:spPr>
          <a:xfrm>
            <a:off x="1237102" y="5960648"/>
            <a:ext cx="5328798" cy="793682"/>
          </a:xfrm>
          <a:prstGeom prst="roundRect">
            <a:avLst>
              <a:gd fmla="val 16667" name="adj"/>
            </a:avLst>
          </a:prstGeom>
          <a:solidFill>
            <a:schemeClr val="accent1"/>
          </a:solidFill>
          <a:ln cap="flat" cmpd="sng" w="34925">
            <a:solidFill>
              <a:srgbClr val="3D73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Arial"/>
                <a:ea typeface="Arial"/>
                <a:cs typeface="Arial"/>
                <a:sym typeface="Arial"/>
              </a:rPr>
              <a:t>Ici, l’image ‘</a:t>
            </a:r>
            <a:r>
              <a:rPr i="1" lang="fr-FR" sz="1800">
                <a:solidFill>
                  <a:schemeClr val="lt1"/>
                </a:solidFill>
                <a:latin typeface="Arial"/>
                <a:ea typeface="Arial"/>
                <a:cs typeface="Arial"/>
                <a:sym typeface="Arial"/>
              </a:rPr>
              <a:t>reine_de_la_nuit.png</a:t>
            </a:r>
            <a:r>
              <a:rPr lang="fr-FR" sz="1800">
                <a:solidFill>
                  <a:schemeClr val="lt1"/>
                </a:solidFill>
                <a:latin typeface="Arial"/>
                <a:ea typeface="Arial"/>
                <a:cs typeface="Arial"/>
                <a:sym typeface="Arial"/>
              </a:rPr>
              <a:t>’ est insérée selon la mise en forme de la classe ‘</a:t>
            </a:r>
            <a:r>
              <a:rPr i="1" lang="fr-FR" sz="1800">
                <a:solidFill>
                  <a:schemeClr val="lt1"/>
                </a:solidFill>
                <a:latin typeface="Arial"/>
                <a:ea typeface="Arial"/>
                <a:cs typeface="Arial"/>
                <a:sym typeface="Arial"/>
              </a:rPr>
              <a:t>center</a:t>
            </a:r>
            <a:r>
              <a:rPr lang="fr-FR" sz="1800">
                <a:solidFill>
                  <a:schemeClr val="lt1"/>
                </a:solidFill>
                <a:latin typeface="Arial"/>
                <a:ea typeface="Arial"/>
                <a:cs typeface="Arial"/>
                <a:sym typeface="Arial"/>
              </a:rPr>
              <a:t>’</a:t>
            </a:r>
            <a:endParaRPr sz="1800">
              <a:solidFill>
                <a:schemeClr val="lt1"/>
              </a:solidFill>
              <a:latin typeface="Arial"/>
              <a:ea typeface="Arial"/>
              <a:cs typeface="Arial"/>
              <a:sym typeface="Arial"/>
            </a:endParaRPr>
          </a:p>
        </p:txBody>
      </p:sp>
      <p:cxnSp>
        <p:nvCxnSpPr>
          <p:cNvPr id="209" name="Google Shape;209;p9"/>
          <p:cNvCxnSpPr/>
          <p:nvPr/>
        </p:nvCxnSpPr>
        <p:spPr>
          <a:xfrm>
            <a:off x="895074" y="2239617"/>
            <a:ext cx="0" cy="484533"/>
          </a:xfrm>
          <a:prstGeom prst="straightConnector1">
            <a:avLst/>
          </a:prstGeom>
          <a:noFill/>
          <a:ln cap="flat" cmpd="sng" w="25400">
            <a:solidFill>
              <a:schemeClr val="accent1"/>
            </a:solidFill>
            <a:prstDash val="solid"/>
            <a:round/>
            <a:headEnd len="sm" w="sm" type="none"/>
            <a:tailEnd len="med" w="med" type="triangle"/>
          </a:ln>
        </p:spPr>
      </p:cxnSp>
      <p:cxnSp>
        <p:nvCxnSpPr>
          <p:cNvPr id="210" name="Google Shape;210;p9"/>
          <p:cNvCxnSpPr/>
          <p:nvPr/>
        </p:nvCxnSpPr>
        <p:spPr>
          <a:xfrm flipH="1">
            <a:off x="2014883" y="2239617"/>
            <a:ext cx="648804" cy="776909"/>
          </a:xfrm>
          <a:prstGeom prst="straightConnector1">
            <a:avLst/>
          </a:prstGeom>
          <a:noFill/>
          <a:ln cap="flat" cmpd="sng" w="25400">
            <a:solidFill>
              <a:schemeClr val="accent1"/>
            </a:solidFill>
            <a:prstDash val="solid"/>
            <a:round/>
            <a:headEnd len="sm" w="sm" type="none"/>
            <a:tailEnd len="med" w="med" type="triangle"/>
          </a:ln>
        </p:spPr>
      </p:cxnSp>
      <p:cxnSp>
        <p:nvCxnSpPr>
          <p:cNvPr id="211" name="Google Shape;211;p9"/>
          <p:cNvCxnSpPr/>
          <p:nvPr/>
        </p:nvCxnSpPr>
        <p:spPr>
          <a:xfrm flipH="1">
            <a:off x="2273024" y="2916169"/>
            <a:ext cx="335123" cy="401292"/>
          </a:xfrm>
          <a:prstGeom prst="straightConnector1">
            <a:avLst/>
          </a:prstGeom>
          <a:noFill/>
          <a:ln cap="flat" cmpd="sng" w="25400">
            <a:solidFill>
              <a:schemeClr val="accent1"/>
            </a:solidFill>
            <a:prstDash val="solid"/>
            <a:round/>
            <a:headEnd len="sm" w="sm" type="none"/>
            <a:tailEnd len="med" w="med" type="triangle"/>
          </a:ln>
        </p:spPr>
      </p:cxnSp>
      <p:sp>
        <p:nvSpPr>
          <p:cNvPr id="212" name="Google Shape;212;p9"/>
          <p:cNvSpPr/>
          <p:nvPr/>
        </p:nvSpPr>
        <p:spPr>
          <a:xfrm>
            <a:off x="-18753" y="3045099"/>
            <a:ext cx="958553" cy="917301"/>
          </a:xfrm>
          <a:prstGeom prst="roundRect">
            <a:avLst>
              <a:gd fmla="val 16667" name="adj"/>
            </a:avLst>
          </a:prstGeom>
          <a:solidFill>
            <a:schemeClr val="accent1"/>
          </a:solidFill>
          <a:ln cap="flat" cmpd="sng" w="34925">
            <a:solidFill>
              <a:srgbClr val="3D73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Arial"/>
                <a:ea typeface="Arial"/>
                <a:cs typeface="Arial"/>
                <a:sym typeface="Arial"/>
              </a:rPr>
              <a:t>Entête</a:t>
            </a:r>
            <a:endParaRPr sz="1800">
              <a:solidFill>
                <a:schemeClr val="lt1"/>
              </a:solidFill>
              <a:latin typeface="Arial"/>
              <a:ea typeface="Arial"/>
              <a:cs typeface="Arial"/>
              <a:sym typeface="Arial"/>
            </a:endParaRPr>
          </a:p>
        </p:txBody>
      </p:sp>
      <p:sp>
        <p:nvSpPr>
          <p:cNvPr id="213" name="Google Shape;213;p9"/>
          <p:cNvSpPr/>
          <p:nvPr/>
        </p:nvSpPr>
        <p:spPr>
          <a:xfrm>
            <a:off x="-25645" y="3948249"/>
            <a:ext cx="958553" cy="2909751"/>
          </a:xfrm>
          <a:prstGeom prst="roundRect">
            <a:avLst>
              <a:gd fmla="val 16667" name="adj"/>
            </a:avLst>
          </a:prstGeom>
          <a:solidFill>
            <a:schemeClr val="accent1"/>
          </a:solidFill>
          <a:ln cap="flat" cmpd="sng" w="34925">
            <a:solidFill>
              <a:srgbClr val="3D732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fr-FR" sz="1800">
                <a:solidFill>
                  <a:schemeClr val="lt1"/>
                </a:solidFill>
                <a:latin typeface="Arial"/>
                <a:ea typeface="Arial"/>
                <a:cs typeface="Arial"/>
                <a:sym typeface="Arial"/>
              </a:rPr>
              <a:t>Corps</a:t>
            </a:r>
            <a:endParaRPr sz="1800">
              <a:solidFill>
                <a:schemeClr val="lt1"/>
              </a:solidFill>
              <a:latin typeface="Arial"/>
              <a:ea typeface="Arial"/>
              <a:cs typeface="Arial"/>
              <a:sym typeface="Arial"/>
            </a:endParaRPr>
          </a:p>
        </p:txBody>
      </p:sp>
      <p:cxnSp>
        <p:nvCxnSpPr>
          <p:cNvPr id="214" name="Google Shape;214;p9"/>
          <p:cNvCxnSpPr/>
          <p:nvPr/>
        </p:nvCxnSpPr>
        <p:spPr>
          <a:xfrm flipH="1">
            <a:off x="3336646" y="3016526"/>
            <a:ext cx="325610" cy="389903"/>
          </a:xfrm>
          <a:prstGeom prst="straightConnector1">
            <a:avLst/>
          </a:prstGeom>
          <a:noFill/>
          <a:ln cap="flat" cmpd="sng" w="25400">
            <a:solidFill>
              <a:schemeClr val="accent1"/>
            </a:solidFill>
            <a:prstDash val="solid"/>
            <a:round/>
            <a:headEnd len="sm" w="sm" type="none"/>
            <a:tailEnd len="med" w="med" type="triangle"/>
          </a:ln>
        </p:spPr>
      </p:cxnSp>
      <p:cxnSp>
        <p:nvCxnSpPr>
          <p:cNvPr id="215" name="Google Shape;215;p9"/>
          <p:cNvCxnSpPr/>
          <p:nvPr/>
        </p:nvCxnSpPr>
        <p:spPr>
          <a:xfrm>
            <a:off x="6414099" y="2619430"/>
            <a:ext cx="1007118" cy="267544"/>
          </a:xfrm>
          <a:prstGeom prst="straightConnector1">
            <a:avLst/>
          </a:prstGeom>
          <a:noFill/>
          <a:ln cap="flat" cmpd="sng" w="25400">
            <a:solidFill>
              <a:schemeClr val="accent1"/>
            </a:solidFill>
            <a:prstDash val="solid"/>
            <a:round/>
            <a:headEnd len="sm" w="sm" type="none"/>
            <a:tailEnd len="med" w="med" type="triangle"/>
          </a:ln>
        </p:spPr>
      </p:cxnSp>
      <p:cxnSp>
        <p:nvCxnSpPr>
          <p:cNvPr id="216" name="Google Shape;216;p9"/>
          <p:cNvCxnSpPr/>
          <p:nvPr/>
        </p:nvCxnSpPr>
        <p:spPr>
          <a:xfrm flipH="1">
            <a:off x="3831845" y="3289785"/>
            <a:ext cx="325610" cy="389903"/>
          </a:xfrm>
          <a:prstGeom prst="straightConnector1">
            <a:avLst/>
          </a:prstGeom>
          <a:noFill/>
          <a:ln cap="flat" cmpd="sng" w="25400">
            <a:solidFill>
              <a:schemeClr val="accent1"/>
            </a:solidFill>
            <a:prstDash val="solid"/>
            <a:round/>
            <a:headEnd len="sm" w="sm" type="none"/>
            <a:tailEnd len="med" w="med" type="triangle"/>
          </a:ln>
        </p:spPr>
      </p:cxnSp>
      <p:cxnSp>
        <p:nvCxnSpPr>
          <p:cNvPr id="217" name="Google Shape;217;p9"/>
          <p:cNvCxnSpPr>
            <a:stCxn id="205" idx="1"/>
          </p:cNvCxnSpPr>
          <p:nvPr/>
        </p:nvCxnSpPr>
        <p:spPr>
          <a:xfrm flipH="1">
            <a:off x="1653111" y="3878539"/>
            <a:ext cx="1152000" cy="326100"/>
          </a:xfrm>
          <a:prstGeom prst="straightConnector1">
            <a:avLst/>
          </a:prstGeom>
          <a:noFill/>
          <a:ln cap="flat" cmpd="sng" w="25400">
            <a:solidFill>
              <a:schemeClr val="accent1"/>
            </a:solidFill>
            <a:prstDash val="solid"/>
            <a:round/>
            <a:headEnd len="sm" w="sm" type="none"/>
            <a:tailEnd len="med" w="med" type="triangle"/>
          </a:ln>
        </p:spPr>
      </p:cxnSp>
      <p:cxnSp>
        <p:nvCxnSpPr>
          <p:cNvPr id="218" name="Google Shape;218;p9"/>
          <p:cNvCxnSpPr>
            <a:stCxn id="205" idx="3"/>
          </p:cNvCxnSpPr>
          <p:nvPr/>
        </p:nvCxnSpPr>
        <p:spPr>
          <a:xfrm flipH="1" rot="10800000">
            <a:off x="5562806" y="3866239"/>
            <a:ext cx="1686000" cy="12300"/>
          </a:xfrm>
          <a:prstGeom prst="straightConnector1">
            <a:avLst/>
          </a:prstGeom>
          <a:noFill/>
          <a:ln cap="flat" cmpd="sng" w="25400">
            <a:solidFill>
              <a:schemeClr val="accent1"/>
            </a:solidFill>
            <a:prstDash val="solid"/>
            <a:round/>
            <a:headEnd len="sm" w="sm" type="none"/>
            <a:tailEnd len="med" w="med" type="triangle"/>
          </a:ln>
        </p:spPr>
      </p:cxnSp>
      <p:cxnSp>
        <p:nvCxnSpPr>
          <p:cNvPr id="219" name="Google Shape;219;p9"/>
          <p:cNvCxnSpPr>
            <a:stCxn id="206" idx="1"/>
          </p:cNvCxnSpPr>
          <p:nvPr/>
        </p:nvCxnSpPr>
        <p:spPr>
          <a:xfrm flipH="1">
            <a:off x="1620688" y="4268994"/>
            <a:ext cx="2192700" cy="170700"/>
          </a:xfrm>
          <a:prstGeom prst="straightConnector1">
            <a:avLst/>
          </a:prstGeom>
          <a:noFill/>
          <a:ln cap="flat" cmpd="sng" w="25400">
            <a:solidFill>
              <a:schemeClr val="accent1"/>
            </a:solidFill>
            <a:prstDash val="solid"/>
            <a:round/>
            <a:headEnd len="sm" w="sm" type="none"/>
            <a:tailEnd len="med" w="med" type="triangle"/>
          </a:ln>
        </p:spPr>
      </p:cxnSp>
      <p:cxnSp>
        <p:nvCxnSpPr>
          <p:cNvPr id="220" name="Google Shape;220;p9"/>
          <p:cNvCxnSpPr>
            <a:stCxn id="206" idx="3"/>
          </p:cNvCxnSpPr>
          <p:nvPr/>
        </p:nvCxnSpPr>
        <p:spPr>
          <a:xfrm>
            <a:off x="6571083" y="4268994"/>
            <a:ext cx="530700" cy="15600"/>
          </a:xfrm>
          <a:prstGeom prst="straightConnector1">
            <a:avLst/>
          </a:prstGeom>
          <a:noFill/>
          <a:ln cap="flat" cmpd="sng" w="25400">
            <a:solidFill>
              <a:schemeClr val="accent1"/>
            </a:solidFill>
            <a:prstDash val="solid"/>
            <a:round/>
            <a:headEnd len="sm" w="sm" type="none"/>
            <a:tailEnd len="med" w="med" type="triangle"/>
          </a:ln>
        </p:spPr>
      </p:cxnSp>
      <p:cxnSp>
        <p:nvCxnSpPr>
          <p:cNvPr id="221" name="Google Shape;221;p9"/>
          <p:cNvCxnSpPr/>
          <p:nvPr/>
        </p:nvCxnSpPr>
        <p:spPr>
          <a:xfrm flipH="1" rot="10800000">
            <a:off x="6548720" y="4363072"/>
            <a:ext cx="4291558" cy="687216"/>
          </a:xfrm>
          <a:prstGeom prst="straightConnector1">
            <a:avLst/>
          </a:prstGeom>
          <a:noFill/>
          <a:ln cap="flat" cmpd="sng" w="25400">
            <a:solidFill>
              <a:schemeClr val="accent1"/>
            </a:solidFill>
            <a:prstDash val="solid"/>
            <a:round/>
            <a:headEnd len="sm" w="sm" type="none"/>
            <a:tailEnd len="med" w="med" type="triangle"/>
          </a:ln>
        </p:spPr>
      </p:cxnSp>
      <p:cxnSp>
        <p:nvCxnSpPr>
          <p:cNvPr id="222" name="Google Shape;222;p9"/>
          <p:cNvCxnSpPr/>
          <p:nvPr/>
        </p:nvCxnSpPr>
        <p:spPr>
          <a:xfrm flipH="1" rot="10800000">
            <a:off x="6548720" y="5488070"/>
            <a:ext cx="2621784" cy="602270"/>
          </a:xfrm>
          <a:prstGeom prst="straightConnector1">
            <a:avLst/>
          </a:prstGeom>
          <a:noFill/>
          <a:ln cap="flat" cmpd="sng" w="25400">
            <a:solidFill>
              <a:schemeClr val="accent1"/>
            </a:solidFill>
            <a:prstDash val="solid"/>
            <a:round/>
            <a:headEnd len="sm" w="sm"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0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0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0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0"/>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0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1"/>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0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5"/>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0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0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6"/>
                                        </p:tgtEl>
                                        <p:attrNameLst>
                                          <p:attrName>style.visibility</p:attrName>
                                        </p:attrNameLst>
                                      </p:cBhvr>
                                      <p:to>
                                        <p:strVal val="hidden"/>
                                      </p:to>
                                    </p:set>
                                  </p:childTnLst>
                                </p:cTn>
                              </p:par>
                              <p:par>
                                <p:cTn fill="hold" nodeType="with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1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0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0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2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1"/>
                                          </p:stCondLst>
                                        </p:cTn>
                                        <p:tgtEl>
                                          <p:spTgt spid="20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0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0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02"/>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0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04"/>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3"/>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0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19"/>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06"/>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20"/>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07"/>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21"/>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08"/>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1"/>
                                          </p:stCondLst>
                                        </p:cTn>
                                        <p:tgtEl>
                                          <p:spTgt spid="22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Vert">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2019-07-31T13:36:48Z</dcterms:created>
  <dc:creator>admin</dc:creator>
</cp:coreProperties>
</file>