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fr-FR" sz="1400" strike="noStrike" u="none">
                <a:solidFill>
                  <a:srgbClr val="000000"/>
                </a:solidFill>
                <a:effectLst/>
                <a:uFillTx/>
                <a:latin typeface="Arial"/>
              </a:rPr>
              <a:t>Cliquez pour déplacer la diapo</a:t>
            </a:r>
            <a:endParaRPr b="0" lang="fr-FR" sz="1400" strike="noStrike" u="none">
              <a:solidFill>
                <a:srgbClr val="000000"/>
              </a:solidFill>
              <a:effectLst/>
              <a:uFillTx/>
              <a:latin typeface="Arial"/>
            </a:endParaRPr>
          </a:p>
        </p:txBody>
      </p:sp>
      <p:sp>
        <p:nvSpPr>
          <p:cNvPr id="7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fr-FR" sz="2000" strike="noStrike" u="none">
                <a:solidFill>
                  <a:srgbClr val="000000"/>
                </a:solidFill>
                <a:effectLst/>
                <a:uFillTx/>
                <a:latin typeface="Arial"/>
              </a:rPr>
              <a:t>Cliquez pour modifier le format des notes</a:t>
            </a:r>
            <a:endParaRPr b="0" lang="fr-FR" sz="2000" strike="noStrike" u="none">
              <a:solidFill>
                <a:srgbClr val="000000"/>
              </a:solidFill>
              <a:effectLst/>
              <a:uFillTx/>
              <a:latin typeface="Arial"/>
            </a:endParaRPr>
          </a:p>
        </p:txBody>
      </p:sp>
      <p:sp>
        <p:nvSpPr>
          <p:cNvPr id="75"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trike="noStrike" u="none">
                <a:solidFill>
                  <a:srgbClr val="000000"/>
                </a:solidFill>
                <a:effectLst/>
                <a:uFillTx/>
                <a:latin typeface="Times New Roman"/>
              </a:rPr>
              <a:t>&lt;en-tête&gt;</a:t>
            </a:r>
            <a:endParaRPr b="0" lang="fr-FR" sz="1400" strike="noStrike" u="none">
              <a:solidFill>
                <a:srgbClr val="000000"/>
              </a:solidFill>
              <a:effectLst/>
              <a:uFillTx/>
              <a:latin typeface="Times New Roman"/>
            </a:endParaRPr>
          </a:p>
        </p:txBody>
      </p:sp>
      <p:sp>
        <p:nvSpPr>
          <p:cNvPr id="76"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fr-FR" sz="1400" strike="noStrike" u="none">
                <a:solidFill>
                  <a:srgbClr val="000000"/>
                </a:solidFill>
                <a:effectLst/>
                <a:uFillTx/>
                <a:latin typeface="Times New Roman"/>
              </a:defRPr>
            </a:lvl1pPr>
          </a:lstStyle>
          <a:p>
            <a:pPr indent="0" algn="r">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77"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78"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trike="noStrike" u="none">
                <a:solidFill>
                  <a:srgbClr val="000000"/>
                </a:solidFill>
                <a:effectLst/>
                <a:uFillTx/>
                <a:latin typeface="Times New Roman"/>
              </a:defRPr>
            </a:lvl1pPr>
          </a:lstStyle>
          <a:p>
            <a:pPr indent="0" algn="r">
              <a:buNone/>
            </a:pPr>
            <a:fld id="{12A73F74-919E-4746-BB94-91425E17D00C}" type="slidenum">
              <a:rPr b="0" lang="fr-FR" sz="1400" strike="noStrike" u="none">
                <a:solidFill>
                  <a:srgbClr val="000000"/>
                </a:solidFill>
                <a:effectLst/>
                <a:uFillTx/>
                <a:latin typeface="Times New Roman"/>
              </a:rPr>
              <a:t>&lt;numéro&gt;</a:t>
            </a:fld>
            <a:endParaRPr b="0" lang="fr-FR"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685800" y="1143000"/>
            <a:ext cx="5486040" cy="3085920"/>
          </a:xfrm>
          <a:prstGeom prst="rect">
            <a:avLst/>
          </a:prstGeom>
          <a:ln w="0">
            <a:noFill/>
          </a:ln>
        </p:spPr>
      </p:sp>
      <p:sp>
        <p:nvSpPr>
          <p:cNvPr id="17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72" name="PlaceHolder 3"/>
          <p:cNvSpPr>
            <a:spLocks noGrp="1"/>
          </p:cNvSpPr>
          <p:nvPr>
            <p:ph type="ftr" idx="37"/>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sldImg"/>
          </p:nvPr>
        </p:nvSpPr>
        <p:spPr>
          <a:xfrm>
            <a:off x="685800" y="1143000"/>
            <a:ext cx="5486040" cy="3085920"/>
          </a:xfrm>
          <a:prstGeom prst="rect">
            <a:avLst/>
          </a:prstGeom>
          <a:ln w="0">
            <a:noFill/>
          </a:ln>
        </p:spPr>
      </p:sp>
      <p:sp>
        <p:nvSpPr>
          <p:cNvPr id="19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99" name="PlaceHolder 3"/>
          <p:cNvSpPr>
            <a:spLocks noGrp="1"/>
          </p:cNvSpPr>
          <p:nvPr>
            <p:ph type="ftr" idx="46"/>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sldImg"/>
          </p:nvPr>
        </p:nvSpPr>
        <p:spPr>
          <a:xfrm>
            <a:off x="685800" y="1143000"/>
            <a:ext cx="5486040" cy="3085920"/>
          </a:xfrm>
          <a:prstGeom prst="rect">
            <a:avLst/>
          </a:prstGeom>
          <a:ln w="0">
            <a:noFill/>
          </a:ln>
        </p:spPr>
      </p:sp>
      <p:sp>
        <p:nvSpPr>
          <p:cNvPr id="17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75" name="PlaceHolder 3"/>
          <p:cNvSpPr>
            <a:spLocks noGrp="1"/>
          </p:cNvSpPr>
          <p:nvPr>
            <p:ph type="ftr" idx="38"/>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sldImg"/>
          </p:nvPr>
        </p:nvSpPr>
        <p:spPr>
          <a:xfrm>
            <a:off x="685800" y="1143000"/>
            <a:ext cx="5486040" cy="3085920"/>
          </a:xfrm>
          <a:prstGeom prst="rect">
            <a:avLst/>
          </a:prstGeom>
          <a:ln w="0">
            <a:noFill/>
          </a:ln>
        </p:spPr>
      </p:sp>
      <p:sp>
        <p:nvSpPr>
          <p:cNvPr id="17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78" name="PlaceHolder 3"/>
          <p:cNvSpPr>
            <a:spLocks noGrp="1"/>
          </p:cNvSpPr>
          <p:nvPr>
            <p:ph type="ftr" idx="39"/>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PlaceHolder 1"/>
          <p:cNvSpPr>
            <a:spLocks noGrp="1"/>
          </p:cNvSpPr>
          <p:nvPr>
            <p:ph type="sldImg"/>
          </p:nvPr>
        </p:nvSpPr>
        <p:spPr>
          <a:xfrm>
            <a:off x="685800" y="1143000"/>
            <a:ext cx="5486040" cy="3085920"/>
          </a:xfrm>
          <a:prstGeom prst="rect">
            <a:avLst/>
          </a:prstGeom>
          <a:ln w="0">
            <a:noFill/>
          </a:ln>
        </p:spPr>
      </p:sp>
      <p:sp>
        <p:nvSpPr>
          <p:cNvPr id="18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81" name="PlaceHolder 3"/>
          <p:cNvSpPr>
            <a:spLocks noGrp="1"/>
          </p:cNvSpPr>
          <p:nvPr>
            <p:ph type="ftr" idx="40"/>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6040" cy="3085920"/>
          </a:xfrm>
          <a:prstGeom prst="rect">
            <a:avLst/>
          </a:prstGeom>
          <a:ln w="0">
            <a:noFill/>
          </a:ln>
        </p:spPr>
      </p:sp>
      <p:sp>
        <p:nvSpPr>
          <p:cNvPr id="18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84" name="PlaceHolder 3"/>
          <p:cNvSpPr>
            <a:spLocks noGrp="1"/>
          </p:cNvSpPr>
          <p:nvPr>
            <p:ph type="ftr" idx="41"/>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PlaceHolder 1"/>
          <p:cNvSpPr>
            <a:spLocks noGrp="1"/>
          </p:cNvSpPr>
          <p:nvPr>
            <p:ph type="sldImg"/>
          </p:nvPr>
        </p:nvSpPr>
        <p:spPr>
          <a:xfrm>
            <a:off x="685800" y="1143000"/>
            <a:ext cx="5486040" cy="3085920"/>
          </a:xfrm>
          <a:prstGeom prst="rect">
            <a:avLst/>
          </a:prstGeom>
          <a:ln w="0">
            <a:noFill/>
          </a:ln>
        </p:spPr>
      </p:sp>
      <p:sp>
        <p:nvSpPr>
          <p:cNvPr id="18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87" name="PlaceHolder 3"/>
          <p:cNvSpPr>
            <a:spLocks noGrp="1"/>
          </p:cNvSpPr>
          <p:nvPr>
            <p:ph type="ftr" idx="42"/>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sldImg"/>
          </p:nvPr>
        </p:nvSpPr>
        <p:spPr>
          <a:xfrm>
            <a:off x="685800" y="1143000"/>
            <a:ext cx="5486040" cy="3085920"/>
          </a:xfrm>
          <a:prstGeom prst="rect">
            <a:avLst/>
          </a:prstGeom>
          <a:ln w="0">
            <a:noFill/>
          </a:ln>
        </p:spPr>
      </p:sp>
      <p:sp>
        <p:nvSpPr>
          <p:cNvPr id="18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90" name="PlaceHolder 3"/>
          <p:cNvSpPr>
            <a:spLocks noGrp="1"/>
          </p:cNvSpPr>
          <p:nvPr>
            <p:ph type="ftr" idx="43"/>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685800" y="1143000"/>
            <a:ext cx="5486040" cy="3085920"/>
          </a:xfrm>
          <a:prstGeom prst="rect">
            <a:avLst/>
          </a:prstGeom>
          <a:ln w="0">
            <a:noFill/>
          </a:ln>
        </p:spPr>
      </p:sp>
      <p:sp>
        <p:nvSpPr>
          <p:cNvPr id="1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93" name="PlaceHolder 3"/>
          <p:cNvSpPr>
            <a:spLocks noGrp="1"/>
          </p:cNvSpPr>
          <p:nvPr>
            <p:ph type="ftr" idx="44"/>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type="sldImg"/>
          </p:nvPr>
        </p:nvSpPr>
        <p:spPr>
          <a:xfrm>
            <a:off x="685800" y="1143000"/>
            <a:ext cx="5486040" cy="3085920"/>
          </a:xfrm>
          <a:prstGeom prst="rect">
            <a:avLst/>
          </a:prstGeom>
          <a:ln w="0">
            <a:noFill/>
          </a:ln>
        </p:spPr>
      </p:sp>
      <p:sp>
        <p:nvSpPr>
          <p:cNvPr id="19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fr-FR" sz="1200" strike="noStrike" u="none">
              <a:solidFill>
                <a:schemeClr val="dk1"/>
              </a:solidFill>
              <a:effectLst/>
              <a:uFillTx/>
              <a:latin typeface="Calibri"/>
              <a:ea typeface="Calibri"/>
            </a:endParaRPr>
          </a:p>
        </p:txBody>
      </p:sp>
      <p:sp>
        <p:nvSpPr>
          <p:cNvPr id="196" name="PlaceHolder 3"/>
          <p:cNvSpPr>
            <a:spLocks noGrp="1"/>
          </p:cNvSpPr>
          <p:nvPr>
            <p:ph type="ftr" idx="45"/>
          </p:nvPr>
        </p:nvSpPr>
        <p:spPr>
          <a:xfrm>
            <a:off x="0" y="8685360"/>
            <a:ext cx="2971440" cy="458280"/>
          </a:xfrm>
          <a:prstGeom prst="rect">
            <a:avLst/>
          </a:prstGeom>
          <a:noFill/>
          <a:ln w="0">
            <a:noFill/>
          </a:ln>
        </p:spPr>
        <p:txBody>
          <a:bodyPr lIns="91440" rIns="91440" tIns="45720" bIns="45720" anchor="b">
            <a:noAutofit/>
          </a:bodyPr>
          <a:lstStyle>
            <a:lvl1pPr indent="0">
              <a:lnSpc>
                <a:spcPct val="100000"/>
              </a:lnSpc>
              <a:buNone/>
              <a:tabLst>
                <a:tab algn="l" pos="0"/>
              </a:tabLst>
              <a:defRPr b="0" lang="fr-FR" sz="1200" strike="noStrike" u="none">
                <a:solidFill>
                  <a:schemeClr val="dk1"/>
                </a:solidFill>
                <a:effectLst/>
                <a:uFillTx/>
                <a:latin typeface="Calibri"/>
                <a:ea typeface="Calibri"/>
              </a:defRPr>
            </a:lvl1pPr>
          </a:lstStyle>
          <a:p>
            <a:pPr indent="0">
              <a:lnSpc>
                <a:spcPct val="100000"/>
              </a:lnSpc>
              <a:buNone/>
              <a:tabLst>
                <a:tab algn="l" pos="0"/>
              </a:tabLst>
            </a:pPr>
            <a:r>
              <a:rPr b="0" lang="fr-FR" sz="1200" strike="noStrike" u="none">
                <a:solidFill>
                  <a:schemeClr val="dk1"/>
                </a:solidFill>
                <a:effectLst/>
                <a:uFillTx/>
                <a:latin typeface="Calibri"/>
                <a:ea typeface="Calibri"/>
              </a:rPr>
              <a:t>NSI - Première</a:t>
            </a:r>
            <a:endParaRPr b="0" lang="fr-FR"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buNone/>
            </a:pPr>
            <a:r>
              <a:rPr b="0" lang="fr-FR" sz="7200" strike="noStrike" u="none">
                <a:solidFill>
                  <a:srgbClr val="000000"/>
                </a:solidFill>
                <a:effectLst/>
                <a:uFillTx/>
                <a:latin typeface="Arial"/>
              </a:rPr>
              <a:t>Cliquez pour éditer le format du texte-titre</a:t>
            </a:r>
            <a:endParaRPr b="0" lang="fr-FR" sz="7200" strike="noStrike" u="none">
              <a:solidFill>
                <a:srgbClr val="000000"/>
              </a:solidFill>
              <a:effectLst/>
              <a:uFillTx/>
              <a:latin typeface="Arial"/>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244E8638-0E26-4901-AFD5-154486ECFB8D}"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Cliquez pour éditer le format du plan de texte</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niveau de plan</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Troisième niveau de plan</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Quatrième niveau de plan</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bg>
      <p:bgPr>
        <a:solidFill>
          <a:schemeClr val="lt1"/>
        </a:solidFill>
      </p:bgPr>
    </p:bg>
    <p:spTree>
      <p:nvGrpSpPr>
        <p:cNvPr id="1" name=""/>
        <p:cNvGrpSpPr/>
        <p:nvPr/>
      </p:nvGrpSpPr>
      <p:grpSpPr>
        <a:xfrm>
          <a:off x="0" y="0"/>
          <a:ext cx="0" cy="0"/>
          <a:chOff x="0" y="0"/>
          <a:chExt cx="0" cy="0"/>
        </a:xfrm>
      </p:grpSpPr>
      <p:sp>
        <p:nvSpPr>
          <p:cNvPr id="55"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56" name="Google Shape;60;p19" title="Background Shape"/>
          <p:cNvSpPr/>
          <p:nvPr/>
        </p:nvSpPr>
        <p:spPr>
          <a:xfrm>
            <a:off x="0" y="360"/>
            <a:ext cx="5303160" cy="6857280"/>
          </a:xfrm>
          <a:prstGeom prst="rect">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57"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Autofit/>
          </a:bodyPr>
          <a:p>
            <a:pPr indent="0">
              <a:buNone/>
            </a:pPr>
            <a:r>
              <a:rPr b="0" lang="fr-FR" sz="4800" strike="noStrike" u="none">
                <a:solidFill>
                  <a:srgbClr val="000000"/>
                </a:solidFill>
                <a:effectLst/>
                <a:uFillTx/>
                <a:latin typeface="Arial"/>
              </a:rPr>
              <a:t>Cliquez pour éditer le format du texte-titre</a:t>
            </a:r>
            <a:endParaRPr b="0" lang="fr-FR" sz="4800" strike="noStrike" u="none">
              <a:solidFill>
                <a:srgbClr val="000000"/>
              </a:solidFill>
              <a:effectLst/>
              <a:uFillTx/>
              <a:latin typeface="Arial"/>
            </a:endParaRPr>
          </a:p>
        </p:txBody>
      </p:sp>
      <p:sp>
        <p:nvSpPr>
          <p:cNvPr id="58" name="PlaceHolder 2"/>
          <p:cNvSpPr>
            <a:spLocks noGrp="1"/>
          </p:cNvSpPr>
          <p:nvPr>
            <p:ph type="body"/>
          </p:nvPr>
        </p:nvSpPr>
        <p:spPr>
          <a:xfrm>
            <a:off x="6256080" y="685800"/>
            <a:ext cx="5211720" cy="51750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59" name="PlaceHolder 3"/>
          <p:cNvSpPr>
            <a:spLocks noGrp="1"/>
          </p:cNvSpPr>
          <p:nvPr>
            <p:ph type="body"/>
          </p:nvPr>
        </p:nvSpPr>
        <p:spPr>
          <a:xfrm>
            <a:off x="723960" y="2856240"/>
            <a:ext cx="3855240" cy="3010680"/>
          </a:xfrm>
          <a:prstGeom prst="rect">
            <a:avLst/>
          </a:prstGeom>
          <a:noFill/>
          <a:ln w="0">
            <a:noFill/>
          </a:ln>
        </p:spPr>
        <p:txBody>
          <a:bodyPr lIns="91440" rIns="91440" tIns="45720" bIns="45720" anchor="t">
            <a:normAutofit fontScale="85000" lnSpcReduction="19999"/>
          </a:bodyPr>
          <a:p>
            <a:pPr marL="432000" indent="-324000">
              <a:spcBef>
                <a:spcPts val="1417"/>
              </a:spcBef>
              <a:buClr>
                <a:srgbClr val="000000"/>
              </a:buClr>
              <a:buSzPct val="45000"/>
              <a:buFont typeface="Wingdings" charset="2"/>
              <a:buChar char=""/>
            </a:pPr>
            <a:r>
              <a:rPr b="0" lang="fr-FR" sz="1600" strike="noStrike" u="none">
                <a:solidFill>
                  <a:srgbClr val="000000"/>
                </a:solidFill>
                <a:effectLst/>
                <a:uFillTx/>
                <a:latin typeface="Arial"/>
              </a:rPr>
              <a:t>Cliquez pour éditer le format du plan de texte</a:t>
            </a:r>
            <a:endParaRPr b="0" lang="fr-FR" sz="16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600" strike="noStrike" u="none">
                <a:solidFill>
                  <a:srgbClr val="000000"/>
                </a:solidFill>
                <a:effectLst/>
                <a:uFillTx/>
                <a:latin typeface="Arial"/>
              </a:rPr>
              <a:t>Second niveau de plan</a:t>
            </a:r>
            <a:endParaRPr b="0" lang="fr-FR" sz="16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600" strike="noStrike" u="none">
                <a:solidFill>
                  <a:srgbClr val="000000"/>
                </a:solidFill>
                <a:effectLst/>
                <a:uFillTx/>
                <a:latin typeface="Arial"/>
              </a:rPr>
              <a:t>Troisième niveau de plan</a:t>
            </a:r>
            <a:endParaRPr b="0" lang="fr-FR" sz="16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600" strike="noStrike" u="none">
                <a:solidFill>
                  <a:srgbClr val="000000"/>
                </a:solidFill>
                <a:effectLst/>
                <a:uFillTx/>
                <a:latin typeface="Arial"/>
              </a:rPr>
              <a:t>Quatrième niveau de plan</a:t>
            </a:r>
            <a:endParaRPr b="0" lang="fr-FR" sz="16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Cinquième niveau de plan</a:t>
            </a:r>
            <a:endParaRPr b="0" lang="fr-FR" sz="16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Sixième niveau de plan</a:t>
            </a:r>
            <a:endParaRPr b="0" lang="fr-FR" sz="16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Septième niveau de plan</a:t>
            </a:r>
            <a:endParaRPr b="0" lang="fr-FR" sz="1600" strike="noStrike" u="none">
              <a:solidFill>
                <a:srgbClr val="000000"/>
              </a:solidFill>
              <a:effectLst/>
              <a:uFillTx/>
              <a:latin typeface="Arial"/>
            </a:endParaRPr>
          </a:p>
        </p:txBody>
      </p:sp>
      <p:sp>
        <p:nvSpPr>
          <p:cNvPr id="60" name="PlaceHolder 4"/>
          <p:cNvSpPr>
            <a:spLocks noGrp="1"/>
          </p:cNvSpPr>
          <p:nvPr>
            <p:ph type="dt" idx="28"/>
          </p:nvPr>
        </p:nvSpPr>
        <p:spPr>
          <a:xfrm>
            <a:off x="72396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61" name="PlaceHolder 5"/>
          <p:cNvSpPr>
            <a:spLocks noGrp="1"/>
          </p:cNvSpPr>
          <p:nvPr>
            <p:ph type="ftr" idx="29"/>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62" name="PlaceHolder 6"/>
          <p:cNvSpPr>
            <a:spLocks noGrp="1"/>
          </p:cNvSpPr>
          <p:nvPr>
            <p:ph type="sldNum" idx="30"/>
          </p:nvPr>
        </p:nvSpPr>
        <p:spPr>
          <a:xfrm>
            <a:off x="98830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AF421DAA-3E1C-4E24-8D58-F90D2007005F}"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
        <p:nvSpPr>
          <p:cNvPr id="63" name="Google Shape;67;p19" title="Divider Bar"/>
          <p:cNvSpPr/>
          <p:nvPr/>
        </p:nvSpPr>
        <p:spPr>
          <a:xfrm>
            <a:off x="530352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bg>
      <p:bgPr>
        <a:solidFill>
          <a:schemeClr val="lt1"/>
        </a:solidFill>
      </p:bgPr>
    </p:bg>
    <p:spTree>
      <p:nvGrpSpPr>
        <p:cNvPr id="1" name=""/>
        <p:cNvGrpSpPr/>
        <p:nvPr/>
      </p:nvGrpSpPr>
      <p:grpSpPr>
        <a:xfrm>
          <a:off x="0" y="0"/>
          <a:ext cx="0" cy="0"/>
          <a:chOff x="0" y="0"/>
          <a:chExt cx="0" cy="0"/>
        </a:xfrm>
      </p:grpSpPr>
      <p:sp>
        <p:nvSpPr>
          <p:cNvPr id="64"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65" name="Google Shape;69;p20" title="Background Shape"/>
          <p:cNvSpPr/>
          <p:nvPr/>
        </p:nvSpPr>
        <p:spPr>
          <a:xfrm>
            <a:off x="0" y="360"/>
            <a:ext cx="5303160" cy="6857280"/>
          </a:xfrm>
          <a:prstGeom prst="rect">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
        <p:nvSpPr>
          <p:cNvPr id="66"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rmAutofit fontScale="85000" lnSpcReduction="9999"/>
          </a:bodyPr>
          <a:p>
            <a:pPr indent="0">
              <a:buNone/>
            </a:pPr>
            <a:r>
              <a:rPr b="0" lang="fr-FR" sz="4800" strike="noStrike" u="none">
                <a:solidFill>
                  <a:srgbClr val="000000"/>
                </a:solidFill>
                <a:effectLst/>
                <a:uFillTx/>
                <a:latin typeface="Arial"/>
              </a:rPr>
              <a:t>Cliquez pour éditer le format du texte-titre</a:t>
            </a:r>
            <a:endParaRPr b="0" lang="fr-FR" sz="4800" strike="noStrike" u="none">
              <a:solidFill>
                <a:srgbClr val="000000"/>
              </a:solidFill>
              <a:effectLst/>
              <a:uFillTx/>
              <a:latin typeface="Arial"/>
            </a:endParaRPr>
          </a:p>
        </p:txBody>
      </p:sp>
      <p:sp>
        <p:nvSpPr>
          <p:cNvPr id="67" name="PlaceHolder 2"/>
          <p:cNvSpPr>
            <a:spLocks noGrp="1"/>
          </p:cNvSpPr>
          <p:nvPr>
            <p:ph type="body"/>
          </p:nvPr>
        </p:nvSpPr>
        <p:spPr>
          <a:xfrm>
            <a:off x="5532120" y="0"/>
            <a:ext cx="6659640" cy="68576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68" name="PlaceHolder 3"/>
          <p:cNvSpPr>
            <a:spLocks noGrp="1"/>
          </p:cNvSpPr>
          <p:nvPr>
            <p:ph type="body"/>
          </p:nvPr>
        </p:nvSpPr>
        <p:spPr>
          <a:xfrm>
            <a:off x="723960" y="2855880"/>
            <a:ext cx="3855240" cy="3011040"/>
          </a:xfrm>
          <a:prstGeom prst="rect">
            <a:avLst/>
          </a:prstGeom>
          <a:noFill/>
          <a:ln w="0">
            <a:noFill/>
          </a:ln>
        </p:spPr>
        <p:txBody>
          <a:bodyPr lIns="91440" rIns="91440" tIns="45720" bIns="45720" anchor="t">
            <a:normAutofit fontScale="85000" lnSpcReduction="19999"/>
          </a:bodyPr>
          <a:p>
            <a:pPr marL="432000" indent="-324000">
              <a:spcBef>
                <a:spcPts val="1417"/>
              </a:spcBef>
              <a:buClr>
                <a:srgbClr val="000000"/>
              </a:buClr>
              <a:buSzPct val="45000"/>
              <a:buFont typeface="Wingdings" charset="2"/>
              <a:buChar char=""/>
            </a:pPr>
            <a:r>
              <a:rPr b="0" lang="fr-FR" sz="1600" strike="noStrike" u="none">
                <a:solidFill>
                  <a:srgbClr val="000000"/>
                </a:solidFill>
                <a:effectLst/>
                <a:uFillTx/>
                <a:latin typeface="Arial"/>
              </a:rPr>
              <a:t>Cliquez pour éditer le format du plan de texte</a:t>
            </a:r>
            <a:endParaRPr b="0" lang="fr-FR" sz="16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600" strike="noStrike" u="none">
                <a:solidFill>
                  <a:srgbClr val="000000"/>
                </a:solidFill>
                <a:effectLst/>
                <a:uFillTx/>
                <a:latin typeface="Arial"/>
              </a:rPr>
              <a:t>Second niveau de plan</a:t>
            </a:r>
            <a:endParaRPr b="0" lang="fr-FR" sz="16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600" strike="noStrike" u="none">
                <a:solidFill>
                  <a:srgbClr val="000000"/>
                </a:solidFill>
                <a:effectLst/>
                <a:uFillTx/>
                <a:latin typeface="Arial"/>
              </a:rPr>
              <a:t>Troisième niveau de plan</a:t>
            </a:r>
            <a:endParaRPr b="0" lang="fr-FR" sz="16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600" strike="noStrike" u="none">
                <a:solidFill>
                  <a:srgbClr val="000000"/>
                </a:solidFill>
                <a:effectLst/>
                <a:uFillTx/>
                <a:latin typeface="Arial"/>
              </a:rPr>
              <a:t>Quatrième niveau de plan</a:t>
            </a:r>
            <a:endParaRPr b="0" lang="fr-FR" sz="16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Cinquième niveau de plan</a:t>
            </a:r>
            <a:endParaRPr b="0" lang="fr-FR" sz="16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Sixième niveau de plan</a:t>
            </a:r>
            <a:endParaRPr b="0" lang="fr-FR" sz="16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600" strike="noStrike" u="none">
                <a:solidFill>
                  <a:srgbClr val="000000"/>
                </a:solidFill>
                <a:effectLst/>
                <a:uFillTx/>
                <a:latin typeface="Arial"/>
              </a:rPr>
              <a:t>Septième niveau de plan</a:t>
            </a:r>
            <a:endParaRPr b="0" lang="fr-FR" sz="1600" strike="noStrike" u="none">
              <a:solidFill>
                <a:srgbClr val="000000"/>
              </a:solidFill>
              <a:effectLst/>
              <a:uFillTx/>
              <a:latin typeface="Arial"/>
            </a:endParaRPr>
          </a:p>
        </p:txBody>
      </p:sp>
      <p:sp>
        <p:nvSpPr>
          <p:cNvPr id="69" name="PlaceHolder 4"/>
          <p:cNvSpPr>
            <a:spLocks noGrp="1"/>
          </p:cNvSpPr>
          <p:nvPr>
            <p:ph type="dt" idx="31"/>
          </p:nvPr>
        </p:nvSpPr>
        <p:spPr>
          <a:xfrm>
            <a:off x="72396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70" name="PlaceHolder 5"/>
          <p:cNvSpPr>
            <a:spLocks noGrp="1"/>
          </p:cNvSpPr>
          <p:nvPr>
            <p:ph type="ftr" idx="32"/>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71" name="PlaceHolder 6"/>
          <p:cNvSpPr>
            <a:spLocks noGrp="1"/>
          </p:cNvSpPr>
          <p:nvPr>
            <p:ph type="sldNum" idx="33"/>
          </p:nvPr>
        </p:nvSpPr>
        <p:spPr>
          <a:xfrm>
            <a:off x="98830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1F8A5663-B4B6-4475-9629-FDBD178B7D4F}"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
        <p:nvSpPr>
          <p:cNvPr id="72" name="Google Shape;76;p20" title="Divider Bar"/>
          <p:cNvSpPr/>
          <p:nvPr/>
        </p:nvSpPr>
        <p:spPr>
          <a:xfrm>
            <a:off x="530352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ffffff"/>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bg>
      <p:bgPr>
        <a:solidFill>
          <a:schemeClr val="lt1"/>
        </a:solidFill>
      </p:bgPr>
    </p:bg>
    <p:spTree>
      <p:nvGrpSpPr>
        <p:cNvPr id="1" name=""/>
        <p:cNvGrpSpPr/>
        <p:nvPr/>
      </p:nvGrpSpPr>
      <p:grpSpPr>
        <a:xfrm>
          <a:off x="0" y="0"/>
          <a:ext cx="0" cy="0"/>
          <a:chOff x="0" y="0"/>
          <a:chExt cx="0" cy="0"/>
        </a:xfrm>
      </p:grpSpPr>
      <p:sp>
        <p:nvSpPr>
          <p:cNvPr id="6"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8" name="PlaceHolder 2"/>
          <p:cNvSpPr>
            <a:spLocks noGrp="1"/>
          </p:cNvSpPr>
          <p:nvPr>
            <p:ph type="body"/>
          </p:nvPr>
        </p:nvSpPr>
        <p:spPr>
          <a:xfrm rot="5400000">
            <a:off x="4386600" y="-719280"/>
            <a:ext cx="3571560" cy="960084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9" name="PlaceHolder 3"/>
          <p:cNvSpPr>
            <a:spLocks noGrp="1"/>
          </p:cNvSpPr>
          <p:nvPr>
            <p:ph type="dt" idx="4"/>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10" name="PlaceHolder 4"/>
          <p:cNvSpPr>
            <a:spLocks noGrp="1"/>
          </p:cNvSpPr>
          <p:nvPr>
            <p:ph type="ftr" idx="5"/>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11" name="PlaceHolder 5"/>
          <p:cNvSpPr>
            <a:spLocks noGrp="1"/>
          </p:cNvSpPr>
          <p:nvPr>
            <p:ph type="sldNum" idx="6"/>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39BC2F6C-C802-4ADC-B39F-3C12BA4D5605}"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bg>
      <p:bgPr>
        <a:solidFill>
          <a:schemeClr val="lt1"/>
        </a:solidFill>
      </p:bgPr>
    </p:bg>
    <p:spTree>
      <p:nvGrpSpPr>
        <p:cNvPr id="1" name=""/>
        <p:cNvGrpSpPr/>
        <p:nvPr/>
      </p:nvGrpSpPr>
      <p:grpSpPr>
        <a:xfrm>
          <a:off x="0" y="0"/>
          <a:ext cx="0" cy="0"/>
          <a:chOff x="0" y="0"/>
          <a:chExt cx="0" cy="0"/>
        </a:xfrm>
      </p:grpSpPr>
      <p:sp>
        <p:nvSpPr>
          <p:cNvPr id="12"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3" name="PlaceHolder 1"/>
          <p:cNvSpPr>
            <a:spLocks noGrp="1"/>
          </p:cNvSpPr>
          <p:nvPr>
            <p:ph type="title"/>
          </p:nvPr>
        </p:nvSpPr>
        <p:spPr>
          <a:xfrm rot="5400000">
            <a:off x="7758000" y="2463120"/>
            <a:ext cx="5243040" cy="1565280"/>
          </a:xfrm>
          <a:prstGeom prst="rect">
            <a:avLst/>
          </a:prstGeom>
          <a:noFill/>
          <a:ln w="0">
            <a:noFill/>
          </a:ln>
        </p:spPr>
        <p:txBody>
          <a:bodyPr lIns="91440" rIns="91440" tIns="45720" bIns="45720" anchor="t">
            <a:normAutofit fontScale="92500" lnSpcReduction="9999"/>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14" name="PlaceHolder 2"/>
          <p:cNvSpPr>
            <a:spLocks noGrp="1"/>
          </p:cNvSpPr>
          <p:nvPr>
            <p:ph type="body"/>
          </p:nvPr>
        </p:nvSpPr>
        <p:spPr>
          <a:xfrm rot="5400000">
            <a:off x="2840040" y="-843840"/>
            <a:ext cx="5243040" cy="81792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15" name="PlaceHolder 3"/>
          <p:cNvSpPr>
            <a:spLocks noGrp="1"/>
          </p:cNvSpPr>
          <p:nvPr>
            <p:ph type="dt" idx="7"/>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16" name="PlaceHolder 4"/>
          <p:cNvSpPr>
            <a:spLocks noGrp="1"/>
          </p:cNvSpPr>
          <p:nvPr>
            <p:ph type="ftr" idx="8"/>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0B7ACFC9-03AD-4B59-95EC-1288AD6F1827}"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bg>
      <p:bgPr>
        <a:solidFill>
          <a:schemeClr val="lt1"/>
        </a:solidFill>
      </p:bgPr>
    </p:bg>
    <p:spTree>
      <p:nvGrpSpPr>
        <p:cNvPr id="1" name=""/>
        <p:cNvGrpSpPr/>
        <p:nvPr/>
      </p:nvGrpSpPr>
      <p:grpSpPr>
        <a:xfrm>
          <a:off x="0" y="0"/>
          <a:ext cx="0" cy="0"/>
          <a:chOff x="0" y="0"/>
          <a:chExt cx="0" cy="0"/>
        </a:xfrm>
      </p:grpSpPr>
      <p:sp>
        <p:nvSpPr>
          <p:cNvPr id="18"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1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20" name="PlaceHolder 2"/>
          <p:cNvSpPr>
            <a:spLocks noGrp="1"/>
          </p:cNvSpPr>
          <p:nvPr>
            <p:ph type="body"/>
          </p:nvPr>
        </p:nvSpPr>
        <p:spPr>
          <a:xfrm>
            <a:off x="1371600" y="2286000"/>
            <a:ext cx="9600840" cy="35809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21" name="PlaceHolder 3"/>
          <p:cNvSpPr>
            <a:spLocks noGrp="1"/>
          </p:cNvSpPr>
          <p:nvPr>
            <p:ph type="dt" idx="10"/>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22" name="PlaceHolder 4"/>
          <p:cNvSpPr>
            <a:spLocks noGrp="1"/>
          </p:cNvSpPr>
          <p:nvPr>
            <p:ph type="ftr" idx="11"/>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23" name="PlaceHolder 5"/>
          <p:cNvSpPr>
            <a:spLocks noGrp="1"/>
          </p:cNvSpPr>
          <p:nvPr>
            <p:ph type="sldNum" idx="12"/>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824CC38D-597E-410F-9AC0-CF6CC5696D21}"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24"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25" name="PlaceHolder 1"/>
          <p:cNvSpPr>
            <a:spLocks noGrp="1"/>
          </p:cNvSpPr>
          <p:nvPr>
            <p:ph type="title"/>
          </p:nvPr>
        </p:nvSpPr>
        <p:spPr>
          <a:xfrm>
            <a:off x="765000" y="1301400"/>
            <a:ext cx="9612720" cy="2852280"/>
          </a:xfrm>
          <a:prstGeom prst="rect">
            <a:avLst/>
          </a:prstGeom>
          <a:noFill/>
          <a:ln w="0">
            <a:noFill/>
          </a:ln>
        </p:spPr>
        <p:txBody>
          <a:bodyPr lIns="91440" rIns="91440" tIns="45720" bIns="45720" anchor="b">
            <a:normAutofit/>
          </a:bodyPr>
          <a:p>
            <a:pPr indent="0">
              <a:buNone/>
            </a:pPr>
            <a:r>
              <a:rPr b="0" lang="fr-FR" sz="7200" strike="noStrike" u="none">
                <a:solidFill>
                  <a:srgbClr val="000000"/>
                </a:solidFill>
                <a:effectLst/>
                <a:uFillTx/>
                <a:latin typeface="Arial"/>
              </a:rPr>
              <a:t>Cliquez pour éditer le format du texte-titre</a:t>
            </a:r>
            <a:endParaRPr b="0" lang="fr-FR" sz="7200" strike="noStrike" u="none">
              <a:solidFill>
                <a:srgbClr val="000000"/>
              </a:solidFill>
              <a:effectLst/>
              <a:uFillTx/>
              <a:latin typeface="Arial"/>
            </a:endParaRPr>
          </a:p>
        </p:txBody>
      </p:sp>
      <p:sp>
        <p:nvSpPr>
          <p:cNvPr id="26" name="PlaceHolder 2"/>
          <p:cNvSpPr>
            <a:spLocks noGrp="1"/>
          </p:cNvSpPr>
          <p:nvPr>
            <p:ph type="body"/>
          </p:nvPr>
        </p:nvSpPr>
        <p:spPr>
          <a:xfrm>
            <a:off x="765000" y="4216320"/>
            <a:ext cx="9612720" cy="1143000"/>
          </a:xfrm>
          <a:prstGeom prst="rect">
            <a:avLst/>
          </a:prstGeom>
          <a:noFill/>
          <a:ln w="0">
            <a:noFill/>
          </a:ln>
        </p:spPr>
        <p:txBody>
          <a:bodyPr lIns="91440" rIns="91440" tIns="45720" bIns="45720" anchor="t">
            <a:normAutofit fontScale="32500" lnSpcReduction="19999"/>
          </a:bodyPr>
          <a:p>
            <a:pPr marL="432000" indent="-324000">
              <a:spcBef>
                <a:spcPts val="1417"/>
              </a:spcBef>
              <a:buClr>
                <a:srgbClr val="000000"/>
              </a:buClr>
              <a:buSzPct val="45000"/>
              <a:buFont typeface="Wingdings" charset="2"/>
              <a:buChar char=""/>
            </a:pPr>
            <a:r>
              <a:rPr b="0" lang="fr-FR" sz="2400" strike="noStrike" u="none">
                <a:solidFill>
                  <a:srgbClr val="000000"/>
                </a:solidFill>
                <a:effectLst/>
                <a:uFillTx/>
                <a:latin typeface="Arial"/>
              </a:rPr>
              <a:t>Cliquez pour éditer le format du plan de texte</a:t>
            </a:r>
            <a:endParaRPr b="0" lang="fr-FR" sz="2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400" strike="noStrike" u="none">
                <a:solidFill>
                  <a:srgbClr val="000000"/>
                </a:solidFill>
                <a:effectLst/>
                <a:uFillTx/>
                <a:latin typeface="Arial"/>
              </a:rPr>
              <a:t>Second niveau de plan</a:t>
            </a:r>
            <a:endParaRPr b="0" lang="fr-FR" sz="2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effectLst/>
                <a:uFillTx/>
                <a:latin typeface="Arial"/>
              </a:rPr>
              <a:t>Troisième niveau de plan</a:t>
            </a:r>
            <a:endParaRPr b="0" lang="fr-FR"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400" strike="noStrike" u="none">
                <a:solidFill>
                  <a:srgbClr val="000000"/>
                </a:solidFill>
                <a:effectLst/>
                <a:uFillTx/>
                <a:latin typeface="Arial"/>
              </a:rPr>
              <a:t>Quatrième niveau de plan</a:t>
            </a:r>
            <a:endParaRPr b="0" lang="fr-FR" sz="2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400" strike="noStrike" u="none">
                <a:solidFill>
                  <a:srgbClr val="000000"/>
                </a:solidFill>
                <a:effectLst/>
                <a:uFillTx/>
                <a:latin typeface="Arial"/>
              </a:rPr>
              <a:t>Cinquième niveau de plan</a:t>
            </a:r>
            <a:endParaRPr b="0" lang="fr-FR" sz="2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400" strike="noStrike" u="none">
                <a:solidFill>
                  <a:srgbClr val="000000"/>
                </a:solidFill>
                <a:effectLst/>
                <a:uFillTx/>
                <a:latin typeface="Arial"/>
              </a:rPr>
              <a:t>Sixième niveau de plan</a:t>
            </a:r>
            <a:endParaRPr b="0" lang="fr-FR" sz="2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400" strike="noStrike" u="none">
                <a:solidFill>
                  <a:srgbClr val="000000"/>
                </a:solidFill>
                <a:effectLst/>
                <a:uFillTx/>
                <a:latin typeface="Arial"/>
              </a:rPr>
              <a:t>Septième niveau de plan</a:t>
            </a:r>
            <a:endParaRPr b="0" lang="fr-FR" sz="2400" strike="noStrike" u="none">
              <a:solidFill>
                <a:srgbClr val="000000"/>
              </a:solidFill>
              <a:effectLst/>
              <a:uFillTx/>
              <a:latin typeface="Arial"/>
            </a:endParaRPr>
          </a:p>
        </p:txBody>
      </p:sp>
      <p:sp>
        <p:nvSpPr>
          <p:cNvPr id="27" name="PlaceHolder 3"/>
          <p:cNvSpPr>
            <a:spLocks noGrp="1"/>
          </p:cNvSpPr>
          <p:nvPr>
            <p:ph type="dt" idx="13"/>
          </p:nvPr>
        </p:nvSpPr>
        <p:spPr>
          <a:xfrm>
            <a:off x="739080" y="6453360"/>
            <a:ext cx="162216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28" name="PlaceHolder 4"/>
          <p:cNvSpPr>
            <a:spLocks noGrp="1"/>
          </p:cNvSpPr>
          <p:nvPr>
            <p:ph type="ftr" idx="14"/>
          </p:nvPr>
        </p:nvSpPr>
        <p:spPr>
          <a:xfrm>
            <a:off x="2584440" y="6453360"/>
            <a:ext cx="702288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29" name="PlaceHolder 5"/>
          <p:cNvSpPr>
            <a:spLocks noGrp="1"/>
          </p:cNvSpPr>
          <p:nvPr>
            <p:ph type="sldNum" idx="15"/>
          </p:nvPr>
        </p:nvSpPr>
        <p:spPr>
          <a:xfrm>
            <a:off x="983052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lt2"/>
                </a:solidFill>
                <a:effectLst/>
                <a:uFillTx/>
                <a:latin typeface="Arial"/>
                <a:ea typeface="Arial"/>
              </a:defRPr>
            </a:lvl1pPr>
          </a:lstStyle>
          <a:p>
            <a:pPr indent="0" algn="r">
              <a:lnSpc>
                <a:spcPct val="100000"/>
              </a:lnSpc>
              <a:buNone/>
              <a:tabLst>
                <a:tab algn="l" pos="0"/>
              </a:tabLst>
            </a:pPr>
            <a:fld id="{DC5CCACB-31AC-40FE-A465-B7D8E5F2FDEF}" type="slidenum">
              <a:rPr b="0" lang="fr-FR" sz="1200" strike="noStrike" u="none">
                <a:solidFill>
                  <a:schemeClr val="lt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bg>
      <p:bgPr>
        <a:solidFill>
          <a:schemeClr val="lt1"/>
        </a:solidFill>
      </p:bgPr>
    </p:bg>
    <p:spTree>
      <p:nvGrpSpPr>
        <p:cNvPr id="1" name=""/>
        <p:cNvGrpSpPr/>
        <p:nvPr/>
      </p:nvGrpSpPr>
      <p:grpSpPr>
        <a:xfrm>
          <a:off x="0" y="0"/>
          <a:ext cx="0" cy="0"/>
          <a:chOff x="0" y="0"/>
          <a:chExt cx="0" cy="0"/>
        </a:xfrm>
      </p:grpSpPr>
      <p:sp>
        <p:nvSpPr>
          <p:cNvPr id="30"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32" name="PlaceHolder 2"/>
          <p:cNvSpPr>
            <a:spLocks noGrp="1"/>
          </p:cNvSpPr>
          <p:nvPr>
            <p:ph type="body"/>
          </p:nvPr>
        </p:nvSpPr>
        <p:spPr>
          <a:xfrm>
            <a:off x="1371600" y="2286000"/>
            <a:ext cx="4447440" cy="358092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33" name="PlaceHolder 3"/>
          <p:cNvSpPr>
            <a:spLocks noGrp="1"/>
          </p:cNvSpPr>
          <p:nvPr>
            <p:ph type="body"/>
          </p:nvPr>
        </p:nvSpPr>
        <p:spPr>
          <a:xfrm>
            <a:off x="6525360" y="2286000"/>
            <a:ext cx="4447440" cy="3580920"/>
          </a:xfrm>
          <a:prstGeom prst="rect">
            <a:avLst/>
          </a:prstGeom>
          <a:noFill/>
          <a:ln w="0">
            <a:noFill/>
          </a:ln>
        </p:spPr>
        <p:txBody>
          <a:bodyPr lIns="91440" rIns="91440" tIns="45720" bIns="45720" anchor="t">
            <a:normAutofit fontScale="92500" lnSpcReduction="19999"/>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34" name="PlaceHolder 4"/>
          <p:cNvSpPr>
            <a:spLocks noGrp="1"/>
          </p:cNvSpPr>
          <p:nvPr>
            <p:ph type="dt" idx="16"/>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35" name="PlaceHolder 5"/>
          <p:cNvSpPr>
            <a:spLocks noGrp="1"/>
          </p:cNvSpPr>
          <p:nvPr>
            <p:ph type="ftr" idx="17"/>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36" name="PlaceHolder 6"/>
          <p:cNvSpPr>
            <a:spLocks noGrp="1"/>
          </p:cNvSpPr>
          <p:nvPr>
            <p:ph type="sldNum" idx="18"/>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89BD0EB7-5ADE-44FA-9145-D6A54E0865C2}"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bg>
      <p:bgPr>
        <a:solidFill>
          <a:schemeClr val="lt1"/>
        </a:solidFill>
      </p:bgPr>
    </p:bg>
    <p:spTree>
      <p:nvGrpSpPr>
        <p:cNvPr id="1" name=""/>
        <p:cNvGrpSpPr/>
        <p:nvPr/>
      </p:nvGrpSpPr>
      <p:grpSpPr>
        <a:xfrm>
          <a:off x="0" y="0"/>
          <a:ext cx="0" cy="0"/>
          <a:chOff x="0" y="0"/>
          <a:chExt cx="0" cy="0"/>
        </a:xfrm>
      </p:grpSpPr>
      <p:sp>
        <p:nvSpPr>
          <p:cNvPr id="37"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3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39" name="PlaceHolder 2"/>
          <p:cNvSpPr>
            <a:spLocks noGrp="1"/>
          </p:cNvSpPr>
          <p:nvPr>
            <p:ph type="body"/>
          </p:nvPr>
        </p:nvSpPr>
        <p:spPr>
          <a:xfrm>
            <a:off x="1371600" y="2340720"/>
            <a:ext cx="4443480" cy="82368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fr-FR" sz="3000" strike="noStrike" u="none">
                <a:solidFill>
                  <a:srgbClr val="000000"/>
                </a:solidFill>
                <a:effectLst/>
                <a:uFillTx/>
                <a:latin typeface="Arial"/>
              </a:rPr>
              <a:t>Cliquez pour éditer le format du plan de texte</a:t>
            </a:r>
            <a:endParaRPr b="0" lang="fr-FR" sz="3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3000" strike="noStrike" u="none">
                <a:solidFill>
                  <a:srgbClr val="000000"/>
                </a:solidFill>
                <a:effectLst/>
                <a:uFillTx/>
                <a:latin typeface="Arial"/>
              </a:rPr>
              <a:t>Second niveau de plan</a:t>
            </a:r>
            <a:endParaRPr b="0" lang="fr-FR" sz="3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3000" strike="noStrike" u="none">
                <a:solidFill>
                  <a:srgbClr val="000000"/>
                </a:solidFill>
                <a:effectLst/>
                <a:uFillTx/>
                <a:latin typeface="Arial"/>
              </a:rPr>
              <a:t>Troisième niveau de plan</a:t>
            </a:r>
            <a:endParaRPr b="0" lang="fr-FR" sz="3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3000" strike="noStrike" u="none">
                <a:solidFill>
                  <a:srgbClr val="000000"/>
                </a:solidFill>
                <a:effectLst/>
                <a:uFillTx/>
                <a:latin typeface="Arial"/>
              </a:rPr>
              <a:t>Quatrième niveau de plan</a:t>
            </a:r>
            <a:endParaRPr b="0" lang="fr-FR" sz="3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Cinquième niveau de plan</a:t>
            </a:r>
            <a:endParaRPr b="0" lang="fr-FR" sz="3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Sixième niveau de plan</a:t>
            </a:r>
            <a:endParaRPr b="0" lang="fr-FR" sz="3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Septième niveau de plan</a:t>
            </a:r>
            <a:endParaRPr b="0" lang="fr-FR" sz="3000" strike="noStrike" u="none">
              <a:solidFill>
                <a:srgbClr val="000000"/>
              </a:solidFill>
              <a:effectLst/>
              <a:uFillTx/>
              <a:latin typeface="Arial"/>
            </a:endParaRPr>
          </a:p>
        </p:txBody>
      </p:sp>
      <p:sp>
        <p:nvSpPr>
          <p:cNvPr id="40" name="PlaceHolder 3"/>
          <p:cNvSpPr>
            <a:spLocks noGrp="1"/>
          </p:cNvSpPr>
          <p:nvPr>
            <p:ph type="body"/>
          </p:nvPr>
        </p:nvSpPr>
        <p:spPr>
          <a:xfrm>
            <a:off x="1371600" y="3305160"/>
            <a:ext cx="4443480" cy="2561760"/>
          </a:xfrm>
          <a:prstGeom prst="rect">
            <a:avLst/>
          </a:prstGeom>
          <a:noFill/>
          <a:ln w="0">
            <a:noFill/>
          </a:ln>
        </p:spPr>
        <p:txBody>
          <a:bodyPr lIns="91440" rIns="91440" tIns="45720" bIns="45720" anchor="t">
            <a:normAutofit fontScale="70000" lnSpcReduction="19999"/>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41" name="PlaceHolder 4"/>
          <p:cNvSpPr>
            <a:spLocks noGrp="1"/>
          </p:cNvSpPr>
          <p:nvPr>
            <p:ph type="body"/>
          </p:nvPr>
        </p:nvSpPr>
        <p:spPr>
          <a:xfrm>
            <a:off x="6525000" y="2340720"/>
            <a:ext cx="4443480" cy="82368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fr-FR" sz="3000" strike="noStrike" u="none">
                <a:solidFill>
                  <a:srgbClr val="000000"/>
                </a:solidFill>
                <a:effectLst/>
                <a:uFillTx/>
                <a:latin typeface="Arial"/>
              </a:rPr>
              <a:t>Cliquez pour éditer le format du plan de texte</a:t>
            </a:r>
            <a:endParaRPr b="0" lang="fr-FR" sz="3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3000" strike="noStrike" u="none">
                <a:solidFill>
                  <a:srgbClr val="000000"/>
                </a:solidFill>
                <a:effectLst/>
                <a:uFillTx/>
                <a:latin typeface="Arial"/>
              </a:rPr>
              <a:t>Second niveau de plan</a:t>
            </a:r>
            <a:endParaRPr b="0" lang="fr-FR" sz="3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3000" strike="noStrike" u="none">
                <a:solidFill>
                  <a:srgbClr val="000000"/>
                </a:solidFill>
                <a:effectLst/>
                <a:uFillTx/>
                <a:latin typeface="Arial"/>
              </a:rPr>
              <a:t>Troisième niveau de plan</a:t>
            </a:r>
            <a:endParaRPr b="0" lang="fr-FR" sz="3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3000" strike="noStrike" u="none">
                <a:solidFill>
                  <a:srgbClr val="000000"/>
                </a:solidFill>
                <a:effectLst/>
                <a:uFillTx/>
                <a:latin typeface="Arial"/>
              </a:rPr>
              <a:t>Quatrième niveau de plan</a:t>
            </a:r>
            <a:endParaRPr b="0" lang="fr-FR" sz="3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Cinquième niveau de plan</a:t>
            </a:r>
            <a:endParaRPr b="0" lang="fr-FR" sz="3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Sixième niveau de plan</a:t>
            </a:r>
            <a:endParaRPr b="0" lang="fr-FR" sz="3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3000" strike="noStrike" u="none">
                <a:solidFill>
                  <a:srgbClr val="000000"/>
                </a:solidFill>
                <a:effectLst/>
                <a:uFillTx/>
                <a:latin typeface="Arial"/>
              </a:rPr>
              <a:t>Septième niveau de plan</a:t>
            </a:r>
            <a:endParaRPr b="0" lang="fr-FR" sz="3000" strike="noStrike" u="none">
              <a:solidFill>
                <a:srgbClr val="000000"/>
              </a:solidFill>
              <a:effectLst/>
              <a:uFillTx/>
              <a:latin typeface="Arial"/>
            </a:endParaRPr>
          </a:p>
        </p:txBody>
      </p:sp>
      <p:sp>
        <p:nvSpPr>
          <p:cNvPr id="42" name="PlaceHolder 5"/>
          <p:cNvSpPr>
            <a:spLocks noGrp="1"/>
          </p:cNvSpPr>
          <p:nvPr>
            <p:ph type="body"/>
          </p:nvPr>
        </p:nvSpPr>
        <p:spPr>
          <a:xfrm>
            <a:off x="6525000" y="3305160"/>
            <a:ext cx="4443480" cy="2561760"/>
          </a:xfrm>
          <a:prstGeom prst="rect">
            <a:avLst/>
          </a:prstGeom>
          <a:noFill/>
          <a:ln w="0">
            <a:noFill/>
          </a:ln>
        </p:spPr>
        <p:txBody>
          <a:bodyPr lIns="91440" rIns="91440" tIns="45720" bIns="45720" anchor="t">
            <a:normAutofit fontScale="70000" lnSpcReduction="19999"/>
          </a:bodyPr>
          <a:p>
            <a:pPr marL="432000" indent="-324000">
              <a:spcBef>
                <a:spcPts val="1417"/>
              </a:spcBef>
              <a:buClr>
                <a:srgbClr val="000000"/>
              </a:buClr>
              <a:buSzPct val="45000"/>
              <a:buFont typeface="Wingdings" charset="2"/>
              <a:buChar char=""/>
            </a:pPr>
            <a:r>
              <a:rPr b="0" lang="fr-FR" sz="2000" strike="noStrike" u="none">
                <a:solidFill>
                  <a:srgbClr val="000000"/>
                </a:solidFill>
                <a:effectLst/>
                <a:uFillTx/>
                <a:latin typeface="Arial"/>
              </a:rPr>
              <a:t>Cliquez pour éditer le format du plan de texte</a:t>
            </a:r>
            <a:endParaRPr b="0" lang="fr-FR" sz="20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2000" strike="noStrike" u="none">
                <a:solidFill>
                  <a:srgbClr val="000000"/>
                </a:solidFill>
                <a:effectLst/>
                <a:uFillTx/>
                <a:latin typeface="Arial"/>
              </a:rPr>
              <a:t>Second niveau de plan</a:t>
            </a:r>
            <a:endParaRPr b="0" lang="fr-FR" sz="20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2000" strike="noStrike" u="none">
                <a:solidFill>
                  <a:srgbClr val="000000"/>
                </a:solidFill>
                <a:effectLst/>
                <a:uFillTx/>
                <a:latin typeface="Arial"/>
              </a:rPr>
              <a:t>Troisième niveau de plan</a:t>
            </a:r>
            <a:endParaRPr b="0" lang="fr-FR" sz="20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effectLst/>
                <a:uFillTx/>
                <a:latin typeface="Arial"/>
              </a:rPr>
              <a:t>Quatrième niveau de plan</a:t>
            </a:r>
            <a:endParaRPr b="0" lang="fr-FR"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Cinquième niveau de plan</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Sixième niveau de plan</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Septième niveau de plan</a:t>
            </a:r>
            <a:endParaRPr b="0" lang="fr-FR" sz="2000" strike="noStrike" u="none">
              <a:solidFill>
                <a:srgbClr val="000000"/>
              </a:solidFill>
              <a:effectLst/>
              <a:uFillTx/>
              <a:latin typeface="Arial"/>
            </a:endParaRPr>
          </a:p>
        </p:txBody>
      </p:sp>
      <p:sp>
        <p:nvSpPr>
          <p:cNvPr id="43" name="PlaceHolder 6"/>
          <p:cNvSpPr>
            <a:spLocks noGrp="1"/>
          </p:cNvSpPr>
          <p:nvPr>
            <p:ph type="dt" idx="19"/>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44" name="PlaceHolder 7"/>
          <p:cNvSpPr>
            <a:spLocks noGrp="1"/>
          </p:cNvSpPr>
          <p:nvPr>
            <p:ph type="ftr" idx="20"/>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1CAA21DD-E1CC-4FBC-B260-4B7F3CAF2646}"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46"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4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fr-FR" sz="4400" strike="noStrike" u="none">
                <a:solidFill>
                  <a:srgbClr val="000000"/>
                </a:solidFill>
                <a:effectLst/>
                <a:uFillTx/>
                <a:latin typeface="Arial"/>
              </a:rPr>
              <a:t>Cliquez pour éditer le format du texte-titre</a:t>
            </a:r>
            <a:endParaRPr b="0" lang="fr-FR" sz="4400" strike="noStrike" u="none">
              <a:solidFill>
                <a:srgbClr val="000000"/>
              </a:solidFill>
              <a:effectLst/>
              <a:uFillTx/>
              <a:latin typeface="Arial"/>
            </a:endParaRPr>
          </a:p>
        </p:txBody>
      </p:sp>
      <p:sp>
        <p:nvSpPr>
          <p:cNvPr id="48" name="PlaceHolder 2"/>
          <p:cNvSpPr>
            <a:spLocks noGrp="1"/>
          </p:cNvSpPr>
          <p:nvPr>
            <p:ph type="dt" idx="22"/>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49" name="PlaceHolder 3"/>
          <p:cNvSpPr>
            <a:spLocks noGrp="1"/>
          </p:cNvSpPr>
          <p:nvPr>
            <p:ph type="ftr" idx="23"/>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50" name="PlaceHolder 4"/>
          <p:cNvSpPr>
            <a:spLocks noGrp="1"/>
          </p:cNvSpPr>
          <p:nvPr>
            <p:ph type="sldNum" idx="24"/>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433D6AC1-6140-4C72-A3A2-DDF3C5701480}"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
        <p:nvSpPr>
          <p:cNvPr id="51" name="Google Shape;15;p11" title="Side bar"/>
          <p:cNvSpPr/>
          <p:nvPr/>
        </p:nvSpPr>
        <p:spPr>
          <a:xfrm>
            <a:off x="478080" y="360"/>
            <a:ext cx="228240" cy="6857640"/>
          </a:xfrm>
          <a:prstGeom prst="rect">
            <a:avLst/>
          </a:prstGeom>
          <a:solidFill>
            <a:srgbClr val="8deb7c"/>
          </a:solidFill>
          <a:ln w="0">
            <a:noFill/>
          </a:ln>
        </p:spPr>
        <p:style>
          <a:lnRef idx="0"/>
          <a:fillRef idx="0"/>
          <a:effectRef idx="0"/>
          <a:fontRef idx="minor"/>
        </p:style>
        <p:txBody>
          <a:bodyPr tIns="91440" bIns="91440" anchor="ctr">
            <a:noAutofit/>
          </a:bodyPr>
          <a:p>
            <a:pPr>
              <a:lnSpc>
                <a:spcPct val="100000"/>
              </a:lnSpc>
              <a:tabLst>
                <a:tab algn="l" pos="0"/>
              </a:tabLst>
            </a:pPr>
            <a:endParaRPr b="0" lang="fr-FR" sz="1400" strike="noStrike" u="none">
              <a:solidFill>
                <a:srgbClr val="000000"/>
              </a:solidFill>
              <a:effectLst/>
              <a:uFillTx/>
              <a:latin typeface="Arial"/>
            </a:endParaRPr>
          </a:p>
        </p:txBody>
      </p:sp>
      <p:sp>
        <p:nvSpPr>
          <p:cNvPr id="52" name="PlaceHolder 1"/>
          <p:cNvSpPr>
            <a:spLocks noGrp="1"/>
          </p:cNvSpPr>
          <p:nvPr>
            <p:ph type="dt" idx="25"/>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53" name="PlaceHolder 2"/>
          <p:cNvSpPr>
            <a:spLocks noGrp="1"/>
          </p:cNvSpPr>
          <p:nvPr>
            <p:ph type="ftr" idx="26"/>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fr-FR" sz="1400" strike="noStrike" u="none">
                <a:solidFill>
                  <a:srgbClr val="000000"/>
                </a:solidFill>
                <a:effectLst/>
                <a:uFillTx/>
                <a:latin typeface="Times New Roman"/>
              </a:defRPr>
            </a:lvl1pPr>
          </a:lstStyle>
          <a:p>
            <a:pPr indent="0" algn="ctr">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54" name="PlaceHolder 3"/>
          <p:cNvSpPr>
            <a:spLocks noGrp="1"/>
          </p:cNvSpPr>
          <p:nvPr>
            <p:ph type="sldNum" idx="27"/>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fr-FR" sz="1200" strike="noStrike" u="none">
                <a:solidFill>
                  <a:schemeClr val="dk2"/>
                </a:solidFill>
                <a:effectLst/>
                <a:uFillTx/>
                <a:latin typeface="Arial"/>
                <a:ea typeface="Arial"/>
              </a:defRPr>
            </a:lvl1pPr>
          </a:lstStyle>
          <a:p>
            <a:pPr indent="0" algn="r">
              <a:lnSpc>
                <a:spcPct val="100000"/>
              </a:lnSpc>
              <a:buNone/>
              <a:tabLst>
                <a:tab algn="l" pos="0"/>
              </a:tabLst>
            </a:pPr>
            <a:fld id="{C680DE22-EBA9-4EBE-B26B-A4854F618D28}" type="slidenum">
              <a:rPr b="0" lang="fr-FR" sz="1200" strike="noStrike" u="none">
                <a:solidFill>
                  <a:schemeClr val="dk2"/>
                </a:solidFill>
                <a:effectLst/>
                <a:uFillTx/>
                <a:latin typeface="Arial"/>
                <a:ea typeface="Arial"/>
              </a:rPr>
              <a:t>&lt;numéro&gt;</a:t>
            </a:fld>
            <a:endParaRPr b="0" lang="fr-FR"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
</Relationships>
</file>

<file path=ppt/slides/_rels/slide2.xml.rels><?xml version="1.0" encoding="UTF-8"?>
<Relationships xmlns="http://schemas.openxmlformats.org/package/2006/relationships"><Relationship Id="rId1" Type="http://schemas.openxmlformats.org/officeDocument/2006/relationships/hyperlink" Target="https://pixees.fr/informatiquelycee/n_site/nsi_prem.html" TargetMode="External"/><Relationship Id="rId2" Type="http://schemas.openxmlformats.org/officeDocument/2006/relationships/slideLayout" Target="../slideLayouts/slideLayout4.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xml"/><Relationship Id="rId4"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glitch.com/" TargetMode="External"/><Relationship Id="rId2" Type="http://schemas.openxmlformats.org/officeDocument/2006/relationships/image" Target="../media/image10.png"/><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slideLayout" Target="../slideLayouts/slideLayout4.xml"/><Relationship Id="rId8"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4.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9" name="Google Shape;94;p1"/>
          <p:cNvSpPr/>
          <p:nvPr/>
        </p:nvSpPr>
        <p:spPr>
          <a:xfrm>
            <a:off x="1244520" y="1397160"/>
            <a:ext cx="9677160" cy="94572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fr-FR" sz="2800" strike="noStrike" u="none">
                <a:solidFill>
                  <a:srgbClr val="3cdc1e"/>
                </a:solidFill>
                <a:effectLst/>
                <a:uFillTx/>
                <a:latin typeface="Arial"/>
                <a:ea typeface="Arial"/>
              </a:rPr>
              <a:t>Rubrique </a:t>
            </a:r>
            <a:r>
              <a:rPr b="0" lang="fr-FR" sz="2800" strike="noStrike" u="none">
                <a:solidFill>
                  <a:srgbClr val="3cdc1e"/>
                </a:solidFill>
                <a:effectLst/>
                <a:uFillTx/>
                <a:latin typeface="Times New Roman"/>
                <a:ea typeface="Times New Roman"/>
              </a:rPr>
              <a:t>►</a:t>
            </a:r>
            <a:r>
              <a:rPr b="0" lang="fr-FR" sz="2800" strike="noStrike" u="none">
                <a:solidFill>
                  <a:srgbClr val="3cdc1e"/>
                </a:solidFill>
                <a:effectLst/>
                <a:uFillTx/>
                <a:latin typeface="Arial"/>
                <a:ea typeface="Arial"/>
              </a:rPr>
              <a:t> </a:t>
            </a:r>
            <a:r>
              <a:rPr b="1" lang="fr-FR" sz="2800" strike="noStrike" u="none">
                <a:solidFill>
                  <a:schemeClr val="dk1"/>
                </a:solidFill>
                <a:effectLst/>
                <a:uFillTx/>
                <a:latin typeface="Arial"/>
                <a:ea typeface="Arial"/>
              </a:rPr>
              <a:t>Interactions entre l’homme et </a:t>
            </a:r>
            <a:br>
              <a:rPr sz="2800"/>
            </a:br>
            <a:r>
              <a:rPr b="1" lang="fr-FR" sz="2800" strike="noStrike" u="none">
                <a:solidFill>
                  <a:schemeClr val="dk1"/>
                </a:solidFill>
                <a:effectLst/>
                <a:uFillTx/>
                <a:latin typeface="Arial"/>
                <a:ea typeface="Arial"/>
              </a:rPr>
              <a:t>la machine sur le Web</a:t>
            </a:r>
            <a:endParaRPr b="0" lang="fr-FR" sz="2800" strike="noStrike" u="none">
              <a:solidFill>
                <a:srgbClr val="000000"/>
              </a:solidFill>
              <a:effectLst/>
              <a:uFillTx/>
              <a:latin typeface="Arial"/>
            </a:endParaRPr>
          </a:p>
        </p:txBody>
      </p:sp>
      <p:pic>
        <p:nvPicPr>
          <p:cNvPr id="80" name="Google Shape;95;p1" descr=""/>
          <p:cNvPicPr/>
          <p:nvPr/>
        </p:nvPicPr>
        <p:blipFill>
          <a:blip r:embed="rId1"/>
          <a:stretch/>
        </p:blipFill>
        <p:spPr>
          <a:xfrm>
            <a:off x="10385280" y="-15840"/>
            <a:ext cx="1806480" cy="6896520"/>
          </a:xfrm>
          <a:prstGeom prst="rect">
            <a:avLst/>
          </a:prstGeom>
          <a:noFill/>
          <a:ln w="0">
            <a:noFill/>
          </a:ln>
        </p:spPr>
      </p:pic>
      <p:sp>
        <p:nvSpPr>
          <p:cNvPr id="81" name="Google Shape;96;p1"/>
          <p:cNvSpPr/>
          <p:nvPr/>
        </p:nvSpPr>
        <p:spPr>
          <a:xfrm>
            <a:off x="1244520" y="2839680"/>
            <a:ext cx="9677160" cy="5187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fr-FR" sz="2800" strike="noStrike" u="none">
                <a:solidFill>
                  <a:srgbClr val="3cdc1e"/>
                </a:solidFill>
                <a:effectLst/>
                <a:uFillTx/>
                <a:latin typeface="Arial"/>
                <a:ea typeface="Arial"/>
              </a:rPr>
              <a:t>Catégorie </a:t>
            </a:r>
            <a:r>
              <a:rPr b="0" lang="fr-FR" sz="2800" strike="noStrike" u="none">
                <a:solidFill>
                  <a:srgbClr val="3cdc1e"/>
                </a:solidFill>
                <a:effectLst/>
                <a:uFillTx/>
                <a:latin typeface="Times New Roman"/>
                <a:ea typeface="Times New Roman"/>
              </a:rPr>
              <a:t>► ► </a:t>
            </a:r>
            <a:r>
              <a:rPr b="1" lang="fr-FR" sz="2800" strike="noStrike" u="none">
                <a:solidFill>
                  <a:schemeClr val="dk1"/>
                </a:solidFill>
                <a:effectLst/>
                <a:uFillTx/>
                <a:latin typeface="Arial"/>
                <a:ea typeface="Arial"/>
              </a:rPr>
              <a:t>Code HTML et CSS</a:t>
            </a:r>
            <a:endParaRPr b="0" lang="fr-FR" sz="2800" strike="noStrike" u="none">
              <a:solidFill>
                <a:srgbClr val="000000"/>
              </a:solidFill>
              <a:effectLst/>
              <a:uFillTx/>
              <a:latin typeface="Arial"/>
            </a:endParaRPr>
          </a:p>
        </p:txBody>
      </p:sp>
      <p:sp>
        <p:nvSpPr>
          <p:cNvPr id="82" name="Google Shape;97;p1"/>
          <p:cNvSpPr/>
          <p:nvPr/>
        </p:nvSpPr>
        <p:spPr>
          <a:xfrm>
            <a:off x="1244520" y="4282560"/>
            <a:ext cx="9326160" cy="518760"/>
          </a:xfrm>
          <a:prstGeom prst="rect">
            <a:avLst/>
          </a:prstGeom>
          <a:noFill/>
          <a:ln w="0">
            <a:noFill/>
          </a:ln>
        </p:spPr>
        <p:style>
          <a:lnRef idx="0"/>
          <a:fillRef idx="0"/>
          <a:effectRef idx="0"/>
          <a:fontRef idx="minor"/>
        </p:style>
        <p:txBody>
          <a:bodyPr anchor="t">
            <a:spAutoFit/>
          </a:bodyPr>
          <a:p>
            <a:pPr algn="ctr">
              <a:lnSpc>
                <a:spcPct val="100000"/>
              </a:lnSpc>
              <a:tabLst>
                <a:tab algn="l" pos="0"/>
              </a:tabLst>
            </a:pPr>
            <a:r>
              <a:rPr b="0" lang="fr-FR" sz="2800" strike="noStrike" u="none">
                <a:solidFill>
                  <a:srgbClr val="3cdc1e"/>
                </a:solidFill>
                <a:effectLst/>
                <a:uFillTx/>
                <a:latin typeface="Arial"/>
                <a:ea typeface="Arial"/>
              </a:rPr>
              <a:t>Activités</a:t>
            </a:r>
            <a:r>
              <a:rPr b="0" lang="fr-FR" sz="2800" strike="noStrike" u="none">
                <a:solidFill>
                  <a:srgbClr val="3cdc1e"/>
                </a:solidFill>
                <a:effectLst/>
                <a:uFillTx/>
                <a:latin typeface="Times New Roman"/>
                <a:ea typeface="Times New Roman"/>
              </a:rPr>
              <a:t> ► ► ► </a:t>
            </a:r>
            <a:r>
              <a:rPr b="1" lang="fr-FR" sz="2800" strike="noStrike" u="none">
                <a:solidFill>
                  <a:schemeClr val="dk1"/>
                </a:solidFill>
                <a:effectLst/>
                <a:uFillTx/>
                <a:latin typeface="Arial"/>
                <a:ea typeface="Arial"/>
              </a:rPr>
              <a:t>Création d’un micro-site</a:t>
            </a:r>
            <a:endParaRPr b="0" lang="fr-FR" sz="2800" strike="noStrike" u="none">
              <a:solidFill>
                <a:srgbClr val="000000"/>
              </a:solidFill>
              <a:effectLst/>
              <a:uFillTx/>
              <a:latin typeface="Arial"/>
            </a:endParaRPr>
          </a:p>
        </p:txBody>
      </p:sp>
      <p:sp>
        <p:nvSpPr>
          <p:cNvPr id="83" name="Google Shape;98;p1"/>
          <p:cNvSpPr/>
          <p:nvPr/>
        </p:nvSpPr>
        <p:spPr>
          <a:xfrm>
            <a:off x="1353240" y="6524280"/>
            <a:ext cx="1854360" cy="3052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fr-FR" sz="1400" strike="noStrike" u="none">
                <a:solidFill>
                  <a:schemeClr val="dk1"/>
                </a:solidFill>
                <a:effectLst/>
                <a:uFillTx/>
                <a:latin typeface="Arial"/>
                <a:ea typeface="Arial"/>
              </a:rPr>
              <a:t>Première</a:t>
            </a:r>
            <a:endParaRPr b="0" lang="fr-FR" sz="1400" strike="noStrike" u="none">
              <a:solidFill>
                <a:srgbClr val="000000"/>
              </a:solidFill>
              <a:effectLst/>
              <a:uFillTx/>
              <a:latin typeface="Arial"/>
            </a:endParaRPr>
          </a:p>
        </p:txBody>
      </p:sp>
      <p:graphicFrame>
        <p:nvGraphicFramePr>
          <p:cNvPr id="84" name="Google Shape;99;p1"/>
          <p:cNvGraphicFramePr/>
          <p:nvPr/>
        </p:nvGraphicFramePr>
        <p:xfrm>
          <a:off x="45000" y="6464160"/>
          <a:ext cx="1371240" cy="370800"/>
        </p:xfrm>
        <a:graphic>
          <a:graphicData uri="http://schemas.openxmlformats.org/drawingml/2006/table">
            <a:tbl>
              <a:tblPr/>
              <a:tblGrid>
                <a:gridCol w="457200"/>
                <a:gridCol w="457200"/>
                <a:gridCol w="457200"/>
              </a:tblGrid>
              <a:tr h="370800">
                <a:tc>
                  <a:txBody>
                    <a:bodyPr anchor="t">
                      <a:noAutofit/>
                    </a:bodyPr>
                    <a:p>
                      <a:pPr algn="ctr">
                        <a:lnSpc>
                          <a:spcPct val="100000"/>
                        </a:lnSpc>
                        <a:tabLst>
                          <a:tab algn="l" pos="0"/>
                        </a:tabLst>
                      </a:pPr>
                      <a:r>
                        <a:rPr b="1" lang="fr-FR" sz="1800" strike="noStrike" u="none">
                          <a:solidFill>
                            <a:schemeClr val="lt1"/>
                          </a:solidFill>
                          <a:effectLst/>
                          <a:uFillTx/>
                          <a:latin typeface="Arial"/>
                          <a:ea typeface="Arial"/>
                        </a:rPr>
                        <a:t>N</a:t>
                      </a:r>
                      <a:endParaRPr b="0" lang="fr-FR"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3cdc1e"/>
                    </a:solidFill>
                  </a:tcPr>
                </a:tc>
                <a:tc>
                  <a:txBody>
                    <a:bodyPr anchor="t">
                      <a:noAutofit/>
                    </a:bodyPr>
                    <a:p>
                      <a:pPr algn="ctr">
                        <a:lnSpc>
                          <a:spcPct val="100000"/>
                        </a:lnSpc>
                        <a:tabLst>
                          <a:tab algn="l" pos="0"/>
                        </a:tabLst>
                      </a:pPr>
                      <a:r>
                        <a:rPr b="1" lang="fr-FR" sz="1800" strike="noStrike" u="none">
                          <a:solidFill>
                            <a:srgbClr val="3cdc1e"/>
                          </a:solidFill>
                          <a:effectLst/>
                          <a:uFillTx/>
                          <a:latin typeface="Arial"/>
                          <a:ea typeface="Arial"/>
                        </a:rPr>
                        <a:t>S</a:t>
                      </a:r>
                      <a:endParaRPr b="0" lang="fr-FR"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lt1"/>
                    </a:solidFill>
                  </a:tcPr>
                </a:tc>
                <a:tc>
                  <a:txBody>
                    <a:bodyPr anchor="t">
                      <a:noAutofit/>
                    </a:bodyPr>
                    <a:p>
                      <a:pPr algn="ctr">
                        <a:lnSpc>
                          <a:spcPct val="100000"/>
                        </a:lnSpc>
                        <a:tabLst>
                          <a:tab algn="l" pos="0"/>
                        </a:tabLst>
                      </a:pPr>
                      <a:r>
                        <a:rPr b="1" lang="fr-FR" sz="1800" strike="noStrike" u="none">
                          <a:solidFill>
                            <a:schemeClr val="lt1"/>
                          </a:solidFill>
                          <a:effectLst/>
                          <a:uFillTx/>
                          <a:latin typeface="Arial"/>
                          <a:ea typeface="Arial"/>
                        </a:rPr>
                        <a:t>I</a:t>
                      </a:r>
                      <a:endParaRPr b="0" lang="fr-FR" sz="1800" strike="noStrike" u="none">
                        <a:solidFill>
                          <a:srgbClr val="000000"/>
                        </a:solidFill>
                        <a:effectLst/>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3cdc1e"/>
                    </a:solidFill>
                  </a:tcPr>
                </a:tc>
              </a:tr>
            </a:tbl>
          </a:graphicData>
        </a:graphic>
      </p:graphicFrame>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lnSpcReduction="9999"/>
          </a:bodyPr>
          <a:p>
            <a:pPr indent="0">
              <a:buNone/>
            </a:pPr>
            <a:endParaRPr b="0" lang="fr-FR" sz="4400" strike="noStrike" u="none">
              <a:solidFill>
                <a:schemeClr val="dk2"/>
              </a:solidFill>
              <a:effectLst/>
              <a:uFillTx/>
              <a:latin typeface="Arial"/>
              <a:ea typeface="Arial"/>
            </a:endParaRPr>
          </a:p>
        </p:txBody>
      </p:sp>
      <p:sp>
        <p:nvSpPr>
          <p:cNvPr id="169"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Bon courage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a:t>
            </a:r>
            <a:endParaRPr b="0" lang="fr-FR"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Objectif</a:t>
            </a:r>
            <a:endParaRPr b="0" lang="fr-FR" sz="2800" strike="noStrike" u="none">
              <a:solidFill>
                <a:srgbClr val="000000"/>
              </a:solidFill>
              <a:effectLst/>
              <a:uFillTx/>
              <a:latin typeface="Arial"/>
            </a:endParaRPr>
          </a:p>
        </p:txBody>
      </p:sp>
      <p:sp>
        <p:nvSpPr>
          <p:cNvPr id="86"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Sur le site </a:t>
            </a:r>
            <a:r>
              <a:rPr b="0" lang="fr-FR" sz="2000" strike="noStrike" u="sng">
                <a:solidFill>
                  <a:schemeClr val="hlink"/>
                </a:solidFill>
                <a:effectLst/>
                <a:uFillTx/>
                <a:latin typeface="Arial"/>
                <a:ea typeface="Arial"/>
                <a:hlinkClick r:id="rId1"/>
              </a:rPr>
              <a:t>Pixees</a:t>
            </a:r>
            <a:r>
              <a:rPr b="0" lang="fr-FR" sz="2000" strike="noStrike" u="none">
                <a:solidFill>
                  <a:schemeClr val="dk2"/>
                </a:solidFill>
                <a:effectLst/>
                <a:uFillTx/>
                <a:latin typeface="Arial"/>
                <a:ea typeface="Arial"/>
              </a:rPr>
              <a:t>, Vous avez déjà pris connaissance des pages suivantes: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Introduction au Web</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Les URL</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Modèle client/serveur</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HTML et au CSS : les bases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Interaction avec l'utilisateur dans une page web : utilisation du JavaScript</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Vous allez maintenant créer un site principalement constitué de 2 pages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a:t>
            </a:r>
            <a:r>
              <a:rPr b="1" lang="fr-FR" sz="2000" strike="noStrike" u="none">
                <a:solidFill>
                  <a:schemeClr val="dk2"/>
                </a:solidFill>
                <a:effectLst/>
                <a:uFillTx/>
                <a:latin typeface="Arial"/>
                <a:ea typeface="Arial"/>
              </a:rPr>
              <a:t>Une première page </a:t>
            </a:r>
            <a:r>
              <a:rPr b="0" lang="fr-FR" sz="2000" strike="noStrike" u="none">
                <a:solidFill>
                  <a:schemeClr val="dk2"/>
                </a:solidFill>
                <a:effectLst/>
                <a:uFillTx/>
                <a:latin typeface="Arial"/>
                <a:ea typeface="Arial"/>
              </a:rPr>
              <a:t>qui décrira un artiste ou un groupe de musique de votre choix, où vous préciserez les informations importantes (Nom, dates importantes, œuvres majeures, au moins une photo, ce qui vous passe par la tête et que j’ai oublié…) Elle contiendra un lien externe et un lien vers la seconde page</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 </a:t>
            </a:r>
            <a:r>
              <a:rPr b="1" lang="fr-FR" sz="2000" strike="noStrike" u="none">
                <a:solidFill>
                  <a:schemeClr val="dk2"/>
                </a:solidFill>
                <a:effectLst/>
                <a:uFillTx/>
                <a:latin typeface="Arial"/>
                <a:ea typeface="Arial"/>
              </a:rPr>
              <a:t>La seconde page </a:t>
            </a:r>
            <a:r>
              <a:rPr b="0" lang="fr-FR" sz="2000" strike="noStrike" u="none">
                <a:solidFill>
                  <a:schemeClr val="dk2"/>
                </a:solidFill>
                <a:effectLst/>
                <a:uFillTx/>
                <a:latin typeface="Arial"/>
                <a:ea typeface="Arial"/>
              </a:rPr>
              <a:t>décrit une des œuvres. Présence d’une illustration, d’un texte présentant l’oeuvre, d’un lien vers la page 1</a:t>
            </a:r>
            <a:endParaRPr b="0" lang="fr-FR"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Exemple: Projet Mozart</a:t>
            </a:r>
            <a:endParaRPr b="0" lang="fr-FR" sz="2800" strike="noStrike" u="none">
              <a:solidFill>
                <a:srgbClr val="000000"/>
              </a:solidFill>
              <a:effectLst/>
              <a:uFillTx/>
              <a:latin typeface="Arial"/>
            </a:endParaRPr>
          </a:p>
        </p:txBody>
      </p:sp>
      <p:sp>
        <p:nvSpPr>
          <p:cNvPr id="88"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Pour vous aider, je passe en pièce jointe un projet complet zippé.</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Ce projet contient:</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Arial"/>
              <a:buChar char="-"/>
              <a:tabLst>
                <a:tab algn="l" pos="0"/>
              </a:tabLst>
            </a:pPr>
            <a:r>
              <a:rPr b="0" lang="fr-FR" sz="2000" strike="noStrike" u="none">
                <a:solidFill>
                  <a:schemeClr val="dk2"/>
                </a:solidFill>
                <a:effectLst/>
                <a:uFillTx/>
                <a:latin typeface="Arial"/>
                <a:ea typeface="Arial"/>
              </a:rPr>
              <a:t>les fichiers images (fichiers </a:t>
            </a:r>
            <a:r>
              <a:rPr b="0" i="1" lang="fr-FR" sz="2000" strike="noStrike" u="none">
                <a:solidFill>
                  <a:schemeClr val="dk2"/>
                </a:solidFill>
                <a:effectLst/>
                <a:uFillTx/>
                <a:latin typeface="Arial"/>
                <a:ea typeface="Arial"/>
              </a:rPr>
              <a:t>.jpg</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.png</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Arial"/>
              <a:buChar char="-"/>
              <a:tabLst>
                <a:tab algn="l" pos="0"/>
              </a:tabLst>
            </a:pPr>
            <a:r>
              <a:rPr b="0" lang="fr-FR" sz="2000" strike="noStrike" u="none">
                <a:solidFill>
                  <a:schemeClr val="dk2"/>
                </a:solidFill>
                <a:effectLst/>
                <a:uFillTx/>
                <a:latin typeface="Arial"/>
                <a:ea typeface="Arial"/>
              </a:rPr>
              <a:t>les deux pages web (</a:t>
            </a:r>
            <a:r>
              <a:rPr b="0" i="1" lang="fr-FR" sz="2000" strike="noStrike" u="none">
                <a:solidFill>
                  <a:schemeClr val="dk2"/>
                </a:solidFill>
                <a:effectLst/>
                <a:uFillTx/>
                <a:latin typeface="Arial"/>
                <a:ea typeface="Arial"/>
              </a:rPr>
              <a:t>index.html</a:t>
            </a:r>
            <a:r>
              <a:rPr b="0" lang="fr-FR" sz="2000" strike="noStrike" u="none">
                <a:solidFill>
                  <a:schemeClr val="dk2"/>
                </a:solidFill>
                <a:effectLst/>
                <a:uFillTx/>
                <a:latin typeface="Arial"/>
                <a:ea typeface="Arial"/>
              </a:rPr>
              <a:t> et </a:t>
            </a:r>
            <a:r>
              <a:rPr b="0" i="1" lang="fr-FR" sz="2000" strike="noStrike" u="none">
                <a:solidFill>
                  <a:schemeClr val="dk2"/>
                </a:solidFill>
                <a:effectLst/>
                <a:uFillTx/>
                <a:latin typeface="Arial"/>
                <a:ea typeface="Arial"/>
              </a:rPr>
              <a:t>page2.html</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Arial"/>
              <a:buChar char="-"/>
              <a:tabLst>
                <a:tab algn="l" pos="0"/>
              </a:tabLst>
            </a:pPr>
            <a:r>
              <a:rPr b="0" lang="fr-FR" sz="2000" strike="noStrike" u="none">
                <a:solidFill>
                  <a:schemeClr val="dk2"/>
                </a:solidFill>
                <a:effectLst/>
                <a:uFillTx/>
                <a:latin typeface="Arial"/>
                <a:ea typeface="Arial"/>
              </a:rPr>
              <a:t>Deux fichiers css (</a:t>
            </a:r>
            <a:r>
              <a:rPr b="0" i="1" lang="fr-FR" sz="2000" strike="noStrike" u="none">
                <a:solidFill>
                  <a:schemeClr val="dk2"/>
                </a:solidFill>
                <a:effectLst/>
                <a:uFillTx/>
                <a:latin typeface="Arial"/>
                <a:ea typeface="Arial"/>
              </a:rPr>
              <a:t>style.css</a:t>
            </a:r>
            <a:r>
              <a:rPr b="0" lang="fr-FR" sz="2000" strike="noStrike" u="none">
                <a:solidFill>
                  <a:schemeClr val="dk2"/>
                </a:solidFill>
                <a:effectLst/>
                <a:uFillTx/>
                <a:latin typeface="Arial"/>
                <a:ea typeface="Arial"/>
              </a:rPr>
              <a:t> et </a:t>
            </a:r>
            <a:r>
              <a:rPr b="0" i="1" lang="fr-FR" sz="2000" strike="noStrike" u="none">
                <a:solidFill>
                  <a:schemeClr val="dk2"/>
                </a:solidFill>
                <a:effectLst/>
                <a:uFillTx/>
                <a:latin typeface="Arial"/>
                <a:ea typeface="Arial"/>
              </a:rPr>
              <a:t>style2.css</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p:txBody>
      </p:sp>
      <p:pic>
        <p:nvPicPr>
          <p:cNvPr id="89" name="Google Shape;114;p3" descr=""/>
          <p:cNvPicPr/>
          <p:nvPr/>
        </p:nvPicPr>
        <p:blipFill>
          <a:blip r:embed="rId1"/>
          <a:stretch/>
        </p:blipFill>
        <p:spPr>
          <a:xfrm>
            <a:off x="8964000" y="3408120"/>
            <a:ext cx="2182680" cy="3194640"/>
          </a:xfrm>
          <a:prstGeom prst="rect">
            <a:avLst/>
          </a:prstGeom>
          <a:noFill/>
          <a:ln w="0">
            <a:noFill/>
          </a:ln>
        </p:spPr>
      </p:pic>
      <p:sp>
        <p:nvSpPr>
          <p:cNvPr id="90" name="Google Shape;115;p3"/>
          <p:cNvSpPr/>
          <p:nvPr/>
        </p:nvSpPr>
        <p:spPr>
          <a:xfrm>
            <a:off x="939960" y="2959560"/>
            <a:ext cx="8023680" cy="346824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Pour simplifier le travail, tous les fichiers sont placés dans un même répertoire.</a:t>
            </a:r>
            <a:endParaRPr b="0" lang="fr-FR" sz="2000" strike="noStrike" u="none">
              <a:solidFill>
                <a:srgbClr val="000000"/>
              </a:solidFill>
              <a:effectLst/>
              <a:uFillTx/>
              <a:latin typeface="Arial"/>
            </a:endParaRPr>
          </a:p>
          <a:p>
            <a:pPr>
              <a:lnSpc>
                <a:spcPct val="94000"/>
              </a:lnSpc>
              <a:spcBef>
                <a:spcPts val="1199"/>
              </a:spcBef>
              <a:tabLst>
                <a:tab algn="l" pos="0"/>
              </a:tabLst>
            </a:pPr>
            <a:r>
              <a:rPr b="0" lang="fr-FR" sz="2000" strike="noStrike" u="none">
                <a:solidFill>
                  <a:schemeClr val="dk2"/>
                </a:solidFill>
                <a:effectLst/>
                <a:uFillTx/>
                <a:latin typeface="Arial"/>
                <a:ea typeface="Arial"/>
              </a:rPr>
              <a:t>Décompressez ce fichier et enregistrez le contenu dans un répertoire.</a:t>
            </a:r>
            <a:endParaRPr b="0" lang="fr-FR" sz="2000" strike="noStrike" u="none">
              <a:solidFill>
                <a:srgbClr val="000000"/>
              </a:solidFill>
              <a:effectLst/>
              <a:uFillTx/>
              <a:latin typeface="Arial"/>
            </a:endParaRPr>
          </a:p>
          <a:p>
            <a:pPr>
              <a:lnSpc>
                <a:spcPct val="94000"/>
              </a:lnSpc>
              <a:spcBef>
                <a:spcPts val="1199"/>
              </a:spcBef>
              <a:tabLst>
                <a:tab algn="l" pos="0"/>
              </a:tabLst>
            </a:pPr>
            <a:r>
              <a:rPr b="0" lang="fr-FR" sz="2000" strike="noStrike" u="none">
                <a:solidFill>
                  <a:schemeClr val="dk2"/>
                </a:solidFill>
                <a:effectLst/>
                <a:uFillTx/>
                <a:latin typeface="Arial"/>
                <a:ea typeface="Arial"/>
              </a:rPr>
              <a:t>Cliquez sur le fichier </a:t>
            </a:r>
            <a:r>
              <a:rPr b="0" i="1" lang="fr-FR" sz="2000" strike="noStrike" u="none">
                <a:solidFill>
                  <a:schemeClr val="dk2"/>
                </a:solidFill>
                <a:effectLst/>
                <a:uFillTx/>
                <a:latin typeface="Arial"/>
                <a:ea typeface="Arial"/>
              </a:rPr>
              <a:t>index.html</a:t>
            </a:r>
            <a:r>
              <a:rPr b="0" lang="fr-FR" sz="2000" strike="noStrike" u="none">
                <a:solidFill>
                  <a:schemeClr val="dk2"/>
                </a:solidFill>
                <a:effectLst/>
                <a:uFillTx/>
                <a:latin typeface="Arial"/>
                <a:ea typeface="Arial"/>
              </a:rPr>
              <a:t>, et explorer les liens pour voir à quoi cela ressemble.</a:t>
            </a:r>
            <a:endParaRPr b="0" lang="fr-FR" sz="2000" strike="noStrike" u="none">
              <a:solidFill>
                <a:srgbClr val="000000"/>
              </a:solidFill>
              <a:effectLst/>
              <a:uFillTx/>
              <a:latin typeface="Arial"/>
            </a:endParaRPr>
          </a:p>
          <a:p>
            <a:pPr>
              <a:lnSpc>
                <a:spcPct val="94000"/>
              </a:lnSpc>
              <a:spcBef>
                <a:spcPts val="1199"/>
              </a:spcBef>
              <a:tabLst>
                <a:tab algn="l" pos="0"/>
              </a:tabLst>
            </a:pPr>
            <a:br>
              <a:rPr sz="2000"/>
            </a:br>
            <a:r>
              <a:rPr b="0" lang="fr-FR" sz="2000" strike="noStrike" u="none">
                <a:solidFill>
                  <a:schemeClr val="dk2"/>
                </a:solidFill>
                <a:effectLst/>
                <a:uFillTx/>
                <a:latin typeface="Arial"/>
                <a:ea typeface="Arial"/>
              </a:rPr>
              <a:t>Mais pour un projet plus important, il faudrait ranger les fichiers dans des sous-dossiers selon leur nature (page web, fichier css, images…)</a:t>
            </a:r>
            <a:endParaRPr b="0" lang="fr-FR" sz="2000" strike="noStrike" u="none">
              <a:solidFill>
                <a:srgbClr val="000000"/>
              </a:solidFill>
              <a:effectLst/>
              <a:uFillTx/>
              <a:latin typeface="Arial"/>
            </a:endParaRPr>
          </a:p>
          <a:p>
            <a:pPr>
              <a:lnSpc>
                <a:spcPct val="94000"/>
              </a:lnSpc>
              <a:spcBef>
                <a:spcPts val="1199"/>
              </a:spcBef>
              <a:tabLst>
                <a:tab algn="l" pos="0"/>
              </a:tabLst>
            </a:pPr>
            <a:endParaRPr b="0" lang="fr-FR" sz="2000" strike="noStrike" u="none">
              <a:solidFill>
                <a:srgbClr val="000000"/>
              </a:solidFill>
              <a:effectLst/>
              <a:uFillTx/>
              <a:latin typeface="Arial"/>
            </a:endParaRPr>
          </a:p>
        </p:txBody>
      </p:sp>
      <p:pic>
        <p:nvPicPr>
          <p:cNvPr id="91" name="Google Shape;116;p3" descr=""/>
          <p:cNvPicPr/>
          <p:nvPr/>
        </p:nvPicPr>
        <p:blipFill>
          <a:blip r:embed="rId2"/>
          <a:stretch/>
        </p:blipFill>
        <p:spPr>
          <a:xfrm>
            <a:off x="8964000" y="291600"/>
            <a:ext cx="2573280" cy="3090600"/>
          </a:xfrm>
          <a:prstGeom prst="rect">
            <a:avLst/>
          </a:prstGeom>
          <a:noFill/>
          <a:ln w="0">
            <a:noFill/>
          </a:ln>
        </p:spPr>
      </p:pic>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Structure des fichiers du micro-site</a:t>
            </a:r>
            <a:endParaRPr b="0" lang="fr-FR" sz="2800" strike="noStrike" u="none">
              <a:solidFill>
                <a:srgbClr val="000000"/>
              </a:solidFill>
              <a:effectLst/>
              <a:uFillTx/>
              <a:latin typeface="Arial"/>
            </a:endParaRPr>
          </a:p>
        </p:txBody>
      </p:sp>
      <p:sp>
        <p:nvSpPr>
          <p:cNvPr id="93" name="PlaceHolder 2"/>
          <p:cNvSpPr>
            <a:spLocks noGrp="1"/>
          </p:cNvSpPr>
          <p:nvPr>
            <p:ph/>
          </p:nvPr>
        </p:nvSpPr>
        <p:spPr>
          <a:xfrm>
            <a:off x="5414760" y="506880"/>
            <a:ext cx="5266800" cy="46152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Le site contient principalement 2 pages web.</a:t>
            </a:r>
            <a:endParaRPr b="0" lang="fr-FR" sz="2000" strike="noStrike" u="none">
              <a:solidFill>
                <a:srgbClr val="000000"/>
              </a:solidFill>
              <a:effectLst/>
              <a:uFillTx/>
              <a:latin typeface="Arial"/>
            </a:endParaRPr>
          </a:p>
        </p:txBody>
      </p:sp>
      <p:sp>
        <p:nvSpPr>
          <p:cNvPr id="94" name="Google Shape;124;p4"/>
          <p:cNvSpPr/>
          <p:nvPr/>
        </p:nvSpPr>
        <p:spPr>
          <a:xfrm>
            <a:off x="3763800" y="2022840"/>
            <a:ext cx="1911600" cy="209160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index.html</a:t>
            </a:r>
            <a:endParaRPr b="0" lang="fr-FR" sz="1800" strike="noStrike" u="none">
              <a:solidFill>
                <a:srgbClr val="ffffff"/>
              </a:solidFill>
              <a:effectLst/>
              <a:uFillTx/>
              <a:latin typeface="Arial"/>
            </a:endParaRPr>
          </a:p>
        </p:txBody>
      </p:sp>
      <p:sp>
        <p:nvSpPr>
          <p:cNvPr id="95" name="Google Shape;125;p4"/>
          <p:cNvSpPr/>
          <p:nvPr/>
        </p:nvSpPr>
        <p:spPr>
          <a:xfrm>
            <a:off x="6507000" y="2022840"/>
            <a:ext cx="1911600" cy="209160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page2.html</a:t>
            </a:r>
            <a:endParaRPr b="0" lang="fr-FR" sz="1800" strike="noStrike" u="none">
              <a:solidFill>
                <a:srgbClr val="ffffff"/>
              </a:solidFill>
              <a:effectLst/>
              <a:uFillTx/>
              <a:latin typeface="Arial"/>
            </a:endParaRPr>
          </a:p>
        </p:txBody>
      </p:sp>
      <p:sp>
        <p:nvSpPr>
          <p:cNvPr id="96" name="Google Shape;126;p4"/>
          <p:cNvSpPr/>
          <p:nvPr/>
        </p:nvSpPr>
        <p:spPr>
          <a:xfrm>
            <a:off x="3763800" y="4668840"/>
            <a:ext cx="1911600" cy="2091600"/>
          </a:xfrm>
          <a:prstGeom prst="roundRect">
            <a:avLst>
              <a:gd name="adj" fmla="val 16667"/>
            </a:avLst>
          </a:prstGeom>
          <a:solidFill>
            <a:srgbClr val="a27b00"/>
          </a:solidFill>
          <a:ln w="34925">
            <a:solidFill>
              <a:srgbClr val="ffc000"/>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style.css</a:t>
            </a:r>
            <a:endParaRPr b="0" lang="fr-FR" sz="1800" strike="noStrike" u="none">
              <a:solidFill>
                <a:srgbClr val="ffffff"/>
              </a:solidFill>
              <a:effectLst/>
              <a:uFillTx/>
              <a:latin typeface="Arial"/>
            </a:endParaRPr>
          </a:p>
        </p:txBody>
      </p:sp>
      <p:sp>
        <p:nvSpPr>
          <p:cNvPr id="97" name="Google Shape;127;p4"/>
          <p:cNvSpPr/>
          <p:nvPr/>
        </p:nvSpPr>
        <p:spPr>
          <a:xfrm>
            <a:off x="6507000" y="4668840"/>
            <a:ext cx="1911600" cy="2091600"/>
          </a:xfrm>
          <a:prstGeom prst="roundRect">
            <a:avLst>
              <a:gd name="adj" fmla="val 16667"/>
            </a:avLst>
          </a:prstGeom>
          <a:solidFill>
            <a:srgbClr val="e0d89c"/>
          </a:solidFill>
          <a:ln w="34925">
            <a:solidFill>
              <a:srgbClr val="ffc000"/>
            </a:solidFill>
            <a:prstDash val="dash"/>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style2.css</a:t>
            </a:r>
            <a:endParaRPr b="0" lang="fr-FR" sz="1800" strike="noStrike" u="none">
              <a:solidFill>
                <a:srgbClr val="000000"/>
              </a:solidFill>
              <a:effectLst/>
              <a:uFillTx/>
              <a:latin typeface="Arial"/>
            </a:endParaRPr>
          </a:p>
        </p:txBody>
      </p:sp>
      <p:sp>
        <p:nvSpPr>
          <p:cNvPr id="98" name="Google Shape;128;p4"/>
          <p:cNvSpPr/>
          <p:nvPr/>
        </p:nvSpPr>
        <p:spPr>
          <a:xfrm>
            <a:off x="686880" y="1991520"/>
            <a:ext cx="2508480" cy="1565280"/>
          </a:xfrm>
          <a:prstGeom prst="roundRect">
            <a:avLst>
              <a:gd name="adj" fmla="val 16667"/>
            </a:avLst>
          </a:prstGeom>
          <a:solidFill>
            <a:srgbClr val="b9ad8d"/>
          </a:solidFill>
          <a:ln w="34925">
            <a:solidFill>
              <a:srgbClr val="433c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Mozart_petit.jpg</a:t>
            </a:r>
            <a:endParaRPr b="0" lang="fr-FR" sz="1800" strike="noStrike" u="none">
              <a:solidFill>
                <a:srgbClr val="000000"/>
              </a:solidFill>
              <a:effectLst/>
              <a:uFillTx/>
              <a:latin typeface="Arial"/>
            </a:endParaRPr>
          </a:p>
        </p:txBody>
      </p:sp>
      <p:sp>
        <p:nvSpPr>
          <p:cNvPr id="99" name="Google Shape;129;p4"/>
          <p:cNvSpPr/>
          <p:nvPr/>
        </p:nvSpPr>
        <p:spPr>
          <a:xfrm>
            <a:off x="698400" y="4224600"/>
            <a:ext cx="2508480" cy="1565280"/>
          </a:xfrm>
          <a:prstGeom prst="roundRect">
            <a:avLst>
              <a:gd name="adj" fmla="val 16667"/>
            </a:avLst>
          </a:prstGeom>
          <a:solidFill>
            <a:srgbClr val="b9ad8d"/>
          </a:solidFill>
          <a:ln w="34925">
            <a:solidFill>
              <a:srgbClr val="433c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Mozart_grand.jpg</a:t>
            </a:r>
            <a:endParaRPr b="0" lang="fr-FR" sz="1800" strike="noStrike" u="none">
              <a:solidFill>
                <a:srgbClr val="000000"/>
              </a:solidFill>
              <a:effectLst/>
              <a:uFillTx/>
              <a:latin typeface="Arial"/>
            </a:endParaRPr>
          </a:p>
        </p:txBody>
      </p:sp>
      <p:sp>
        <p:nvSpPr>
          <p:cNvPr id="100" name="Google Shape;130;p4"/>
          <p:cNvSpPr/>
          <p:nvPr/>
        </p:nvSpPr>
        <p:spPr>
          <a:xfrm>
            <a:off x="8737560" y="1881000"/>
            <a:ext cx="2508480" cy="1565280"/>
          </a:xfrm>
          <a:prstGeom prst="roundRect">
            <a:avLst>
              <a:gd name="adj" fmla="val 16667"/>
            </a:avLst>
          </a:prstGeom>
          <a:solidFill>
            <a:srgbClr val="b9ad8d"/>
          </a:solidFill>
          <a:ln w="34925">
            <a:solidFill>
              <a:srgbClr val="433c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tamino.jpg</a:t>
            </a:r>
            <a:endParaRPr b="0" lang="fr-FR" sz="1800" strike="noStrike" u="none">
              <a:solidFill>
                <a:srgbClr val="000000"/>
              </a:solidFill>
              <a:effectLst/>
              <a:uFillTx/>
              <a:latin typeface="Arial"/>
            </a:endParaRPr>
          </a:p>
        </p:txBody>
      </p:sp>
      <p:sp>
        <p:nvSpPr>
          <p:cNvPr id="101" name="Google Shape;131;p4"/>
          <p:cNvSpPr/>
          <p:nvPr/>
        </p:nvSpPr>
        <p:spPr>
          <a:xfrm>
            <a:off x="9406080" y="3024000"/>
            <a:ext cx="2508480" cy="1565280"/>
          </a:xfrm>
          <a:prstGeom prst="roundRect">
            <a:avLst>
              <a:gd name="adj" fmla="val 16667"/>
            </a:avLst>
          </a:prstGeom>
          <a:solidFill>
            <a:srgbClr val="b9ad8d"/>
          </a:solidFill>
          <a:ln w="34925">
            <a:solidFill>
              <a:srgbClr val="433c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reine_de_la_nuit.png</a:t>
            </a:r>
            <a:endParaRPr b="0" lang="fr-FR" sz="1800" strike="noStrike" u="none">
              <a:solidFill>
                <a:srgbClr val="000000"/>
              </a:solidFill>
              <a:effectLst/>
              <a:uFillTx/>
              <a:latin typeface="Arial"/>
            </a:endParaRPr>
          </a:p>
        </p:txBody>
      </p:sp>
      <p:cxnSp>
        <p:nvCxnSpPr>
          <p:cNvPr id="102" name="Google Shape;132;p4"/>
          <p:cNvCxnSpPr/>
          <p:nvPr/>
        </p:nvCxnSpPr>
        <p:spPr>
          <a:xfrm>
            <a:off x="3195720" y="2509920"/>
            <a:ext cx="568440" cy="360"/>
          </a:xfrm>
          <a:prstGeom prst="straightConnector1">
            <a:avLst/>
          </a:prstGeom>
          <a:ln w="9525">
            <a:solidFill>
              <a:srgbClr val="549e39"/>
            </a:solidFill>
            <a:round/>
            <a:tailEnd len="med" type="triangle" w="med"/>
          </a:ln>
        </p:spPr>
      </p:cxnSp>
      <p:cxnSp>
        <p:nvCxnSpPr>
          <p:cNvPr id="103" name="Google Shape;133;p4"/>
          <p:cNvCxnSpPr>
            <a:stCxn id="98" idx="2"/>
            <a:endCxn id="99" idx="0"/>
          </p:cNvCxnSpPr>
          <p:nvPr/>
        </p:nvCxnSpPr>
        <p:spPr>
          <a:xfrm>
            <a:off x="1941120" y="3556800"/>
            <a:ext cx="11880" cy="668160"/>
          </a:xfrm>
          <a:prstGeom prst="straightConnector1">
            <a:avLst/>
          </a:prstGeom>
          <a:ln w="50800">
            <a:solidFill>
              <a:srgbClr val="0989b1"/>
            </a:solidFill>
            <a:round/>
            <a:tailEnd len="med" type="triangle" w="med"/>
          </a:ln>
        </p:spPr>
      </p:cxnSp>
      <p:cxnSp>
        <p:nvCxnSpPr>
          <p:cNvPr id="104" name="Google Shape;134;p4"/>
          <p:cNvCxnSpPr/>
          <p:nvPr/>
        </p:nvCxnSpPr>
        <p:spPr>
          <a:xfrm>
            <a:off x="5675400" y="2898360"/>
            <a:ext cx="915840" cy="360"/>
          </a:xfrm>
          <a:prstGeom prst="straightConnector1">
            <a:avLst/>
          </a:prstGeom>
          <a:ln w="50800">
            <a:solidFill>
              <a:srgbClr val="0989b1"/>
            </a:solidFill>
            <a:round/>
            <a:tailEnd len="med" type="triangle" w="med"/>
          </a:ln>
        </p:spPr>
      </p:cxnSp>
      <p:cxnSp>
        <p:nvCxnSpPr>
          <p:cNvPr id="105" name="Google Shape;135;p4"/>
          <p:cNvCxnSpPr/>
          <p:nvPr/>
        </p:nvCxnSpPr>
        <p:spPr>
          <a:xfrm flipH="1">
            <a:off x="5662080" y="3287880"/>
            <a:ext cx="845280" cy="360"/>
          </a:xfrm>
          <a:prstGeom prst="straightConnector1">
            <a:avLst/>
          </a:prstGeom>
          <a:ln w="50800">
            <a:solidFill>
              <a:srgbClr val="0989b1"/>
            </a:solidFill>
            <a:round/>
            <a:tailEnd len="med" type="triangle" w="med"/>
          </a:ln>
        </p:spPr>
      </p:cxnSp>
      <p:cxnSp>
        <p:nvCxnSpPr>
          <p:cNvPr id="106" name="Google Shape;136;p4"/>
          <p:cNvCxnSpPr/>
          <p:nvPr/>
        </p:nvCxnSpPr>
        <p:spPr>
          <a:xfrm flipH="1">
            <a:off x="8418600" y="2536920"/>
            <a:ext cx="319320" cy="360"/>
          </a:xfrm>
          <a:prstGeom prst="straightConnector1">
            <a:avLst/>
          </a:prstGeom>
          <a:ln w="9525">
            <a:solidFill>
              <a:srgbClr val="549e39"/>
            </a:solidFill>
            <a:round/>
            <a:tailEnd len="med" type="triangle" w="med"/>
          </a:ln>
        </p:spPr>
      </p:cxnSp>
      <p:cxnSp>
        <p:nvCxnSpPr>
          <p:cNvPr id="107" name="Google Shape;137;p4"/>
          <p:cNvCxnSpPr>
            <a:stCxn id="101" idx="1"/>
          </p:cNvCxnSpPr>
          <p:nvPr/>
        </p:nvCxnSpPr>
        <p:spPr>
          <a:xfrm flipH="1" flipV="1">
            <a:off x="8418960" y="3782880"/>
            <a:ext cx="987480" cy="24120"/>
          </a:xfrm>
          <a:prstGeom prst="straightConnector1">
            <a:avLst/>
          </a:prstGeom>
          <a:ln w="9525">
            <a:solidFill>
              <a:srgbClr val="549e39"/>
            </a:solidFill>
            <a:round/>
            <a:tailEnd len="med" type="triangle" w="med"/>
          </a:ln>
        </p:spPr>
      </p:cxnSp>
      <p:cxnSp>
        <p:nvCxnSpPr>
          <p:cNvPr id="108" name="Google Shape;138;p4"/>
          <p:cNvCxnSpPr/>
          <p:nvPr/>
        </p:nvCxnSpPr>
        <p:spPr>
          <a:xfrm flipV="1">
            <a:off x="5297400" y="4114440"/>
            <a:ext cx="45720" cy="554760"/>
          </a:xfrm>
          <a:prstGeom prst="straightConnector1">
            <a:avLst/>
          </a:prstGeom>
          <a:ln w="9525">
            <a:solidFill>
              <a:srgbClr val="549e39"/>
            </a:solidFill>
            <a:round/>
            <a:tailEnd len="med" type="triangle" w="med"/>
          </a:ln>
        </p:spPr>
      </p:cxnSp>
      <p:cxnSp>
        <p:nvCxnSpPr>
          <p:cNvPr id="109" name="Google Shape;139;p4"/>
          <p:cNvCxnSpPr/>
          <p:nvPr/>
        </p:nvCxnSpPr>
        <p:spPr>
          <a:xfrm flipV="1">
            <a:off x="5562720" y="4020120"/>
            <a:ext cx="1080720" cy="721080"/>
          </a:xfrm>
          <a:prstGeom prst="straightConnector1">
            <a:avLst/>
          </a:prstGeom>
          <a:ln w="9525">
            <a:solidFill>
              <a:srgbClr val="549e39"/>
            </a:solidFill>
            <a:round/>
            <a:tailEnd len="med" type="triangle" w="med"/>
          </a:ln>
        </p:spPr>
      </p:cxnSp>
      <p:sp>
        <p:nvSpPr>
          <p:cNvPr id="110" name="Google Shape;140;p4"/>
          <p:cNvSpPr/>
          <p:nvPr/>
        </p:nvSpPr>
        <p:spPr>
          <a:xfrm>
            <a:off x="5414760" y="882360"/>
            <a:ext cx="7478640" cy="46152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On peut passer de l’une à l’autre par des liens.</a:t>
            </a:r>
            <a:endParaRPr b="0" lang="fr-FR" sz="2000" strike="noStrike" u="none">
              <a:solidFill>
                <a:srgbClr val="000000"/>
              </a:solidFill>
              <a:effectLst/>
              <a:uFillTx/>
              <a:latin typeface="Arial"/>
            </a:endParaRPr>
          </a:p>
        </p:txBody>
      </p:sp>
      <p:sp>
        <p:nvSpPr>
          <p:cNvPr id="111" name="Google Shape;141;p4"/>
          <p:cNvSpPr/>
          <p:nvPr/>
        </p:nvSpPr>
        <p:spPr>
          <a:xfrm>
            <a:off x="5414760" y="1303560"/>
            <a:ext cx="7478640" cy="46152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L’index permet aussi d’accéder à un article de la wikipédia</a:t>
            </a:r>
            <a:endParaRPr b="0" lang="fr-FR" sz="2000" strike="noStrike" u="none">
              <a:solidFill>
                <a:srgbClr val="000000"/>
              </a:solidFill>
              <a:effectLst/>
              <a:uFillTx/>
              <a:latin typeface="Arial"/>
            </a:endParaRPr>
          </a:p>
        </p:txBody>
      </p:sp>
      <p:pic>
        <p:nvPicPr>
          <p:cNvPr id="112" name="Google Shape;142;p4" descr=""/>
          <p:cNvPicPr/>
          <p:nvPr/>
        </p:nvPicPr>
        <p:blipFill>
          <a:blip r:embed="rId1"/>
          <a:stretch/>
        </p:blipFill>
        <p:spPr>
          <a:xfrm>
            <a:off x="3763800" y="460800"/>
            <a:ext cx="1218960" cy="1142640"/>
          </a:xfrm>
          <a:prstGeom prst="rect">
            <a:avLst/>
          </a:prstGeom>
          <a:noFill/>
          <a:ln w="0">
            <a:noFill/>
          </a:ln>
        </p:spPr>
      </p:pic>
      <p:cxnSp>
        <p:nvCxnSpPr>
          <p:cNvPr id="113" name="Google Shape;143;p4"/>
          <p:cNvCxnSpPr/>
          <p:nvPr/>
        </p:nvCxnSpPr>
        <p:spPr>
          <a:xfrm flipV="1">
            <a:off x="4373280" y="1468440"/>
            <a:ext cx="360" cy="651600"/>
          </a:xfrm>
          <a:prstGeom prst="straightConnector1">
            <a:avLst/>
          </a:prstGeom>
          <a:ln w="50800">
            <a:solidFill>
              <a:srgbClr val="0989b1"/>
            </a:solidFill>
            <a:round/>
            <a:tailEnd len="med" type="triangle" w="med"/>
          </a:ln>
        </p:spPr>
      </p:cxnSp>
      <p:sp>
        <p:nvSpPr>
          <p:cNvPr id="114" name="Google Shape;144;p4"/>
          <p:cNvSpPr/>
          <p:nvPr/>
        </p:nvSpPr>
        <p:spPr>
          <a:xfrm>
            <a:off x="5675760" y="4628880"/>
            <a:ext cx="6516000" cy="46152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Des images sont intégrées dans les deux pages web</a:t>
            </a:r>
            <a:endParaRPr b="0" lang="fr-FR" sz="2000" strike="noStrike" u="none">
              <a:solidFill>
                <a:srgbClr val="000000"/>
              </a:solidFill>
              <a:effectLst/>
              <a:uFillTx/>
              <a:latin typeface="Arial"/>
            </a:endParaRPr>
          </a:p>
        </p:txBody>
      </p:sp>
      <p:sp>
        <p:nvSpPr>
          <p:cNvPr id="115" name="Google Shape;145;p4"/>
          <p:cNvSpPr/>
          <p:nvPr/>
        </p:nvSpPr>
        <p:spPr>
          <a:xfrm>
            <a:off x="5675760" y="4950000"/>
            <a:ext cx="6516000" cy="46152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Un lien est placé sur une image.</a:t>
            </a:r>
            <a:endParaRPr b="0" lang="fr-FR" sz="2000" strike="noStrike" u="none">
              <a:solidFill>
                <a:srgbClr val="000000"/>
              </a:solidFill>
              <a:effectLst/>
              <a:uFillTx/>
              <a:latin typeface="Arial"/>
            </a:endParaRPr>
          </a:p>
        </p:txBody>
      </p:sp>
      <p:sp>
        <p:nvSpPr>
          <p:cNvPr id="116" name="Google Shape;146;p4"/>
          <p:cNvSpPr/>
          <p:nvPr/>
        </p:nvSpPr>
        <p:spPr>
          <a:xfrm>
            <a:off x="5675760" y="5334840"/>
            <a:ext cx="6516000" cy="46152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Les pages font référence au même fichier css</a:t>
            </a:r>
            <a:endParaRPr b="0" lang="fr-FR" sz="2000" strike="noStrike" u="none">
              <a:solidFill>
                <a:srgbClr val="000000"/>
              </a:solidFill>
              <a:effectLst/>
              <a:uFillTx/>
              <a:latin typeface="Arial"/>
            </a:endParaRPr>
          </a:p>
        </p:txBody>
      </p:sp>
      <p:sp>
        <p:nvSpPr>
          <p:cNvPr id="117" name="Google Shape;147;p4"/>
          <p:cNvSpPr/>
          <p:nvPr/>
        </p:nvSpPr>
        <p:spPr>
          <a:xfrm>
            <a:off x="5398560" y="625320"/>
            <a:ext cx="6516000" cy="1105200"/>
          </a:xfrm>
          <a:prstGeom prst="rect">
            <a:avLst/>
          </a:prstGeom>
          <a:noFill/>
          <a:ln w="0">
            <a:noFill/>
          </a:ln>
        </p:spPr>
        <p:style>
          <a:lnRef idx="0"/>
          <a:fillRef idx="0"/>
          <a:effectRef idx="0"/>
          <a:fontRef idx="minor"/>
        </p:style>
        <p:txBody>
          <a:bodyPr anchor="t">
            <a:normAutofit/>
          </a:bodyPr>
          <a:p>
            <a:pPr>
              <a:lnSpc>
                <a:spcPct val="94000"/>
              </a:lnSpc>
              <a:tabLst>
                <a:tab algn="l" pos="0"/>
              </a:tabLst>
            </a:pPr>
            <a:r>
              <a:rPr b="0" lang="fr-FR" sz="2000" strike="noStrike" u="none">
                <a:solidFill>
                  <a:schemeClr val="dk2"/>
                </a:solidFill>
                <a:effectLst/>
                <a:uFillTx/>
                <a:latin typeface="Arial"/>
                <a:ea typeface="Arial"/>
              </a:rPr>
              <a:t>Il suffit de modifier la référence du fichier css pour appliquer un autre formatage.</a:t>
            </a:r>
            <a:endParaRPr b="0" lang="fr-FR"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7" dur="indefinite" restart="never" nodeType="tmRoot">
          <p:childTnLst>
            <p:seq>
              <p:cTn id="8" dur="indefinite" nodeType="mainSeq">
                <p:childTnLst>
                  <p:par>
                    <p:cTn id="9" fill="hold">
                      <p:stCondLst>
                        <p:cond delay="indefinite"/>
                      </p:stCondLst>
                      <p:childTnLst>
                        <p:par>
                          <p:cTn id="10" fill="hold">
                            <p:stCondLst>
                              <p:cond delay="0"/>
                            </p:stCondLst>
                            <p:childTnLst>
                              <p:par>
                                <p:cTn id="11" nodeType="clickEffect" fill="hold" presetClass="entr" presetID="1">
                                  <p:stCondLst>
                                    <p:cond delay="0"/>
                                  </p:stCondLst>
                                  <p:childTnLst>
                                    <p:set>
                                      <p:cBhvr>
                                        <p:cTn id="12" dur="1" fill="hold">
                                          <p:stCondLst>
                                            <p:cond delay="0"/>
                                          </p:stCondLst>
                                        </p:cTn>
                                        <p:tgtEl>
                                          <p:spTgt spid="93">
                                            <p:txEl>
                                              <p:pRg st="0" end="0"/>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9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1">
                                  <p:stCondLst>
                                    <p:cond delay="0"/>
                                  </p:stCondLst>
                                  <p:childTnLst>
                                    <p:set>
                                      <p:cBhvr>
                                        <p:cTn id="20" dur="1" fill="hold">
                                          <p:stCondLst>
                                            <p:cond delay="0"/>
                                          </p:stCondLst>
                                        </p:cTn>
                                        <p:tgtEl>
                                          <p:spTgt spid="104"/>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05"/>
                                        </p:tgtEl>
                                        <p:attrNameLst>
                                          <p:attrName>style.visibility</p:attrName>
                                        </p:attrNameLst>
                                      </p:cBhvr>
                                      <p:to>
                                        <p:strVal val="visible"/>
                                      </p:to>
                                    </p:set>
                                  </p:childTnLst>
                                </p:cTn>
                              </p:par>
                              <p:par>
                                <p:cTn id="23" nodeType="withEffect" fill="hold" presetClass="entr" presetID="1">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nodeType="clickEffect" fill="hold" presetClass="entr" presetID="1">
                                  <p:stCondLst>
                                    <p:cond delay="0"/>
                                  </p:stCondLst>
                                  <p:childTnLst>
                                    <p:set>
                                      <p:cBhvr>
                                        <p:cTn id="28" dur="1" fill="hold">
                                          <p:stCondLst>
                                            <p:cond delay="0"/>
                                          </p:stCondLst>
                                        </p:cTn>
                                        <p:tgtEl>
                                          <p:spTgt spid="111"/>
                                        </p:tgtEl>
                                        <p:attrNameLst>
                                          <p:attrName>style.visibility</p:attrName>
                                        </p:attrNameLst>
                                      </p:cBhvr>
                                      <p:to>
                                        <p:strVal val="visible"/>
                                      </p:to>
                                    </p:set>
                                  </p:childTnLst>
                                </p:cTn>
                              </p:par>
                              <p:par>
                                <p:cTn id="29" nodeType="withEffect" fill="hold" presetClass="entr" presetID="1">
                                  <p:stCondLst>
                                    <p:cond delay="0"/>
                                  </p:stCondLst>
                                  <p:childTnLst>
                                    <p:set>
                                      <p:cBhvr>
                                        <p:cTn id="30" dur="1" fill="hold">
                                          <p:stCondLst>
                                            <p:cond delay="0"/>
                                          </p:stCondLst>
                                        </p:cTn>
                                        <p:tgtEl>
                                          <p:spTgt spid="113"/>
                                        </p:tgtEl>
                                        <p:attrNameLst>
                                          <p:attrName>style.visibility</p:attrName>
                                        </p:attrNameLst>
                                      </p:cBhvr>
                                      <p:to>
                                        <p:strVal val="visible"/>
                                      </p:to>
                                    </p:set>
                                  </p:childTnLst>
                                </p:cTn>
                              </p:par>
                              <p:par>
                                <p:cTn id="31" nodeType="withEffect" fill="hold" presetClass="entr" presetID="1">
                                  <p:stCondLst>
                                    <p:cond delay="0"/>
                                  </p:stCondLst>
                                  <p:childTnLst>
                                    <p:set>
                                      <p:cBhvr>
                                        <p:cTn id="32" dur="1" fill="hold">
                                          <p:stCondLst>
                                            <p:cond delay="0"/>
                                          </p:stCondLst>
                                        </p:cTn>
                                        <p:tgtEl>
                                          <p:spTgt spid="1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nodeType="clickEffect" fill="hold" presetClass="entr" presetID="1">
                                  <p:stCondLst>
                                    <p:cond delay="0"/>
                                  </p:stCondLst>
                                  <p:childTnLst>
                                    <p:set>
                                      <p:cBhvr>
                                        <p:cTn id="36" dur="1" fill="hold">
                                          <p:stCondLst>
                                            <p:cond delay="0"/>
                                          </p:stCondLst>
                                        </p:cTn>
                                        <p:tgtEl>
                                          <p:spTgt spid="114"/>
                                        </p:tgtEl>
                                        <p:attrNameLst>
                                          <p:attrName>style.visibility</p:attrName>
                                        </p:attrNameLst>
                                      </p:cBhvr>
                                      <p:to>
                                        <p:strVal val="visible"/>
                                      </p:to>
                                    </p:set>
                                  </p:childTnLst>
                                </p:cTn>
                              </p:par>
                              <p:par>
                                <p:cTn id="37" nodeType="withEffect" fill="hold" presetClass="entr" presetID="1">
                                  <p:stCondLst>
                                    <p:cond delay="0"/>
                                  </p:stCondLst>
                                  <p:childTnLst>
                                    <p:set>
                                      <p:cBhvr>
                                        <p:cTn id="38" dur="1" fill="hold">
                                          <p:stCondLst>
                                            <p:cond delay="0"/>
                                          </p:stCondLst>
                                        </p:cTn>
                                        <p:tgtEl>
                                          <p:spTgt spid="98"/>
                                        </p:tgtEl>
                                        <p:attrNameLst>
                                          <p:attrName>style.visibility</p:attrName>
                                        </p:attrNameLst>
                                      </p:cBhvr>
                                      <p:to>
                                        <p:strVal val="visible"/>
                                      </p:to>
                                    </p:set>
                                  </p:childTnLst>
                                </p:cTn>
                              </p:par>
                              <p:par>
                                <p:cTn id="39" nodeType="withEffect" fill="hold" presetClass="entr" presetID="1">
                                  <p:stCondLst>
                                    <p:cond delay="0"/>
                                  </p:stCondLst>
                                  <p:childTnLst>
                                    <p:set>
                                      <p:cBhvr>
                                        <p:cTn id="40" dur="1" fill="hold">
                                          <p:stCondLst>
                                            <p:cond delay="0"/>
                                          </p:stCondLst>
                                        </p:cTn>
                                        <p:tgtEl>
                                          <p:spTgt spid="102"/>
                                        </p:tgtEl>
                                        <p:attrNameLst>
                                          <p:attrName>style.visibility</p:attrName>
                                        </p:attrNameLst>
                                      </p:cBhvr>
                                      <p:to>
                                        <p:strVal val="visible"/>
                                      </p:to>
                                    </p:set>
                                  </p:childTnLst>
                                </p:cTn>
                              </p:par>
                              <p:par>
                                <p:cTn id="41" nodeType="withEffect" fill="hold" presetClass="entr" presetID="1">
                                  <p:stCondLst>
                                    <p:cond delay="0"/>
                                  </p:stCondLst>
                                  <p:childTnLst>
                                    <p:set>
                                      <p:cBhvr>
                                        <p:cTn id="42" dur="1" fill="hold">
                                          <p:stCondLst>
                                            <p:cond delay="0"/>
                                          </p:stCondLst>
                                        </p:cTn>
                                        <p:tgtEl>
                                          <p:spTgt spid="106"/>
                                        </p:tgtEl>
                                        <p:attrNameLst>
                                          <p:attrName>style.visibility</p:attrName>
                                        </p:attrNameLst>
                                      </p:cBhvr>
                                      <p:to>
                                        <p:strVal val="visible"/>
                                      </p:to>
                                    </p:set>
                                  </p:childTnLst>
                                </p:cTn>
                              </p:par>
                              <p:par>
                                <p:cTn id="43" nodeType="withEffect" fill="hold" presetClass="entr" presetID="1">
                                  <p:stCondLst>
                                    <p:cond delay="0"/>
                                  </p:stCondLst>
                                  <p:childTnLst>
                                    <p:set>
                                      <p:cBhvr>
                                        <p:cTn id="44" dur="1" fill="hold">
                                          <p:stCondLst>
                                            <p:cond delay="0"/>
                                          </p:stCondLst>
                                        </p:cTn>
                                        <p:tgtEl>
                                          <p:spTgt spid="100"/>
                                        </p:tgtEl>
                                        <p:attrNameLst>
                                          <p:attrName>style.visibility</p:attrName>
                                        </p:attrNameLst>
                                      </p:cBhvr>
                                      <p:to>
                                        <p:strVal val="visible"/>
                                      </p:to>
                                    </p:set>
                                  </p:childTnLst>
                                </p:cTn>
                              </p:par>
                              <p:par>
                                <p:cTn id="45" nodeType="withEffect" fill="hold" presetClass="entr" presetID="1">
                                  <p:stCondLst>
                                    <p:cond delay="0"/>
                                  </p:stCondLst>
                                  <p:childTnLst>
                                    <p:set>
                                      <p:cBhvr>
                                        <p:cTn id="46" dur="1" fill="hold">
                                          <p:stCondLst>
                                            <p:cond delay="0"/>
                                          </p:stCondLst>
                                        </p:cTn>
                                        <p:tgtEl>
                                          <p:spTgt spid="101"/>
                                        </p:tgtEl>
                                        <p:attrNameLst>
                                          <p:attrName>style.visibility</p:attrName>
                                        </p:attrNameLst>
                                      </p:cBhvr>
                                      <p:to>
                                        <p:strVal val="visible"/>
                                      </p:to>
                                    </p:set>
                                  </p:childTnLst>
                                </p:cTn>
                              </p:par>
                              <p:par>
                                <p:cTn id="47" nodeType="withEffect" fill="hold" presetClass="entr" presetID="1">
                                  <p:stCondLst>
                                    <p:cond delay="0"/>
                                  </p:stCondLst>
                                  <p:childTnLst>
                                    <p:set>
                                      <p:cBhvr>
                                        <p:cTn id="48" dur="1" fill="hold">
                                          <p:stCondLst>
                                            <p:cond delay="0"/>
                                          </p:stCondLst>
                                        </p:cTn>
                                        <p:tgtEl>
                                          <p:spTgt spid="10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115"/>
                                        </p:tgtEl>
                                        <p:attrNameLst>
                                          <p:attrName>style.visibility</p:attrName>
                                        </p:attrNameLst>
                                      </p:cBhvr>
                                      <p:to>
                                        <p:strVal val="visible"/>
                                      </p:to>
                                    </p:set>
                                  </p:childTnLst>
                                </p:cTn>
                              </p:par>
                              <p:par>
                                <p:cTn id="53" nodeType="withEffect" fill="hold" presetClass="entr" presetID="1">
                                  <p:stCondLst>
                                    <p:cond delay="0"/>
                                  </p:stCondLst>
                                  <p:childTnLst>
                                    <p:set>
                                      <p:cBhvr>
                                        <p:cTn id="54" dur="1" fill="hold">
                                          <p:stCondLst>
                                            <p:cond delay="0"/>
                                          </p:stCondLst>
                                        </p:cTn>
                                        <p:tgtEl>
                                          <p:spTgt spid="103"/>
                                        </p:tgtEl>
                                        <p:attrNameLst>
                                          <p:attrName>style.visibility</p:attrName>
                                        </p:attrNameLst>
                                      </p:cBhvr>
                                      <p:to>
                                        <p:strVal val="visible"/>
                                      </p:to>
                                    </p:set>
                                  </p:childTnLst>
                                </p:cTn>
                              </p:par>
                              <p:par>
                                <p:cTn id="55" nodeType="withEffect" fill="hold" presetClass="entr" presetID="1">
                                  <p:stCondLst>
                                    <p:cond delay="0"/>
                                  </p:stCondLst>
                                  <p:childTnLst>
                                    <p:set>
                                      <p:cBhvr>
                                        <p:cTn id="56" dur="1" fill="hold">
                                          <p:stCondLst>
                                            <p:cond delay="0"/>
                                          </p:stCondLst>
                                        </p:cTn>
                                        <p:tgtEl>
                                          <p:spTgt spid="9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nodeType="clickEffect" fill="hold" presetClass="entr" presetID="1">
                                  <p:stCondLst>
                                    <p:cond delay="0"/>
                                  </p:stCondLst>
                                  <p:childTnLst>
                                    <p:set>
                                      <p:cBhvr>
                                        <p:cTn id="60" dur="1" fill="hold">
                                          <p:stCondLst>
                                            <p:cond delay="0"/>
                                          </p:stCondLst>
                                        </p:cTn>
                                        <p:tgtEl>
                                          <p:spTgt spid="116"/>
                                        </p:tgtEl>
                                        <p:attrNameLst>
                                          <p:attrName>style.visibility</p:attrName>
                                        </p:attrNameLst>
                                      </p:cBhvr>
                                      <p:to>
                                        <p:strVal val="visible"/>
                                      </p:to>
                                    </p:set>
                                  </p:childTnLst>
                                </p:cTn>
                              </p:par>
                              <p:par>
                                <p:cTn id="61" nodeType="withEffect" fill="hold" presetClass="entr" presetID="1">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nodeType="withEffect" fill="hold" presetClass="entr" presetID="1">
                                  <p:stCondLst>
                                    <p:cond delay="0"/>
                                  </p:stCondLst>
                                  <p:childTnLst>
                                    <p:set>
                                      <p:cBhvr>
                                        <p:cTn id="64" dur="1" fill="hold">
                                          <p:stCondLst>
                                            <p:cond delay="0"/>
                                          </p:stCondLst>
                                        </p:cTn>
                                        <p:tgtEl>
                                          <p:spTgt spid="108"/>
                                        </p:tgtEl>
                                        <p:attrNameLst>
                                          <p:attrName>style.visibility</p:attrName>
                                        </p:attrNameLst>
                                      </p:cBhvr>
                                      <p:to>
                                        <p:strVal val="visible"/>
                                      </p:to>
                                    </p:set>
                                  </p:childTnLst>
                                </p:cTn>
                              </p:par>
                              <p:par>
                                <p:cTn id="65" nodeType="withEffect" fill="hold" presetClass="entr" presetID="1">
                                  <p:stCondLst>
                                    <p:cond delay="0"/>
                                  </p:stCondLst>
                                  <p:childTnLst>
                                    <p:set>
                                      <p:cBhvr>
                                        <p:cTn id="66" dur="1" fill="hold">
                                          <p:stCondLst>
                                            <p:cond delay="0"/>
                                          </p:stCondLst>
                                        </p:cTn>
                                        <p:tgtEl>
                                          <p:spTgt spid="10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nodeType="clickEffect" fill="hold" presetClass="exit" presetID="1">
                                  <p:stCondLst>
                                    <p:cond delay="0"/>
                                  </p:stCondLst>
                                  <p:childTnLst>
                                    <p:set>
                                      <p:cBhvr>
                                        <p:cTn id="70" dur="1" fill="hold">
                                          <p:stCondLst>
                                            <p:cond delay="1"/>
                                          </p:stCondLst>
                                        </p:cTn>
                                        <p:tgtEl>
                                          <p:spTgt spid="93">
                                            <p:txEl>
                                              <p:pRg st="0" end="0"/>
                                            </p:txEl>
                                          </p:spTgt>
                                        </p:tgtEl>
                                        <p:attrNameLst>
                                          <p:attrName>style.visibility</p:attrName>
                                        </p:attrNameLst>
                                      </p:cBhvr>
                                      <p:to>
                                        <p:strVal val="hidden"/>
                                      </p:to>
                                    </p:set>
                                  </p:childTnLst>
                                </p:cTn>
                              </p:par>
                              <p:par>
                                <p:cTn id="71" nodeType="withEffect" fill="hold" presetClass="exit" presetID="1">
                                  <p:stCondLst>
                                    <p:cond delay="0"/>
                                  </p:stCondLst>
                                  <p:childTnLst>
                                    <p:set>
                                      <p:cBhvr>
                                        <p:cTn id="72" dur="1" fill="hold">
                                          <p:stCondLst>
                                            <p:cond delay="1"/>
                                          </p:stCondLst>
                                        </p:cTn>
                                        <p:tgtEl>
                                          <p:spTgt spid="110"/>
                                        </p:tgtEl>
                                        <p:attrNameLst>
                                          <p:attrName>style.visibility</p:attrName>
                                        </p:attrNameLst>
                                      </p:cBhvr>
                                      <p:to>
                                        <p:strVal val="hidden"/>
                                      </p:to>
                                    </p:set>
                                  </p:childTnLst>
                                </p:cTn>
                              </p:par>
                              <p:par>
                                <p:cTn id="73" nodeType="withEffect" fill="hold" presetClass="exit" presetID="1">
                                  <p:stCondLst>
                                    <p:cond delay="0"/>
                                  </p:stCondLst>
                                  <p:childTnLst>
                                    <p:set>
                                      <p:cBhvr>
                                        <p:cTn id="74" dur="1" fill="hold">
                                          <p:stCondLst>
                                            <p:cond delay="1"/>
                                          </p:stCondLst>
                                        </p:cTn>
                                        <p:tgtEl>
                                          <p:spTgt spid="111"/>
                                        </p:tgtEl>
                                        <p:attrNameLst>
                                          <p:attrName>style.visibility</p:attrName>
                                        </p:attrNameLst>
                                      </p:cBhvr>
                                      <p:to>
                                        <p:strVal val="hidden"/>
                                      </p:to>
                                    </p:set>
                                  </p:childTnLst>
                                </p:cTn>
                              </p:par>
                              <p:par>
                                <p:cTn id="75" nodeType="withEffect" fill="hold" presetClass="exit" presetID="1">
                                  <p:stCondLst>
                                    <p:cond delay="0"/>
                                  </p:stCondLst>
                                  <p:childTnLst>
                                    <p:set>
                                      <p:cBhvr>
                                        <p:cTn id="76" dur="1" fill="hold">
                                          <p:stCondLst>
                                            <p:cond delay="1"/>
                                          </p:stCondLst>
                                        </p:cTn>
                                        <p:tgtEl>
                                          <p:spTgt spid="114"/>
                                        </p:tgtEl>
                                        <p:attrNameLst>
                                          <p:attrName>style.visibility</p:attrName>
                                        </p:attrNameLst>
                                      </p:cBhvr>
                                      <p:to>
                                        <p:strVal val="hidden"/>
                                      </p:to>
                                    </p:set>
                                  </p:childTnLst>
                                </p:cTn>
                              </p:par>
                              <p:par>
                                <p:cTn id="77" nodeType="withEffect" fill="hold" presetClass="exit" presetID="1">
                                  <p:stCondLst>
                                    <p:cond delay="0"/>
                                  </p:stCondLst>
                                  <p:childTnLst>
                                    <p:set>
                                      <p:cBhvr>
                                        <p:cTn id="78" dur="1" fill="hold">
                                          <p:stCondLst>
                                            <p:cond delay="1"/>
                                          </p:stCondLst>
                                        </p:cTn>
                                        <p:tgtEl>
                                          <p:spTgt spid="116"/>
                                        </p:tgtEl>
                                        <p:attrNameLst>
                                          <p:attrName>style.visibility</p:attrName>
                                        </p:attrNameLst>
                                      </p:cBhvr>
                                      <p:to>
                                        <p:strVal val="hidden"/>
                                      </p:to>
                                    </p:set>
                                  </p:childTnLst>
                                </p:cTn>
                              </p:par>
                              <p:par>
                                <p:cTn id="79" nodeType="withEffect" fill="hold" presetClass="exit" presetID="1">
                                  <p:stCondLst>
                                    <p:cond delay="0"/>
                                  </p:stCondLst>
                                  <p:childTnLst>
                                    <p:set>
                                      <p:cBhvr>
                                        <p:cTn id="80" dur="1" fill="hold">
                                          <p:stCondLst>
                                            <p:cond delay="1"/>
                                          </p:stCondLst>
                                        </p:cTn>
                                        <p:tgtEl>
                                          <p:spTgt spid="11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nodeType="clickEffect" fill="hold" presetClass="entr" presetID="1">
                                  <p:stCondLst>
                                    <p:cond delay="0"/>
                                  </p:stCondLst>
                                  <p:childTnLst>
                                    <p:set>
                                      <p:cBhvr>
                                        <p:cTn id="84" dur="1" fill="hold">
                                          <p:stCondLst>
                                            <p:cond delay="0"/>
                                          </p:stCondLst>
                                        </p:cTn>
                                        <p:tgtEl>
                                          <p:spTgt spid="117"/>
                                        </p:tgtEl>
                                        <p:attrNameLst>
                                          <p:attrName>style.visibility</p:attrName>
                                        </p:attrNameLst>
                                      </p:cBhvr>
                                      <p:to>
                                        <p:strVal val="visible"/>
                                      </p:to>
                                    </p:set>
                                  </p:childTnLst>
                                </p:cTn>
                              </p:par>
                              <p:par>
                                <p:cTn id="85" nodeType="withEffect" fill="hold" presetClass="entr" presetID="1">
                                  <p:stCondLst>
                                    <p:cond delay="0"/>
                                  </p:stCondLst>
                                  <p:childTnLst>
                                    <p:set>
                                      <p:cBhvr>
                                        <p:cTn id="86"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CSS : Feuilles de style en cascade</a:t>
            </a:r>
            <a:endParaRPr b="0" lang="fr-FR" sz="2800" strike="noStrike" u="none">
              <a:solidFill>
                <a:srgbClr val="000000"/>
              </a:solidFill>
              <a:effectLst/>
              <a:uFillTx/>
              <a:latin typeface="Arial"/>
            </a:endParaRPr>
          </a:p>
        </p:txBody>
      </p:sp>
      <p:sp>
        <p:nvSpPr>
          <p:cNvPr id="119"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Votre site doit contenir une ébauche de mise en page, différentes couleurs et taille de texte en fonction des balises utilisées (paragraphes ou titres).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Vous devez intégrer un fichier css principal (</a:t>
            </a:r>
            <a:r>
              <a:rPr b="0" i="1" lang="fr-FR" sz="2000" strike="noStrike" u="none">
                <a:solidFill>
                  <a:schemeClr val="dk2"/>
                </a:solidFill>
                <a:effectLst/>
                <a:uFillTx/>
                <a:latin typeface="Arial"/>
                <a:ea typeface="Arial"/>
              </a:rPr>
              <a:t>style.css</a:t>
            </a:r>
            <a:r>
              <a:rPr b="0" lang="fr-FR" sz="2000" strike="noStrike" u="none">
                <a:solidFill>
                  <a:schemeClr val="dk2"/>
                </a:solidFill>
                <a:effectLst/>
                <a:uFillTx/>
                <a:latin typeface="Arial"/>
                <a:ea typeface="Arial"/>
              </a:rPr>
              <a:t>) et un secondaire (style2.css)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Si, dans chaque fichier html, on change la ligne:</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par:</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L’apparence du site doit changer.</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Faites l’essai sur le projet Mozart:</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Arial"/>
              <a:buChar char="-"/>
              <a:tabLst>
                <a:tab algn="l" pos="0"/>
              </a:tabLst>
            </a:pPr>
            <a:r>
              <a:rPr b="0" lang="fr-FR" sz="2000" strike="noStrike" u="none">
                <a:solidFill>
                  <a:schemeClr val="dk2"/>
                </a:solidFill>
                <a:effectLst/>
                <a:uFillTx/>
                <a:latin typeface="Arial"/>
                <a:ea typeface="Arial"/>
              </a:rPr>
              <a:t>Avec un éditeur de texte, changez </a:t>
            </a:r>
            <a:r>
              <a:rPr b="0" i="1" lang="fr-FR" sz="2000" strike="noStrike" u="none">
                <a:solidFill>
                  <a:schemeClr val="dk2"/>
                </a:solidFill>
                <a:effectLst/>
                <a:uFillTx/>
                <a:latin typeface="Arial"/>
                <a:ea typeface="Arial"/>
              </a:rPr>
              <a:t>style.css</a:t>
            </a:r>
            <a:r>
              <a:rPr b="0" lang="fr-FR" sz="2000" strike="noStrike" u="none">
                <a:solidFill>
                  <a:schemeClr val="dk2"/>
                </a:solidFill>
                <a:effectLst/>
                <a:uFillTx/>
                <a:latin typeface="Arial"/>
                <a:ea typeface="Arial"/>
              </a:rPr>
              <a:t> par </a:t>
            </a:r>
            <a:r>
              <a:rPr b="0" i="1" lang="fr-FR" sz="2000" strike="noStrike" u="none">
                <a:solidFill>
                  <a:schemeClr val="dk2"/>
                </a:solidFill>
                <a:effectLst/>
                <a:uFillTx/>
                <a:latin typeface="Arial"/>
                <a:ea typeface="Arial"/>
              </a:rPr>
              <a:t>style2.css</a:t>
            </a:r>
            <a:r>
              <a:rPr b="0" lang="fr-FR" sz="2000" strike="noStrike" u="none">
                <a:solidFill>
                  <a:schemeClr val="dk2"/>
                </a:solidFill>
                <a:effectLst/>
                <a:uFillTx/>
                <a:latin typeface="Arial"/>
                <a:ea typeface="Arial"/>
              </a:rPr>
              <a:t> dans les 2 fichiers html</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Arial"/>
              <a:buChar char="-"/>
              <a:tabLst>
                <a:tab algn="l" pos="0"/>
              </a:tabLst>
            </a:pPr>
            <a:r>
              <a:rPr b="0" lang="fr-FR" sz="2000" strike="noStrike" u="none">
                <a:solidFill>
                  <a:schemeClr val="dk2"/>
                </a:solidFill>
                <a:effectLst/>
                <a:uFillTx/>
                <a:latin typeface="Arial"/>
                <a:ea typeface="Arial"/>
              </a:rPr>
              <a:t>Cliquez sur le fichier ‘</a:t>
            </a:r>
            <a:r>
              <a:rPr b="0" i="1" lang="fr-FR" sz="2000" strike="noStrike" u="none">
                <a:solidFill>
                  <a:schemeClr val="dk2"/>
                </a:solidFill>
                <a:effectLst/>
                <a:uFillTx/>
                <a:latin typeface="Arial"/>
                <a:ea typeface="Arial"/>
              </a:rPr>
              <a:t>index.html</a:t>
            </a:r>
            <a:r>
              <a:rPr b="0" lang="fr-FR" sz="2000" strike="noStrike" u="none">
                <a:solidFill>
                  <a:schemeClr val="dk2"/>
                </a:solidFill>
                <a:effectLst/>
                <a:uFillTx/>
                <a:latin typeface="Arial"/>
                <a:ea typeface="Arial"/>
              </a:rPr>
              <a:t>’ et recommencez l’exploration du site.</a:t>
            </a:r>
            <a:endParaRPr b="0" lang="fr-FR" sz="2000" strike="noStrike" u="none">
              <a:solidFill>
                <a:srgbClr val="000000"/>
              </a:solidFill>
              <a:effectLst/>
              <a:uFillTx/>
              <a:latin typeface="Arial"/>
            </a:endParaRPr>
          </a:p>
        </p:txBody>
      </p:sp>
      <p:pic>
        <p:nvPicPr>
          <p:cNvPr id="120" name="Google Shape;155;p5" descr=""/>
          <p:cNvPicPr/>
          <p:nvPr/>
        </p:nvPicPr>
        <p:blipFill>
          <a:blip r:embed="rId1"/>
          <a:stretch/>
        </p:blipFill>
        <p:spPr>
          <a:xfrm>
            <a:off x="939960" y="2747880"/>
            <a:ext cx="7048080" cy="380520"/>
          </a:xfrm>
          <a:prstGeom prst="rect">
            <a:avLst/>
          </a:prstGeom>
          <a:noFill/>
          <a:ln w="0">
            <a:noFill/>
          </a:ln>
        </p:spPr>
      </p:pic>
      <p:pic>
        <p:nvPicPr>
          <p:cNvPr id="121" name="Google Shape;156;p5" descr=""/>
          <p:cNvPicPr/>
          <p:nvPr/>
        </p:nvPicPr>
        <p:blipFill>
          <a:blip r:embed="rId2"/>
          <a:stretch/>
        </p:blipFill>
        <p:spPr>
          <a:xfrm>
            <a:off x="921960" y="3568680"/>
            <a:ext cx="7257600" cy="418680"/>
          </a:xfrm>
          <a:prstGeom prst="rect">
            <a:avLst/>
          </a:prstGeom>
          <a:noFill/>
          <a:ln w="0">
            <a:noFill/>
          </a:ln>
        </p:spPr>
      </p:pic>
      <p:cxnSp>
        <p:nvCxnSpPr>
          <p:cNvPr id="122" name="Google Shape;157;p5"/>
          <p:cNvCxnSpPr/>
          <p:nvPr/>
        </p:nvCxnSpPr>
        <p:spPr>
          <a:xfrm>
            <a:off x="6723360" y="3880080"/>
            <a:ext cx="287280" cy="360"/>
          </a:xfrm>
          <a:prstGeom prst="straightConnector1">
            <a:avLst/>
          </a:prstGeom>
          <a:ln w="50800">
            <a:solidFill>
              <a:srgbClr val="ff0000"/>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Comment travailler: Editeur de texte</a:t>
            </a:r>
            <a:endParaRPr b="0" lang="fr-FR" sz="2800" strike="noStrike" u="none">
              <a:solidFill>
                <a:srgbClr val="000000"/>
              </a:solidFill>
              <a:effectLst/>
              <a:uFillTx/>
              <a:latin typeface="Arial"/>
            </a:endParaRPr>
          </a:p>
        </p:txBody>
      </p:sp>
      <p:sp>
        <p:nvSpPr>
          <p:cNvPr id="124"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Première solution, utilisez un éditeur de texte: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Téléchargez sur votre ordinateur un éditeur de texte. </a:t>
            </a:r>
            <a:br>
              <a:rPr sz="2000"/>
            </a:br>
            <a:r>
              <a:rPr b="0" lang="fr-FR" sz="2000" strike="noStrike" u="none">
                <a:solidFill>
                  <a:schemeClr val="dk2"/>
                </a:solidFill>
                <a:effectLst/>
                <a:uFillTx/>
                <a:latin typeface="Arial"/>
                <a:ea typeface="Arial"/>
              </a:rPr>
              <a:t>Un bloc note peut suffire mais des logiciels comme </a:t>
            </a:r>
            <a:r>
              <a:rPr b="0" i="1" lang="fr-FR" sz="2000" strike="noStrike" u="none">
                <a:solidFill>
                  <a:schemeClr val="dk2"/>
                </a:solidFill>
                <a:effectLst/>
                <a:uFillTx/>
                <a:latin typeface="Arial"/>
                <a:ea typeface="Arial"/>
              </a:rPr>
              <a:t>Notepad++</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SublimeText</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Atom</a:t>
            </a:r>
            <a:r>
              <a:rPr b="0" lang="fr-FR" sz="2000" strike="noStrike" u="none">
                <a:solidFill>
                  <a:schemeClr val="dk2"/>
                </a:solidFill>
                <a:effectLst/>
                <a:uFillTx/>
                <a:latin typeface="Arial"/>
                <a:ea typeface="Arial"/>
              </a:rPr>
              <a:t> ou </a:t>
            </a:r>
            <a:r>
              <a:rPr b="0" i="1" lang="fr-FR" sz="2000" strike="noStrike" u="none">
                <a:solidFill>
                  <a:schemeClr val="dk2"/>
                </a:solidFill>
                <a:effectLst/>
                <a:uFillTx/>
                <a:latin typeface="Arial"/>
                <a:ea typeface="Arial"/>
              </a:rPr>
              <a:t>TextEdit</a:t>
            </a:r>
            <a:r>
              <a:rPr b="0" lang="fr-FR" sz="2000" strike="noStrike" u="none">
                <a:solidFill>
                  <a:schemeClr val="dk2"/>
                </a:solidFill>
                <a:effectLst/>
                <a:uFillTx/>
                <a:latin typeface="Arial"/>
                <a:ea typeface="Arial"/>
              </a:rPr>
              <a:t> rendront votre code plus lisible.</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Créez un dossier ‘</a:t>
            </a:r>
            <a:r>
              <a:rPr b="0" i="1" lang="fr-FR" sz="2000" strike="noStrike" u="none">
                <a:solidFill>
                  <a:schemeClr val="dk2"/>
                </a:solidFill>
                <a:effectLst/>
                <a:uFillTx/>
                <a:latin typeface="Arial"/>
                <a:ea typeface="Arial"/>
              </a:rPr>
              <a:t>site_web</a:t>
            </a:r>
            <a:r>
              <a:rPr b="0" lang="fr-FR" sz="2000" strike="noStrike" u="none">
                <a:solidFill>
                  <a:schemeClr val="dk2"/>
                </a:solidFill>
                <a:effectLst/>
                <a:uFillTx/>
                <a:latin typeface="Arial"/>
                <a:ea typeface="Arial"/>
              </a:rPr>
              <a:t>’, dans lequel vous créez lies fichiers </a:t>
            </a:r>
            <a:r>
              <a:rPr b="0" i="1" lang="fr-FR" sz="2000" strike="noStrike" u="none">
                <a:solidFill>
                  <a:schemeClr val="dk2"/>
                </a:solidFill>
                <a:effectLst/>
                <a:uFillTx/>
                <a:latin typeface="Arial"/>
                <a:ea typeface="Arial"/>
              </a:rPr>
              <a:t>index.html</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page2.html</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style.css</a:t>
            </a:r>
            <a:r>
              <a:rPr b="0" lang="fr-FR" sz="2000" strike="noStrike" u="none">
                <a:solidFill>
                  <a:schemeClr val="dk2"/>
                </a:solidFill>
                <a:effectLst/>
                <a:uFillTx/>
                <a:latin typeface="Arial"/>
                <a:ea typeface="Arial"/>
              </a:rPr>
              <a:t> et </a:t>
            </a:r>
            <a:r>
              <a:rPr b="0" i="1" lang="fr-FR" sz="2000" strike="noStrike" u="none">
                <a:solidFill>
                  <a:schemeClr val="dk2"/>
                </a:solidFill>
                <a:effectLst/>
                <a:uFillTx/>
                <a:latin typeface="Arial"/>
                <a:ea typeface="Arial"/>
              </a:rPr>
              <a:t>style2.css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Inspirez vous de l’exemple pour retrouver les syntaxes des balises et des fichiers css.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A chaque modification de vos pages, sauvegardez votre travail et réactualisez le chargement de votre site sur votre navigateur.</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A la fin de votre travail, vous compressez votre dossier et vous me l’envoyez par mail.</a:t>
            </a:r>
            <a:endParaRPr b="0" lang="fr-FR" sz="2000" strike="noStrike" u="none">
              <a:solidFill>
                <a:srgbClr val="000000"/>
              </a:solidFill>
              <a:effectLst/>
              <a:uFillTx/>
              <a:latin typeface="Arial"/>
            </a:endParaRPr>
          </a:p>
        </p:txBody>
      </p:sp>
      <p:pic>
        <p:nvPicPr>
          <p:cNvPr id="125" name="Google Shape;165;p6" descr=""/>
          <p:cNvPicPr/>
          <p:nvPr/>
        </p:nvPicPr>
        <p:blipFill>
          <a:blip r:embed="rId1"/>
          <a:stretch/>
        </p:blipFill>
        <p:spPr>
          <a:xfrm>
            <a:off x="3867120" y="1996920"/>
            <a:ext cx="4457520" cy="952200"/>
          </a:xfrm>
          <a:prstGeom prst="rect">
            <a:avLst/>
          </a:prstGeom>
          <a:noFill/>
          <a:ln w="0">
            <a:noFill/>
          </a:ln>
        </p:spPr>
      </p:pic>
      <p:pic>
        <p:nvPicPr>
          <p:cNvPr id="126" name="Google Shape;166;p6" descr=""/>
          <p:cNvPicPr/>
          <p:nvPr/>
        </p:nvPicPr>
        <p:blipFill>
          <a:blip r:embed="rId2"/>
          <a:stretch/>
        </p:blipFill>
        <p:spPr>
          <a:xfrm>
            <a:off x="4706280" y="5445360"/>
            <a:ext cx="2418840" cy="732960"/>
          </a:xfrm>
          <a:prstGeom prst="rect">
            <a:avLst/>
          </a:prstGeom>
          <a:noFill/>
          <a:ln w="0">
            <a:noFill/>
          </a:ln>
        </p:spPr>
      </p:pic>
      <p:pic>
        <p:nvPicPr>
          <p:cNvPr id="127" name="Google Shape;167;p6" descr=""/>
          <p:cNvPicPr/>
          <p:nvPr/>
        </p:nvPicPr>
        <p:blipFill>
          <a:blip r:embed="rId3"/>
          <a:stretch/>
        </p:blipFill>
        <p:spPr>
          <a:xfrm>
            <a:off x="10892160" y="5860440"/>
            <a:ext cx="1009440" cy="9522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Comment travailler: Glitch</a:t>
            </a:r>
            <a:endParaRPr b="0" lang="fr-FR" sz="2800" strike="noStrike" u="none">
              <a:solidFill>
                <a:srgbClr val="000000"/>
              </a:solidFill>
              <a:effectLst/>
              <a:uFillTx/>
              <a:latin typeface="Arial"/>
            </a:endParaRPr>
          </a:p>
        </p:txBody>
      </p:sp>
      <p:sp>
        <p:nvSpPr>
          <p:cNvPr id="129"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Seconde solution, gérez votre projet avec </a:t>
            </a:r>
            <a:r>
              <a:rPr b="1" lang="fr-FR" sz="2000" strike="noStrike" u="none">
                <a:solidFill>
                  <a:schemeClr val="dk2"/>
                </a:solidFill>
                <a:effectLst/>
                <a:uFillTx/>
                <a:latin typeface="Arial"/>
                <a:ea typeface="Arial"/>
              </a:rPr>
              <a:t>Glitch</a:t>
            </a:r>
            <a:r>
              <a:rPr b="0" lang="fr-FR" sz="2000" strike="noStrike" u="none">
                <a:solidFill>
                  <a:schemeClr val="dk2"/>
                </a:solidFill>
                <a:effectLst/>
                <a:uFillTx/>
                <a:latin typeface="Arial"/>
                <a:ea typeface="Arial"/>
              </a:rPr>
              <a:t>: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Rendez-vous à l’adresse </a:t>
            </a:r>
            <a:r>
              <a:rPr b="0" lang="fr-FR" sz="2000" strike="noStrike" u="sng">
                <a:solidFill>
                  <a:schemeClr val="hlink"/>
                </a:solidFill>
                <a:effectLst/>
                <a:uFillTx/>
                <a:latin typeface="Arial"/>
                <a:ea typeface="Arial"/>
                <a:hlinkClick r:id="rId1"/>
              </a:rPr>
              <a:t>glitch.com</a:t>
            </a:r>
            <a:r>
              <a:rPr b="0" lang="fr-FR" sz="2000" strike="noStrike" u="none">
                <a:solidFill>
                  <a:schemeClr val="dk2"/>
                </a:solidFill>
                <a:effectLst/>
                <a:uFillTx/>
                <a:latin typeface="Arial"/>
                <a:ea typeface="Arial"/>
              </a:rPr>
              <a:t>  et suivez les étapes suivantes</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Libre Franklin"/>
              <a:buChar char="■"/>
              <a:tabLst>
                <a:tab algn="l" pos="0"/>
              </a:tabLst>
            </a:pPr>
            <a:r>
              <a:rPr b="0" lang="fr-FR" sz="2000" strike="noStrike" u="none">
                <a:solidFill>
                  <a:schemeClr val="dk2"/>
                </a:solidFill>
                <a:effectLst/>
                <a:uFillTx/>
                <a:latin typeface="Arial"/>
                <a:ea typeface="Arial"/>
              </a:rPr>
              <a:t>Créer un compte: </a:t>
            </a:r>
            <a:r>
              <a:rPr b="0" i="1" lang="fr-FR" sz="2000" strike="noStrike" u="none">
                <a:solidFill>
                  <a:schemeClr val="dk2"/>
                </a:solidFill>
                <a:effectLst/>
                <a:uFillTx/>
                <a:latin typeface="Arial"/>
                <a:ea typeface="Arial"/>
              </a:rPr>
              <a:t>Create an account</a:t>
            </a: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Libre Franklin"/>
              <a:buChar char="■"/>
              <a:tabLst>
                <a:tab algn="l" pos="0"/>
              </a:tabLst>
            </a:pPr>
            <a:r>
              <a:rPr b="0" lang="fr-FR" sz="2000" strike="noStrike" u="none">
                <a:solidFill>
                  <a:schemeClr val="dk2"/>
                </a:solidFill>
                <a:effectLst/>
                <a:uFillTx/>
                <a:latin typeface="Arial"/>
                <a:ea typeface="Arial"/>
              </a:rPr>
              <a:t>Créer un projet: </a:t>
            </a:r>
            <a:r>
              <a:rPr b="0" i="1" lang="fr-FR" sz="2000" strike="noStrike" u="none">
                <a:solidFill>
                  <a:schemeClr val="dk2"/>
                </a:solidFill>
                <a:effectLst/>
                <a:uFillTx/>
                <a:latin typeface="Arial"/>
                <a:ea typeface="Arial"/>
              </a:rPr>
              <a:t>New Project </a:t>
            </a:r>
            <a:r>
              <a:rPr b="0" lang="fr-FR" sz="2000" strike="noStrike" u="none">
                <a:solidFill>
                  <a:schemeClr val="dk2"/>
                </a:solidFill>
                <a:effectLst/>
                <a:uFillTx/>
                <a:latin typeface="Arial"/>
                <a:ea typeface="Arial"/>
              </a:rPr>
              <a:t>puis </a:t>
            </a:r>
            <a:r>
              <a:rPr b="0" i="1" lang="fr-FR" sz="2000" strike="noStrike" u="none">
                <a:solidFill>
                  <a:schemeClr val="dk2"/>
                </a:solidFill>
                <a:effectLst/>
                <a:uFillTx/>
                <a:latin typeface="Arial"/>
                <a:ea typeface="Arial"/>
              </a:rPr>
              <a:t>Hello We Page</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Si les pages mettent trop de temps à se charger, réactualisez les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Libre Franklin"/>
              <a:buChar char="■"/>
              <a:tabLst>
                <a:tab algn="l" pos="0"/>
              </a:tabLst>
            </a:pPr>
            <a:r>
              <a:rPr b="0" lang="fr-FR" sz="2000" strike="noStrike" u="none">
                <a:solidFill>
                  <a:schemeClr val="dk2"/>
                </a:solidFill>
                <a:effectLst/>
                <a:uFillTx/>
                <a:latin typeface="Arial"/>
                <a:ea typeface="Arial"/>
              </a:rPr>
              <a:t>Créez de nouvelles pages à partir du bouton </a:t>
            </a:r>
            <a:r>
              <a:rPr b="0" i="1" lang="fr-FR" sz="2000" strike="noStrike" u="none">
                <a:solidFill>
                  <a:schemeClr val="dk2"/>
                </a:solidFill>
                <a:effectLst/>
                <a:uFillTx/>
                <a:latin typeface="Arial"/>
                <a:ea typeface="Arial"/>
              </a:rPr>
              <a:t>New File</a:t>
            </a:r>
            <a:r>
              <a:rPr b="0" lang="fr-FR" sz="2000" strike="noStrike" u="none">
                <a:solidFill>
                  <a:schemeClr val="dk2"/>
                </a:solidFill>
                <a:effectLst/>
                <a:uFillTx/>
                <a:latin typeface="Arial"/>
                <a:ea typeface="Arial"/>
              </a:rPr>
              <a:t>, </a:t>
            </a:r>
            <a:br>
              <a:rPr sz="2000"/>
            </a:br>
            <a:r>
              <a:rPr b="0" lang="fr-FR" sz="2000" strike="noStrike" u="none">
                <a:solidFill>
                  <a:schemeClr val="dk2"/>
                </a:solidFill>
                <a:effectLst/>
                <a:uFillTx/>
                <a:latin typeface="Arial"/>
                <a:ea typeface="Arial"/>
              </a:rPr>
              <a:t>précisez le nom du fichier, puis </a:t>
            </a:r>
            <a:r>
              <a:rPr b="0" i="1" lang="fr-FR" sz="2000" strike="noStrike" u="none">
                <a:solidFill>
                  <a:schemeClr val="dk2"/>
                </a:solidFill>
                <a:effectLst/>
                <a:uFillTx/>
                <a:latin typeface="Arial"/>
                <a:ea typeface="Arial"/>
              </a:rPr>
              <a:t>Add This File</a:t>
            </a:r>
            <a:endParaRPr b="0" lang="fr-FR" sz="2000" strike="noStrike" u="none">
              <a:solidFill>
                <a:srgbClr val="000000"/>
              </a:solidFill>
              <a:effectLst/>
              <a:uFillTx/>
              <a:latin typeface="Arial"/>
            </a:endParaRPr>
          </a:p>
          <a:p>
            <a:pPr marL="384120" indent="-257040">
              <a:lnSpc>
                <a:spcPct val="94000"/>
              </a:lnSpc>
              <a:spcBef>
                <a:spcPts val="1199"/>
              </a:spcBef>
              <a:buNone/>
              <a:tabLst>
                <a:tab algn="l" pos="0"/>
              </a:tabLst>
            </a:pPr>
            <a:endParaRPr b="0" lang="fr-FR" sz="2000" strike="noStrike" u="none">
              <a:solidFill>
                <a:srgbClr val="000000"/>
              </a:solidFill>
              <a:effectLst/>
              <a:uFillTx/>
              <a:latin typeface="Arial"/>
            </a:endParaRPr>
          </a:p>
          <a:p>
            <a:pPr marL="384120" indent="-384120">
              <a:lnSpc>
                <a:spcPct val="94000"/>
              </a:lnSpc>
              <a:spcBef>
                <a:spcPts val="1199"/>
              </a:spcBef>
              <a:buClr>
                <a:srgbClr val="455f51"/>
              </a:buClr>
              <a:buFont typeface="Libre Franklin"/>
              <a:buChar char="■"/>
              <a:tabLst>
                <a:tab algn="l" pos="0"/>
              </a:tabLst>
            </a:pPr>
            <a:r>
              <a:rPr b="0" lang="fr-FR" sz="2000" strike="noStrike" u="none">
                <a:solidFill>
                  <a:schemeClr val="dk2"/>
                </a:solidFill>
                <a:effectLst/>
                <a:uFillTx/>
                <a:latin typeface="Arial"/>
                <a:ea typeface="Arial"/>
              </a:rPr>
              <a:t>Pour visualizer votre projet : </a:t>
            </a:r>
            <a:r>
              <a:rPr b="0" i="1" lang="fr-FR" sz="2000" strike="noStrike" u="none">
                <a:solidFill>
                  <a:schemeClr val="dk2"/>
                </a:solidFill>
                <a:effectLst/>
                <a:uFillTx/>
                <a:latin typeface="Arial"/>
                <a:ea typeface="Arial"/>
              </a:rPr>
              <a:t>Show</a:t>
            </a:r>
            <a:r>
              <a:rPr b="0" lang="fr-FR" sz="2000" strike="noStrike" u="none">
                <a:solidFill>
                  <a:schemeClr val="dk2"/>
                </a:solidFill>
                <a:effectLst/>
                <a:uFillTx/>
                <a:latin typeface="Arial"/>
                <a:ea typeface="Arial"/>
              </a:rPr>
              <a:t> (Essayez les deux modes proposés)*</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A la fin de votre travail, il  faudra m’invitez à éditer votre projet:</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i="1" lang="fr-FR" sz="2000" strike="noStrike" u="none">
                <a:solidFill>
                  <a:schemeClr val="dk2"/>
                </a:solidFill>
                <a:effectLst/>
                <a:uFillTx/>
                <a:latin typeface="Arial"/>
                <a:ea typeface="Arial"/>
              </a:rPr>
              <a:t>Share ,</a:t>
            </a:r>
            <a:r>
              <a:rPr b="0" lang="fr-FR" sz="2000" strike="noStrike" u="none">
                <a:solidFill>
                  <a:schemeClr val="dk2"/>
                </a:solidFill>
                <a:effectLst/>
                <a:uFillTx/>
                <a:latin typeface="Arial"/>
                <a:ea typeface="Arial"/>
              </a:rPr>
              <a:t> </a:t>
            </a:r>
            <a:r>
              <a:rPr b="0" i="1" lang="fr-FR" sz="2000" strike="noStrike" u="none">
                <a:solidFill>
                  <a:schemeClr val="dk2"/>
                </a:solidFill>
                <a:effectLst/>
                <a:uFillTx/>
                <a:latin typeface="Arial"/>
                <a:ea typeface="Arial"/>
              </a:rPr>
              <a:t>Invite Others to Edit </a:t>
            </a:r>
            <a:r>
              <a:rPr b="0" lang="fr-FR" sz="2000" strike="noStrike" u="none">
                <a:solidFill>
                  <a:schemeClr val="dk2"/>
                </a:solidFill>
                <a:effectLst/>
                <a:uFillTx/>
                <a:latin typeface="Arial"/>
                <a:ea typeface="Arial"/>
              </a:rPr>
              <a:t>puis </a:t>
            </a:r>
            <a:r>
              <a:rPr b="0" i="1" lang="fr-FR" sz="2000" strike="noStrike" u="none">
                <a:solidFill>
                  <a:schemeClr val="dk2"/>
                </a:solidFill>
                <a:effectLst/>
                <a:uFillTx/>
                <a:latin typeface="Arial"/>
                <a:ea typeface="Arial"/>
              </a:rPr>
              <a:t>Copy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Enfin, envoyez-moi l’adresse copiée par  mail.</a:t>
            </a:r>
            <a:endParaRPr b="0" lang="fr-FR" sz="2000" strike="noStrike" u="none">
              <a:solidFill>
                <a:srgbClr val="000000"/>
              </a:solidFill>
              <a:effectLst/>
              <a:uFillTx/>
              <a:latin typeface="Arial"/>
            </a:endParaRPr>
          </a:p>
        </p:txBody>
      </p:sp>
      <p:pic>
        <p:nvPicPr>
          <p:cNvPr id="130" name="Google Shape;175;p7" descr=""/>
          <p:cNvPicPr/>
          <p:nvPr/>
        </p:nvPicPr>
        <p:blipFill>
          <a:blip r:embed="rId2"/>
          <a:stretch/>
        </p:blipFill>
        <p:spPr>
          <a:xfrm>
            <a:off x="6445080" y="0"/>
            <a:ext cx="1047240" cy="771120"/>
          </a:xfrm>
          <a:prstGeom prst="rect">
            <a:avLst/>
          </a:prstGeom>
          <a:noFill/>
          <a:ln w="0">
            <a:noFill/>
          </a:ln>
        </p:spPr>
      </p:pic>
      <p:pic>
        <p:nvPicPr>
          <p:cNvPr id="131" name="Google Shape;176;p7" descr=""/>
          <p:cNvPicPr/>
          <p:nvPr/>
        </p:nvPicPr>
        <p:blipFill>
          <a:blip r:embed="rId3"/>
          <a:stretch/>
        </p:blipFill>
        <p:spPr>
          <a:xfrm>
            <a:off x="8474760" y="2383560"/>
            <a:ext cx="2418840" cy="732960"/>
          </a:xfrm>
          <a:prstGeom prst="rect">
            <a:avLst/>
          </a:prstGeom>
          <a:noFill/>
          <a:ln w="0">
            <a:noFill/>
          </a:ln>
        </p:spPr>
      </p:pic>
      <p:pic>
        <p:nvPicPr>
          <p:cNvPr id="132" name="Google Shape;177;p7" descr=""/>
          <p:cNvPicPr/>
          <p:nvPr/>
        </p:nvPicPr>
        <p:blipFill>
          <a:blip r:embed="rId4"/>
          <a:stretch/>
        </p:blipFill>
        <p:spPr>
          <a:xfrm>
            <a:off x="7668360" y="3097080"/>
            <a:ext cx="2371320" cy="1361880"/>
          </a:xfrm>
          <a:prstGeom prst="rect">
            <a:avLst/>
          </a:prstGeom>
          <a:noFill/>
          <a:ln w="0">
            <a:noFill/>
          </a:ln>
        </p:spPr>
      </p:pic>
      <p:pic>
        <p:nvPicPr>
          <p:cNvPr id="133" name="Google Shape;178;p7" descr=""/>
          <p:cNvPicPr/>
          <p:nvPr/>
        </p:nvPicPr>
        <p:blipFill>
          <a:blip r:embed="rId5"/>
          <a:stretch/>
        </p:blipFill>
        <p:spPr>
          <a:xfrm>
            <a:off x="9036720" y="673200"/>
            <a:ext cx="3714480" cy="1390320"/>
          </a:xfrm>
          <a:prstGeom prst="rect">
            <a:avLst/>
          </a:prstGeom>
          <a:noFill/>
          <a:ln w="0">
            <a:noFill/>
          </a:ln>
        </p:spPr>
      </p:pic>
      <p:pic>
        <p:nvPicPr>
          <p:cNvPr id="134" name="Google Shape;179;p7" descr=""/>
          <p:cNvPicPr/>
          <p:nvPr/>
        </p:nvPicPr>
        <p:blipFill>
          <a:blip r:embed="rId6"/>
          <a:stretch/>
        </p:blipFill>
        <p:spPr>
          <a:xfrm>
            <a:off x="9770040" y="4484520"/>
            <a:ext cx="1123560" cy="3902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Glitch: Gestion des images</a:t>
            </a:r>
            <a:endParaRPr b="0" lang="fr-FR" sz="2800" strike="noStrike" u="none">
              <a:solidFill>
                <a:srgbClr val="000000"/>
              </a:solidFill>
              <a:effectLst/>
              <a:uFillTx/>
              <a:latin typeface="Arial"/>
            </a:endParaRPr>
          </a:p>
        </p:txBody>
      </p:sp>
      <p:sp>
        <p:nvSpPr>
          <p:cNvPr id="136"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Pour ajouter une image, il faut la sélectionner le dossier ‘</a:t>
            </a:r>
            <a:r>
              <a:rPr b="0" i="1" lang="fr-FR" sz="2000" strike="noStrike" u="none">
                <a:solidFill>
                  <a:schemeClr val="dk2"/>
                </a:solidFill>
                <a:effectLst/>
                <a:uFillTx/>
                <a:latin typeface="Arial"/>
                <a:ea typeface="Arial"/>
              </a:rPr>
              <a:t>assets</a:t>
            </a:r>
            <a:r>
              <a:rPr b="0" lang="fr-FR" sz="2000" strike="noStrike" u="none">
                <a:solidFill>
                  <a:schemeClr val="dk2"/>
                </a:solidFill>
                <a:effectLst/>
                <a:uFillTx/>
                <a:latin typeface="Arial"/>
                <a:ea typeface="Arial"/>
              </a:rPr>
              <a:t>’ puis téléchargez votre images à partir du bouton ‘</a:t>
            </a:r>
            <a:r>
              <a:rPr b="0" i="1" lang="fr-FR" sz="2000" strike="noStrike" u="none">
                <a:solidFill>
                  <a:schemeClr val="dk2"/>
                </a:solidFill>
                <a:effectLst/>
                <a:uFillTx/>
                <a:latin typeface="Arial"/>
                <a:ea typeface="Arial"/>
              </a:rPr>
              <a:t>Upload an Asset</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Pour l’inclure dans votre page html, il faut cliquez sur l’image </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Là, vous pouvez copier l’adresse de cette image. (</a:t>
            </a:r>
            <a:r>
              <a:rPr b="0" i="1" lang="fr-FR" sz="2000" strike="noStrike" u="none">
                <a:solidFill>
                  <a:schemeClr val="dk2"/>
                </a:solidFill>
                <a:effectLst/>
                <a:uFillTx/>
                <a:latin typeface="Arial"/>
                <a:ea typeface="Arial"/>
              </a:rPr>
              <a:t>Copy</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Coller là ensuite dans votre code dans la balise ‘</a:t>
            </a:r>
            <a:r>
              <a:rPr b="0" i="1" lang="fr-FR" sz="2000" strike="noStrike" u="none">
                <a:solidFill>
                  <a:schemeClr val="dk2"/>
                </a:solidFill>
                <a:effectLst/>
                <a:uFillTx/>
                <a:latin typeface="Arial"/>
                <a:ea typeface="Arial"/>
              </a:rPr>
              <a:t>img</a:t>
            </a:r>
            <a:r>
              <a:rPr b="0" lang="fr-FR" sz="2000" strike="noStrike" u="none">
                <a:solidFill>
                  <a:schemeClr val="dk2"/>
                </a:solidFill>
                <a:effectLst/>
                <a:uFillTx/>
                <a:latin typeface="Arial"/>
                <a:ea typeface="Arial"/>
              </a:rPr>
              <a:t>’</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&lt;img src="</a:t>
            </a:r>
            <a:r>
              <a:rPr b="0" lang="fr-FR" sz="2000" strike="noStrike" u="none">
                <a:solidFill>
                  <a:srgbClr val="ff0000"/>
                </a:solidFill>
                <a:effectLst/>
                <a:uFillTx/>
                <a:latin typeface="Arial"/>
                <a:ea typeface="Arial"/>
              </a:rPr>
              <a:t>https://cdn.glitch.com/7...reine_de_la_nuit.png</a:t>
            </a:r>
            <a:r>
              <a:rPr b="0" lang="fr-FR" sz="2000" strike="noStrike" u="none">
                <a:solidFill>
                  <a:schemeClr val="dk2"/>
                </a:solidFill>
                <a:effectLst/>
                <a:uFillTx/>
                <a:latin typeface="Arial"/>
                <a:ea typeface="Arial"/>
              </a:rPr>
              <a:t>" alt="La reine de la nuit" class="center"&gt;</a:t>
            </a:r>
            <a:endParaRPr b="0" lang="fr-FR" sz="2000" strike="noStrike" u="none">
              <a:solidFill>
                <a:srgbClr val="000000"/>
              </a:solidFill>
              <a:effectLst/>
              <a:uFillTx/>
              <a:latin typeface="Arial"/>
            </a:endParaRPr>
          </a:p>
        </p:txBody>
      </p:sp>
      <p:pic>
        <p:nvPicPr>
          <p:cNvPr id="137" name="Google Shape;187;p8" descr=""/>
          <p:cNvPicPr/>
          <p:nvPr/>
        </p:nvPicPr>
        <p:blipFill>
          <a:blip r:embed="rId1"/>
          <a:stretch/>
        </p:blipFill>
        <p:spPr>
          <a:xfrm>
            <a:off x="4073400" y="1329120"/>
            <a:ext cx="4743000" cy="1771200"/>
          </a:xfrm>
          <a:prstGeom prst="rect">
            <a:avLst/>
          </a:prstGeom>
          <a:noFill/>
          <a:ln w="0">
            <a:noFill/>
          </a:ln>
        </p:spPr>
      </p:pic>
      <p:pic>
        <p:nvPicPr>
          <p:cNvPr id="138" name="Google Shape;188;p8" descr=""/>
          <p:cNvPicPr/>
          <p:nvPr/>
        </p:nvPicPr>
        <p:blipFill>
          <a:blip r:embed="rId2"/>
          <a:stretch/>
        </p:blipFill>
        <p:spPr>
          <a:xfrm>
            <a:off x="8066160" y="3657600"/>
            <a:ext cx="3687840" cy="2467440"/>
          </a:xfrm>
          <a:prstGeom prst="rect">
            <a:avLst/>
          </a:prstGeom>
          <a:noFill/>
          <a:ln w="0">
            <a:noFill/>
          </a:ln>
        </p:spPr>
      </p:pic>
      <p:sp>
        <p:nvSpPr>
          <p:cNvPr id="139" name="Google Shape;189;p8"/>
          <p:cNvSpPr/>
          <p:nvPr/>
        </p:nvSpPr>
        <p:spPr>
          <a:xfrm>
            <a:off x="3491280" y="5312520"/>
            <a:ext cx="4585320" cy="963000"/>
          </a:xfrm>
          <a:custGeom>
            <a:avLst/>
            <a:gdLst>
              <a:gd name="textAreaLeft" fmla="*/ 0 w 4585320"/>
              <a:gd name="textAreaRight" fmla="*/ 4585680 w 4585320"/>
              <a:gd name="textAreaTop" fmla="*/ 0 h 963000"/>
              <a:gd name="textAreaBottom" fmla="*/ 963360 h 963000"/>
            </a:gdLst>
            <a:ahLst/>
            <a:cxnLst/>
            <a:rect l="textAreaLeft" t="textAreaTop" r="textAreaRight" b="textAreaBottom"/>
            <a:pathLst>
              <a:path w="4585855" h="963439">
                <a:moveTo>
                  <a:pt x="4585855" y="21330"/>
                </a:moveTo>
                <a:cubicBezTo>
                  <a:pt x="3521364" y="2857"/>
                  <a:pt x="2456874" y="-15616"/>
                  <a:pt x="1856510" y="21330"/>
                </a:cubicBezTo>
                <a:cubicBezTo>
                  <a:pt x="1256146" y="58276"/>
                  <a:pt x="1293091" y="85985"/>
                  <a:pt x="983673" y="243003"/>
                </a:cubicBezTo>
                <a:cubicBezTo>
                  <a:pt x="674255" y="400021"/>
                  <a:pt x="337127" y="681730"/>
                  <a:pt x="0" y="963439"/>
                </a:cubicBezTo>
              </a:path>
            </a:pathLst>
          </a:custGeom>
          <a:noFill/>
          <a:ln w="25400">
            <a:solidFill>
              <a:srgbClr val="ff0000"/>
            </a:solidFill>
            <a:round/>
          </a:ln>
        </p:spPr>
        <p:style>
          <a:lnRef idx="0"/>
          <a:fillRef idx="0"/>
          <a:effectRef idx="0"/>
          <a:fontRef idx="minor"/>
        </p:style>
        <p:txBody>
          <a:bodyPr anchor="ctr">
            <a:noAutofit/>
          </a:bodyPr>
          <a:p>
            <a:pPr algn="ctr">
              <a:lnSpc>
                <a:spcPct val="100000"/>
              </a:lnSpc>
              <a:tabLst>
                <a:tab algn="l" pos="0"/>
              </a:tabLst>
            </a:pPr>
            <a:endParaRPr b="0" lang="fr-FR" sz="1400" strike="noStrike" u="none">
              <a:solidFill>
                <a:srgbClr val="000000"/>
              </a:solidFill>
              <a:effectLst/>
              <a:uFillTx/>
              <a:latin typeface="Arial"/>
            </a:endParaRPr>
          </a:p>
        </p:txBody>
      </p:sp>
      <p:cxnSp>
        <p:nvCxnSpPr>
          <p:cNvPr id="140" name="Google Shape;190;p8"/>
          <p:cNvCxnSpPr/>
          <p:nvPr/>
        </p:nvCxnSpPr>
        <p:spPr>
          <a:xfrm>
            <a:off x="11303640" y="5430240"/>
            <a:ext cx="287280" cy="360"/>
          </a:xfrm>
          <a:prstGeom prst="straightConnector1">
            <a:avLst/>
          </a:prstGeom>
          <a:ln w="50800">
            <a:solidFill>
              <a:srgbClr val="ff0000"/>
            </a:solidFill>
            <a:roun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98400" y="0"/>
            <a:ext cx="11493000" cy="647280"/>
          </a:xfrm>
          <a:prstGeom prst="rect">
            <a:avLst/>
          </a:prstGeom>
          <a:noFill/>
          <a:ln w="0">
            <a:noFill/>
          </a:ln>
        </p:spPr>
        <p:txBody>
          <a:bodyPr lIns="91440" rIns="91440" tIns="45720" bIns="45720" anchor="t">
            <a:normAutofit/>
          </a:bodyPr>
          <a:p>
            <a:pPr indent="0">
              <a:lnSpc>
                <a:spcPct val="89000"/>
              </a:lnSpc>
              <a:buNone/>
              <a:tabLst>
                <a:tab algn="l" pos="0"/>
              </a:tabLst>
            </a:pPr>
            <a:r>
              <a:rPr b="0" lang="fr-FR" sz="2800" strike="noStrike" u="none">
                <a:solidFill>
                  <a:schemeClr val="dk2"/>
                </a:solidFill>
                <a:effectLst/>
                <a:uFillTx/>
                <a:latin typeface="Arial Black"/>
                <a:ea typeface="Arial Black"/>
              </a:rPr>
              <a:t>Petit rappel des principales balises HTML</a:t>
            </a:r>
            <a:endParaRPr b="0" lang="fr-FR" sz="2800" strike="noStrike" u="none">
              <a:solidFill>
                <a:srgbClr val="000000"/>
              </a:solidFill>
              <a:effectLst/>
              <a:uFillTx/>
              <a:latin typeface="Arial"/>
            </a:endParaRPr>
          </a:p>
        </p:txBody>
      </p:sp>
      <p:pic>
        <p:nvPicPr>
          <p:cNvPr id="142" name="Google Shape;197;p9" descr=""/>
          <p:cNvPicPr/>
          <p:nvPr/>
        </p:nvPicPr>
        <p:blipFill>
          <a:blip r:embed="rId1"/>
          <a:stretch/>
        </p:blipFill>
        <p:spPr>
          <a:xfrm>
            <a:off x="0" y="2724120"/>
            <a:ext cx="6914880" cy="4133520"/>
          </a:xfrm>
          <a:prstGeom prst="rect">
            <a:avLst/>
          </a:prstGeom>
          <a:noFill/>
          <a:ln w="0">
            <a:noFill/>
          </a:ln>
        </p:spPr>
      </p:pic>
      <p:pic>
        <p:nvPicPr>
          <p:cNvPr id="143" name="Google Shape;198;p9" descr=""/>
          <p:cNvPicPr/>
          <p:nvPr/>
        </p:nvPicPr>
        <p:blipFill>
          <a:blip r:embed="rId2"/>
          <a:stretch/>
        </p:blipFill>
        <p:spPr>
          <a:xfrm>
            <a:off x="7101720" y="2631240"/>
            <a:ext cx="5090040" cy="4226400"/>
          </a:xfrm>
          <a:prstGeom prst="rect">
            <a:avLst/>
          </a:prstGeom>
          <a:noFill/>
          <a:ln w="0">
            <a:noFill/>
          </a:ln>
        </p:spPr>
      </p:pic>
      <p:sp>
        <p:nvSpPr>
          <p:cNvPr id="144" name="PlaceHolder 2"/>
          <p:cNvSpPr>
            <a:spLocks noGrp="1"/>
          </p:cNvSpPr>
          <p:nvPr>
            <p:ph/>
          </p:nvPr>
        </p:nvSpPr>
        <p:spPr>
          <a:xfrm>
            <a:off x="939960" y="673200"/>
            <a:ext cx="11251800" cy="6210000"/>
          </a:xfrm>
          <a:prstGeom prst="rect">
            <a:avLst/>
          </a:prstGeom>
          <a:noFill/>
          <a:ln w="0">
            <a:noFill/>
          </a:ln>
        </p:spPr>
        <p:txBody>
          <a:bodyPr lIns="91440" rIns="91440" tIns="45720" bIns="45720" anchor="t">
            <a:normAutofit/>
          </a:bodyPr>
          <a:p>
            <a:pPr indent="0">
              <a:lnSpc>
                <a:spcPct val="94000"/>
              </a:lnSpc>
              <a:buNone/>
              <a:tabLst>
                <a:tab algn="l" pos="0"/>
              </a:tabLst>
            </a:pPr>
            <a:r>
              <a:rPr b="0" lang="fr-FR" sz="2000" strike="noStrike" u="none">
                <a:solidFill>
                  <a:schemeClr val="dk2"/>
                </a:solidFill>
                <a:effectLst/>
                <a:uFillTx/>
                <a:latin typeface="Arial"/>
                <a:ea typeface="Arial"/>
              </a:rPr>
              <a:t>Exemple de code HTML et du rendu  sur  le navigateur.</a:t>
            </a:r>
            <a:endParaRPr b="0" lang="fr-FR" sz="2000" strike="noStrike" u="none">
              <a:solidFill>
                <a:srgbClr val="000000"/>
              </a:solidFill>
              <a:effectLst/>
              <a:uFillTx/>
              <a:latin typeface="Arial"/>
            </a:endParaRPr>
          </a:p>
          <a:p>
            <a:pPr indent="0">
              <a:lnSpc>
                <a:spcPct val="94000"/>
              </a:lnSpc>
              <a:spcBef>
                <a:spcPts val="1199"/>
              </a:spcBef>
              <a:buNone/>
              <a:tabLst>
                <a:tab algn="l" pos="0"/>
              </a:tabLst>
            </a:pPr>
            <a:r>
              <a:rPr b="0" lang="fr-FR" sz="2000" strike="noStrike" u="none">
                <a:solidFill>
                  <a:schemeClr val="dk2"/>
                </a:solidFill>
                <a:effectLst/>
                <a:uFillTx/>
                <a:latin typeface="Arial"/>
                <a:ea typeface="Arial"/>
              </a:rPr>
              <a:t>Evidemment, la mise en forme dépend du fichier css appelé.</a:t>
            </a:r>
            <a:endParaRPr b="0" lang="fr-FR" sz="2000" strike="noStrike" u="none">
              <a:solidFill>
                <a:srgbClr val="000000"/>
              </a:solidFill>
              <a:effectLst/>
              <a:uFillTx/>
              <a:latin typeface="Arial"/>
            </a:endParaRPr>
          </a:p>
        </p:txBody>
      </p:sp>
      <p:sp>
        <p:nvSpPr>
          <p:cNvPr id="145" name="Google Shape;200;p9"/>
          <p:cNvSpPr/>
          <p:nvPr/>
        </p:nvSpPr>
        <p:spPr>
          <a:xfrm>
            <a:off x="0" y="1590120"/>
            <a:ext cx="2597040" cy="64908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Bonjour, je suis un fichier écrit en HTML</a:t>
            </a:r>
            <a:endParaRPr b="0" lang="fr-FR" sz="1800" strike="noStrike" u="none">
              <a:solidFill>
                <a:srgbClr val="ffffff"/>
              </a:solidFill>
              <a:effectLst/>
              <a:uFillTx/>
              <a:latin typeface="Arial"/>
            </a:endParaRPr>
          </a:p>
        </p:txBody>
      </p:sp>
      <p:sp>
        <p:nvSpPr>
          <p:cNvPr id="146" name="Google Shape;201;p9"/>
          <p:cNvSpPr/>
          <p:nvPr/>
        </p:nvSpPr>
        <p:spPr>
          <a:xfrm>
            <a:off x="2663640" y="1590120"/>
            <a:ext cx="2597040" cy="64908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La langue par défaut est le français</a:t>
            </a:r>
            <a:endParaRPr b="0" lang="fr-FR" sz="1800" strike="noStrike" u="none">
              <a:solidFill>
                <a:srgbClr val="ffffff"/>
              </a:solidFill>
              <a:effectLst/>
              <a:uFillTx/>
              <a:latin typeface="Arial"/>
            </a:endParaRPr>
          </a:p>
        </p:txBody>
      </p:sp>
      <p:sp>
        <p:nvSpPr>
          <p:cNvPr id="147" name="Google Shape;202;p9"/>
          <p:cNvSpPr/>
          <p:nvPr/>
        </p:nvSpPr>
        <p:spPr>
          <a:xfrm>
            <a:off x="2158920" y="2279520"/>
            <a:ext cx="2757240" cy="64908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L’encodage des caractère est en  UTF-8</a:t>
            </a:r>
            <a:endParaRPr b="0" lang="fr-FR" sz="1800" strike="noStrike" u="none">
              <a:solidFill>
                <a:srgbClr val="ffffff"/>
              </a:solidFill>
              <a:effectLst/>
              <a:uFillTx/>
              <a:latin typeface="Arial"/>
            </a:endParaRPr>
          </a:p>
        </p:txBody>
      </p:sp>
      <p:sp>
        <p:nvSpPr>
          <p:cNvPr id="148" name="Google Shape;203;p9"/>
          <p:cNvSpPr/>
          <p:nvPr/>
        </p:nvSpPr>
        <p:spPr>
          <a:xfrm>
            <a:off x="3656520" y="2481840"/>
            <a:ext cx="2757240" cy="64908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Voici le titre de la page</a:t>
            </a:r>
            <a:endParaRPr b="0" lang="fr-FR" sz="1800" strike="noStrike" u="none">
              <a:solidFill>
                <a:srgbClr val="ffffff"/>
              </a:solidFill>
              <a:effectLst/>
              <a:uFillTx/>
              <a:latin typeface="Arial"/>
            </a:endParaRPr>
          </a:p>
        </p:txBody>
      </p:sp>
      <p:sp>
        <p:nvSpPr>
          <p:cNvPr id="149" name="Google Shape;204;p9"/>
          <p:cNvSpPr/>
          <p:nvPr/>
        </p:nvSpPr>
        <p:spPr>
          <a:xfrm>
            <a:off x="4157280" y="2698920"/>
            <a:ext cx="2757240" cy="89316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Cette page fait appel à au fichier style.css pour la mise en forme</a:t>
            </a:r>
            <a:endParaRPr b="0" lang="fr-FR" sz="1800" strike="noStrike" u="none">
              <a:solidFill>
                <a:srgbClr val="ffffff"/>
              </a:solidFill>
              <a:effectLst/>
              <a:uFillTx/>
              <a:latin typeface="Arial"/>
            </a:endParaRPr>
          </a:p>
        </p:txBody>
      </p:sp>
      <p:sp>
        <p:nvSpPr>
          <p:cNvPr id="150" name="Google Shape;205;p9"/>
          <p:cNvSpPr/>
          <p:nvPr/>
        </p:nvSpPr>
        <p:spPr>
          <a:xfrm>
            <a:off x="2805120" y="3680280"/>
            <a:ext cx="2757240" cy="39636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Texte au format h1</a:t>
            </a:r>
            <a:endParaRPr b="0" lang="fr-FR" sz="1800" strike="noStrike" u="none">
              <a:solidFill>
                <a:srgbClr val="ffffff"/>
              </a:solidFill>
              <a:effectLst/>
              <a:uFillTx/>
              <a:latin typeface="Arial"/>
            </a:endParaRPr>
          </a:p>
        </p:txBody>
      </p:sp>
      <p:sp>
        <p:nvSpPr>
          <p:cNvPr id="151" name="Google Shape;206;p9"/>
          <p:cNvSpPr/>
          <p:nvPr/>
        </p:nvSpPr>
        <p:spPr>
          <a:xfrm>
            <a:off x="3813480" y="4070520"/>
            <a:ext cx="2757240" cy="39636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Simple paragraphe</a:t>
            </a:r>
            <a:endParaRPr b="0" lang="fr-FR" sz="1800" strike="noStrike" u="none">
              <a:solidFill>
                <a:srgbClr val="ffffff"/>
              </a:solidFill>
              <a:effectLst/>
              <a:uFillTx/>
              <a:latin typeface="Arial"/>
            </a:endParaRPr>
          </a:p>
        </p:txBody>
      </p:sp>
      <p:sp>
        <p:nvSpPr>
          <p:cNvPr id="152" name="Google Shape;207;p9"/>
          <p:cNvSpPr/>
          <p:nvPr/>
        </p:nvSpPr>
        <p:spPr>
          <a:xfrm>
            <a:off x="1236960" y="4682520"/>
            <a:ext cx="5328360" cy="79344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Dans ce paragraphe, le mot ‘Mozart’ est un hypertexte qui pointe vers la page ‘</a:t>
            </a:r>
            <a:r>
              <a:rPr b="0" i="1" lang="fr-FR" sz="1800" strike="noStrike" u="none">
                <a:solidFill>
                  <a:schemeClr val="lt1"/>
                </a:solidFill>
                <a:effectLst/>
                <a:uFillTx/>
                <a:latin typeface="Arial"/>
                <a:ea typeface="Arial"/>
              </a:rPr>
              <a:t>index.html</a:t>
            </a:r>
            <a:r>
              <a:rPr b="0" lang="fr-FR" sz="1800" strike="noStrike" u="none">
                <a:solidFill>
                  <a:schemeClr val="lt1"/>
                </a:solidFill>
                <a:effectLst/>
                <a:uFillTx/>
                <a:latin typeface="Arial"/>
                <a:ea typeface="Arial"/>
              </a:rPr>
              <a:t>’</a:t>
            </a:r>
            <a:endParaRPr b="0" lang="fr-FR" sz="1800" strike="noStrike" u="none">
              <a:solidFill>
                <a:srgbClr val="ffffff"/>
              </a:solidFill>
              <a:effectLst/>
              <a:uFillTx/>
              <a:latin typeface="Arial"/>
            </a:endParaRPr>
          </a:p>
        </p:txBody>
      </p:sp>
      <p:sp>
        <p:nvSpPr>
          <p:cNvPr id="153" name="Google Shape;208;p9"/>
          <p:cNvSpPr/>
          <p:nvPr/>
        </p:nvSpPr>
        <p:spPr>
          <a:xfrm>
            <a:off x="1236960" y="5960520"/>
            <a:ext cx="5328360" cy="79344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Ici, l’image ‘</a:t>
            </a:r>
            <a:r>
              <a:rPr b="0" i="1" lang="fr-FR" sz="1800" strike="noStrike" u="none">
                <a:solidFill>
                  <a:schemeClr val="lt1"/>
                </a:solidFill>
                <a:effectLst/>
                <a:uFillTx/>
                <a:latin typeface="Arial"/>
                <a:ea typeface="Arial"/>
              </a:rPr>
              <a:t>reine_de_la_nuit.png</a:t>
            </a:r>
            <a:r>
              <a:rPr b="0" lang="fr-FR" sz="1800" strike="noStrike" u="none">
                <a:solidFill>
                  <a:schemeClr val="lt1"/>
                </a:solidFill>
                <a:effectLst/>
                <a:uFillTx/>
                <a:latin typeface="Arial"/>
                <a:ea typeface="Arial"/>
              </a:rPr>
              <a:t>’ est insérée selon la mise en forme de la classe ‘</a:t>
            </a:r>
            <a:r>
              <a:rPr b="0" i="1" lang="fr-FR" sz="1800" strike="noStrike" u="none">
                <a:solidFill>
                  <a:schemeClr val="lt1"/>
                </a:solidFill>
                <a:effectLst/>
                <a:uFillTx/>
                <a:latin typeface="Arial"/>
                <a:ea typeface="Arial"/>
              </a:rPr>
              <a:t>center</a:t>
            </a:r>
            <a:r>
              <a:rPr b="0" lang="fr-FR" sz="1800" strike="noStrike" u="none">
                <a:solidFill>
                  <a:schemeClr val="lt1"/>
                </a:solidFill>
                <a:effectLst/>
                <a:uFillTx/>
                <a:latin typeface="Arial"/>
                <a:ea typeface="Arial"/>
              </a:rPr>
              <a:t>’</a:t>
            </a:r>
            <a:endParaRPr b="0" lang="fr-FR" sz="1800" strike="noStrike" u="none">
              <a:solidFill>
                <a:srgbClr val="ffffff"/>
              </a:solidFill>
              <a:effectLst/>
              <a:uFillTx/>
              <a:latin typeface="Arial"/>
            </a:endParaRPr>
          </a:p>
        </p:txBody>
      </p:sp>
      <p:cxnSp>
        <p:nvCxnSpPr>
          <p:cNvPr id="154" name="Google Shape;209;p9"/>
          <p:cNvCxnSpPr/>
          <p:nvPr/>
        </p:nvCxnSpPr>
        <p:spPr>
          <a:xfrm>
            <a:off x="894960" y="2239560"/>
            <a:ext cx="360" cy="484920"/>
          </a:xfrm>
          <a:prstGeom prst="straightConnector1">
            <a:avLst/>
          </a:prstGeom>
          <a:ln w="25400">
            <a:solidFill>
              <a:srgbClr val="549e39"/>
            </a:solidFill>
            <a:round/>
            <a:tailEnd len="med" type="triangle" w="med"/>
          </a:ln>
        </p:spPr>
      </p:cxnSp>
      <p:cxnSp>
        <p:nvCxnSpPr>
          <p:cNvPr id="155" name="Google Shape;210;p9"/>
          <p:cNvCxnSpPr/>
          <p:nvPr/>
        </p:nvCxnSpPr>
        <p:spPr>
          <a:xfrm flipH="1">
            <a:off x="2014560" y="2239560"/>
            <a:ext cx="649440" cy="777240"/>
          </a:xfrm>
          <a:prstGeom prst="straightConnector1">
            <a:avLst/>
          </a:prstGeom>
          <a:ln w="25400">
            <a:solidFill>
              <a:srgbClr val="549e39"/>
            </a:solidFill>
            <a:round/>
            <a:tailEnd len="med" type="triangle" w="med"/>
          </a:ln>
        </p:spPr>
      </p:cxnSp>
      <p:cxnSp>
        <p:nvCxnSpPr>
          <p:cNvPr id="156" name="Google Shape;211;p9"/>
          <p:cNvCxnSpPr/>
          <p:nvPr/>
        </p:nvCxnSpPr>
        <p:spPr>
          <a:xfrm flipH="1">
            <a:off x="2272680" y="2916000"/>
            <a:ext cx="335520" cy="401760"/>
          </a:xfrm>
          <a:prstGeom prst="straightConnector1">
            <a:avLst/>
          </a:prstGeom>
          <a:ln w="25400">
            <a:solidFill>
              <a:srgbClr val="549e39"/>
            </a:solidFill>
            <a:round/>
            <a:tailEnd len="med" type="triangle" w="med"/>
          </a:ln>
        </p:spPr>
      </p:cxnSp>
      <p:sp>
        <p:nvSpPr>
          <p:cNvPr id="157" name="Google Shape;212;p9"/>
          <p:cNvSpPr/>
          <p:nvPr/>
        </p:nvSpPr>
        <p:spPr>
          <a:xfrm>
            <a:off x="-18720" y="3045240"/>
            <a:ext cx="958320" cy="91692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Entête</a:t>
            </a:r>
            <a:endParaRPr b="0" lang="fr-FR" sz="1800" strike="noStrike" u="none">
              <a:solidFill>
                <a:srgbClr val="ffffff"/>
              </a:solidFill>
              <a:effectLst/>
              <a:uFillTx/>
              <a:latin typeface="Arial"/>
            </a:endParaRPr>
          </a:p>
        </p:txBody>
      </p:sp>
      <p:sp>
        <p:nvSpPr>
          <p:cNvPr id="158" name="Google Shape;213;p9"/>
          <p:cNvSpPr/>
          <p:nvPr/>
        </p:nvSpPr>
        <p:spPr>
          <a:xfrm>
            <a:off x="-25560" y="3948120"/>
            <a:ext cx="958320" cy="2909520"/>
          </a:xfrm>
          <a:prstGeom prst="roundRect">
            <a:avLst>
              <a:gd name="adj" fmla="val 16667"/>
            </a:avLst>
          </a:prstGeom>
          <a:solidFill>
            <a:schemeClr val="accent1"/>
          </a:solidFill>
          <a:ln w="34925">
            <a:solidFill>
              <a:srgbClr val="3d7329"/>
            </a:solidFill>
            <a:round/>
          </a:ln>
        </p:spPr>
        <p:style>
          <a:lnRef idx="0"/>
          <a:fillRef idx="0"/>
          <a:effectRef idx="0"/>
          <a:fontRef idx="minor"/>
        </p:style>
        <p:txBody>
          <a:bodyPr anchor="ctr">
            <a:noAutofit/>
          </a:bodyPr>
          <a:p>
            <a:pPr algn="ctr">
              <a:lnSpc>
                <a:spcPct val="100000"/>
              </a:lnSpc>
              <a:tabLst>
                <a:tab algn="l" pos="0"/>
              </a:tabLst>
            </a:pPr>
            <a:r>
              <a:rPr b="0" lang="fr-FR" sz="1800" strike="noStrike" u="none">
                <a:solidFill>
                  <a:schemeClr val="lt1"/>
                </a:solidFill>
                <a:effectLst/>
                <a:uFillTx/>
                <a:latin typeface="Arial"/>
                <a:ea typeface="Arial"/>
              </a:rPr>
              <a:t>Corps</a:t>
            </a:r>
            <a:endParaRPr b="0" lang="fr-FR" sz="1800" strike="noStrike" u="none">
              <a:solidFill>
                <a:srgbClr val="ffffff"/>
              </a:solidFill>
              <a:effectLst/>
              <a:uFillTx/>
              <a:latin typeface="Arial"/>
            </a:endParaRPr>
          </a:p>
        </p:txBody>
      </p:sp>
      <p:cxnSp>
        <p:nvCxnSpPr>
          <p:cNvPr id="159" name="Google Shape;214;p9"/>
          <p:cNvCxnSpPr/>
          <p:nvPr/>
        </p:nvCxnSpPr>
        <p:spPr>
          <a:xfrm flipH="1">
            <a:off x="3336480" y="3016440"/>
            <a:ext cx="325800" cy="390240"/>
          </a:xfrm>
          <a:prstGeom prst="straightConnector1">
            <a:avLst/>
          </a:prstGeom>
          <a:ln w="25400">
            <a:solidFill>
              <a:srgbClr val="549e39"/>
            </a:solidFill>
            <a:round/>
            <a:tailEnd len="med" type="triangle" w="med"/>
          </a:ln>
        </p:spPr>
      </p:cxnSp>
      <p:cxnSp>
        <p:nvCxnSpPr>
          <p:cNvPr id="160" name="Google Shape;215;p9"/>
          <p:cNvCxnSpPr/>
          <p:nvPr/>
        </p:nvCxnSpPr>
        <p:spPr>
          <a:xfrm>
            <a:off x="6413760" y="2619360"/>
            <a:ext cx="1007640" cy="267840"/>
          </a:xfrm>
          <a:prstGeom prst="straightConnector1">
            <a:avLst/>
          </a:prstGeom>
          <a:ln w="25400">
            <a:solidFill>
              <a:srgbClr val="549e39"/>
            </a:solidFill>
            <a:round/>
            <a:tailEnd len="med" type="triangle" w="med"/>
          </a:ln>
        </p:spPr>
      </p:cxnSp>
      <p:cxnSp>
        <p:nvCxnSpPr>
          <p:cNvPr id="161" name="Google Shape;216;p9"/>
          <p:cNvCxnSpPr/>
          <p:nvPr/>
        </p:nvCxnSpPr>
        <p:spPr>
          <a:xfrm flipH="1">
            <a:off x="3831840" y="3289680"/>
            <a:ext cx="325800" cy="390240"/>
          </a:xfrm>
          <a:prstGeom prst="straightConnector1">
            <a:avLst/>
          </a:prstGeom>
          <a:ln w="25400">
            <a:solidFill>
              <a:srgbClr val="549e39"/>
            </a:solidFill>
            <a:round/>
            <a:tailEnd len="med" type="triangle" w="med"/>
          </a:ln>
        </p:spPr>
      </p:cxnSp>
      <p:cxnSp>
        <p:nvCxnSpPr>
          <p:cNvPr id="162" name="Google Shape;217;p9"/>
          <p:cNvCxnSpPr>
            <a:stCxn id="150" idx="1"/>
          </p:cNvCxnSpPr>
          <p:nvPr/>
        </p:nvCxnSpPr>
        <p:spPr>
          <a:xfrm flipH="1">
            <a:off x="1652760" y="3878280"/>
            <a:ext cx="1152720" cy="326520"/>
          </a:xfrm>
          <a:prstGeom prst="straightConnector1">
            <a:avLst/>
          </a:prstGeom>
          <a:ln w="25400">
            <a:solidFill>
              <a:srgbClr val="549e39"/>
            </a:solidFill>
            <a:round/>
            <a:tailEnd len="med" type="triangle" w="med"/>
          </a:ln>
        </p:spPr>
      </p:cxnSp>
      <p:cxnSp>
        <p:nvCxnSpPr>
          <p:cNvPr id="163" name="Google Shape;218;p9"/>
          <p:cNvCxnSpPr>
            <a:stCxn id="150" idx="3"/>
          </p:cNvCxnSpPr>
          <p:nvPr/>
        </p:nvCxnSpPr>
        <p:spPr>
          <a:xfrm flipV="1">
            <a:off x="5562360" y="3866040"/>
            <a:ext cx="1686600" cy="12600"/>
          </a:xfrm>
          <a:prstGeom prst="straightConnector1">
            <a:avLst/>
          </a:prstGeom>
          <a:ln w="25400">
            <a:solidFill>
              <a:srgbClr val="549e39"/>
            </a:solidFill>
            <a:round/>
            <a:tailEnd len="med" type="triangle" w="med"/>
          </a:ln>
        </p:spPr>
      </p:cxnSp>
      <p:cxnSp>
        <p:nvCxnSpPr>
          <p:cNvPr id="164" name="Google Shape;219;p9"/>
          <p:cNvCxnSpPr>
            <a:stCxn id="151" idx="1"/>
          </p:cNvCxnSpPr>
          <p:nvPr/>
        </p:nvCxnSpPr>
        <p:spPr>
          <a:xfrm flipH="1">
            <a:off x="1620360" y="4268520"/>
            <a:ext cx="2193480" cy="171360"/>
          </a:xfrm>
          <a:prstGeom prst="straightConnector1">
            <a:avLst/>
          </a:prstGeom>
          <a:ln w="25400">
            <a:solidFill>
              <a:srgbClr val="549e39"/>
            </a:solidFill>
            <a:round/>
            <a:tailEnd len="med" type="triangle" w="med"/>
          </a:ln>
        </p:spPr>
      </p:cxnSp>
      <p:cxnSp>
        <p:nvCxnSpPr>
          <p:cNvPr id="165" name="Google Shape;220;p9"/>
          <p:cNvCxnSpPr>
            <a:stCxn id="151" idx="3"/>
          </p:cNvCxnSpPr>
          <p:nvPr/>
        </p:nvCxnSpPr>
        <p:spPr>
          <a:xfrm>
            <a:off x="6570720" y="4268520"/>
            <a:ext cx="531360" cy="16200"/>
          </a:xfrm>
          <a:prstGeom prst="straightConnector1">
            <a:avLst/>
          </a:prstGeom>
          <a:ln w="25400">
            <a:solidFill>
              <a:srgbClr val="549e39"/>
            </a:solidFill>
            <a:round/>
            <a:tailEnd len="med" type="triangle" w="med"/>
          </a:ln>
        </p:spPr>
      </p:cxnSp>
      <p:cxnSp>
        <p:nvCxnSpPr>
          <p:cNvPr id="166" name="Google Shape;221;p9"/>
          <p:cNvCxnSpPr/>
          <p:nvPr/>
        </p:nvCxnSpPr>
        <p:spPr>
          <a:xfrm flipV="1">
            <a:off x="6548400" y="4362840"/>
            <a:ext cx="4291920" cy="687600"/>
          </a:xfrm>
          <a:prstGeom prst="straightConnector1">
            <a:avLst/>
          </a:prstGeom>
          <a:ln w="25400">
            <a:solidFill>
              <a:srgbClr val="549e39"/>
            </a:solidFill>
            <a:round/>
            <a:tailEnd len="med" type="triangle" w="med"/>
          </a:ln>
        </p:spPr>
      </p:cxnSp>
      <p:cxnSp>
        <p:nvCxnSpPr>
          <p:cNvPr id="167" name="Google Shape;222;p9"/>
          <p:cNvCxnSpPr/>
          <p:nvPr/>
        </p:nvCxnSpPr>
        <p:spPr>
          <a:xfrm flipV="1">
            <a:off x="6548400" y="5487840"/>
            <a:ext cx="2622240" cy="602640"/>
          </a:xfrm>
          <a:prstGeom prst="straightConnector1">
            <a:avLst/>
          </a:prstGeom>
          <a:ln w="25400">
            <a:solidFill>
              <a:srgbClr val="549e39"/>
            </a:solidFill>
            <a:round/>
            <a:tailEnd len="med" type="triangle" w="med"/>
          </a:ln>
        </p:spPr>
      </p:cxn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1">
                                  <p:stCondLst>
                                    <p:cond delay="0"/>
                                  </p:stCondLst>
                                  <p:childTnLst>
                                    <p:set>
                                      <p:cBhvr>
                                        <p:cTn id="92" dur="1" fill="hold">
                                          <p:stCondLst>
                                            <p:cond delay="0"/>
                                          </p:stCondLst>
                                        </p:cTn>
                                        <p:tgtEl>
                                          <p:spTgt spid="145"/>
                                        </p:tgtEl>
                                        <p:attrNameLst>
                                          <p:attrName>style.visibility</p:attrName>
                                        </p:attrNameLst>
                                      </p:cBhvr>
                                      <p:to>
                                        <p:strVal val="visible"/>
                                      </p:to>
                                    </p:set>
                                  </p:childTnLst>
                                </p:cTn>
                              </p:par>
                              <p:par>
                                <p:cTn id="93" nodeType="withEffect" fill="hold" presetClass="entr" presetID="1">
                                  <p:stCondLst>
                                    <p:cond delay="0"/>
                                  </p:stCondLst>
                                  <p:childTnLst>
                                    <p:set>
                                      <p:cBhvr>
                                        <p:cTn id="94" dur="1" fill="hold">
                                          <p:stCondLst>
                                            <p:cond delay="0"/>
                                          </p:stCondLst>
                                        </p:cTn>
                                        <p:tgtEl>
                                          <p:spTgt spid="15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nodeType="clickEffect" fill="hold" presetClass="entr" presetID="1">
                                  <p:stCondLst>
                                    <p:cond delay="0"/>
                                  </p:stCondLst>
                                  <p:childTnLst>
                                    <p:set>
                                      <p:cBhvr>
                                        <p:cTn id="98" dur="1" fill="hold">
                                          <p:stCondLst>
                                            <p:cond delay="0"/>
                                          </p:stCondLst>
                                        </p:cTn>
                                        <p:tgtEl>
                                          <p:spTgt spid="146"/>
                                        </p:tgtEl>
                                        <p:attrNameLst>
                                          <p:attrName>style.visibility</p:attrName>
                                        </p:attrNameLst>
                                      </p:cBhvr>
                                      <p:to>
                                        <p:strVal val="visible"/>
                                      </p:to>
                                    </p:set>
                                  </p:childTnLst>
                                </p:cTn>
                              </p:par>
                              <p:par>
                                <p:cTn id="99" nodeType="withEffect" fill="hold" presetClass="entr" presetID="1">
                                  <p:stCondLst>
                                    <p:cond delay="0"/>
                                  </p:stCondLst>
                                  <p:childTnLst>
                                    <p:set>
                                      <p:cBhvr>
                                        <p:cTn id="100" dur="1" fill="hold">
                                          <p:stCondLst>
                                            <p:cond delay="0"/>
                                          </p:stCondLst>
                                        </p:cTn>
                                        <p:tgtEl>
                                          <p:spTgt spid="15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nodeType="clickEffect" fill="hold" presetClass="exit" presetID="1">
                                  <p:stCondLst>
                                    <p:cond delay="0"/>
                                  </p:stCondLst>
                                  <p:childTnLst>
                                    <p:set>
                                      <p:cBhvr>
                                        <p:cTn id="104" dur="1" fill="hold">
                                          <p:stCondLst>
                                            <p:cond delay="1"/>
                                          </p:stCondLst>
                                        </p:cTn>
                                        <p:tgtEl>
                                          <p:spTgt spid="145"/>
                                        </p:tgtEl>
                                        <p:attrNameLst>
                                          <p:attrName>style.visibility</p:attrName>
                                        </p:attrNameLst>
                                      </p:cBhvr>
                                      <p:to>
                                        <p:strVal val="hidden"/>
                                      </p:to>
                                    </p:set>
                                  </p:childTnLst>
                                </p:cTn>
                              </p:par>
                              <p:par>
                                <p:cTn id="105" nodeType="withEffect" fill="hold" presetClass="exit" presetID="1">
                                  <p:stCondLst>
                                    <p:cond delay="0"/>
                                  </p:stCondLst>
                                  <p:childTnLst>
                                    <p:set>
                                      <p:cBhvr>
                                        <p:cTn id="106" dur="1" fill="hold">
                                          <p:stCondLst>
                                            <p:cond delay="1"/>
                                          </p:stCondLst>
                                        </p:cTn>
                                        <p:tgtEl>
                                          <p:spTgt spid="154"/>
                                        </p:tgtEl>
                                        <p:attrNameLst>
                                          <p:attrName>style.visibility</p:attrName>
                                        </p:attrNameLst>
                                      </p:cBhvr>
                                      <p:to>
                                        <p:strVal val="hidden"/>
                                      </p:to>
                                    </p:set>
                                  </p:childTnLst>
                                </p:cTn>
                              </p:par>
                              <p:par>
                                <p:cTn id="107" nodeType="withEffect" fill="hold" presetClass="exit" presetID="1">
                                  <p:stCondLst>
                                    <p:cond delay="0"/>
                                  </p:stCondLst>
                                  <p:childTnLst>
                                    <p:set>
                                      <p:cBhvr>
                                        <p:cTn id="108" dur="1" fill="hold">
                                          <p:stCondLst>
                                            <p:cond delay="1"/>
                                          </p:stCondLst>
                                        </p:cTn>
                                        <p:tgtEl>
                                          <p:spTgt spid="146"/>
                                        </p:tgtEl>
                                        <p:attrNameLst>
                                          <p:attrName>style.visibility</p:attrName>
                                        </p:attrNameLst>
                                      </p:cBhvr>
                                      <p:to>
                                        <p:strVal val="hidden"/>
                                      </p:to>
                                    </p:set>
                                  </p:childTnLst>
                                </p:cTn>
                              </p:par>
                              <p:par>
                                <p:cTn id="109" nodeType="withEffect" fill="hold" presetClass="exit" presetID="1">
                                  <p:stCondLst>
                                    <p:cond delay="0"/>
                                  </p:stCondLst>
                                  <p:childTnLst>
                                    <p:set>
                                      <p:cBhvr>
                                        <p:cTn id="110" dur="1" fill="hold">
                                          <p:stCondLst>
                                            <p:cond delay="1"/>
                                          </p:stCondLst>
                                        </p:cTn>
                                        <p:tgtEl>
                                          <p:spTgt spid="155"/>
                                        </p:tgtEl>
                                        <p:attrNameLst>
                                          <p:attrName>style.visibility</p:attrName>
                                        </p:attrNameLst>
                                      </p:cBhvr>
                                      <p:to>
                                        <p:strVal val="hidden"/>
                                      </p:to>
                                    </p:set>
                                  </p:childTnLst>
                                </p:cTn>
                              </p:par>
                              <p:par>
                                <p:cTn id="111" nodeType="withEffect" fill="hold" presetClass="entr" presetID="1">
                                  <p:stCondLst>
                                    <p:cond delay="0"/>
                                  </p:stCondLst>
                                  <p:childTnLst>
                                    <p:set>
                                      <p:cBhvr>
                                        <p:cTn id="112" dur="1" fill="hold">
                                          <p:stCondLst>
                                            <p:cond delay="0"/>
                                          </p:stCondLst>
                                        </p:cTn>
                                        <p:tgtEl>
                                          <p:spTgt spid="15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nodeType="clickEffect" fill="hold" presetClass="entr" presetID="1">
                                  <p:stCondLst>
                                    <p:cond delay="0"/>
                                  </p:stCondLst>
                                  <p:childTnLst>
                                    <p:set>
                                      <p:cBhvr>
                                        <p:cTn id="116" dur="1" fill="hold">
                                          <p:stCondLst>
                                            <p:cond delay="0"/>
                                          </p:stCondLst>
                                        </p:cTn>
                                        <p:tgtEl>
                                          <p:spTgt spid="147"/>
                                        </p:tgtEl>
                                        <p:attrNameLst>
                                          <p:attrName>style.visibility</p:attrName>
                                        </p:attrNameLst>
                                      </p:cBhvr>
                                      <p:to>
                                        <p:strVal val="visible"/>
                                      </p:to>
                                    </p:set>
                                  </p:childTnLst>
                                </p:cTn>
                              </p:par>
                              <p:par>
                                <p:cTn id="117" nodeType="withEffect" fill="hold" presetClass="entr" presetID="1">
                                  <p:stCondLst>
                                    <p:cond delay="0"/>
                                  </p:stCondLst>
                                  <p:childTnLst>
                                    <p:set>
                                      <p:cBhvr>
                                        <p:cTn id="118" dur="1" fill="hold">
                                          <p:stCondLst>
                                            <p:cond delay="0"/>
                                          </p:stCondLst>
                                        </p:cTn>
                                        <p:tgtEl>
                                          <p:spTgt spid="15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nodeType="clickEffect" fill="hold" presetClass="exit" presetID="1">
                                  <p:stCondLst>
                                    <p:cond delay="0"/>
                                  </p:stCondLst>
                                  <p:childTnLst>
                                    <p:set>
                                      <p:cBhvr>
                                        <p:cTn id="122" dur="1" fill="hold">
                                          <p:stCondLst>
                                            <p:cond delay="1"/>
                                          </p:stCondLst>
                                        </p:cTn>
                                        <p:tgtEl>
                                          <p:spTgt spid="147"/>
                                        </p:tgtEl>
                                        <p:attrNameLst>
                                          <p:attrName>style.visibility</p:attrName>
                                        </p:attrNameLst>
                                      </p:cBhvr>
                                      <p:to>
                                        <p:strVal val="hidden"/>
                                      </p:to>
                                    </p:set>
                                  </p:childTnLst>
                                </p:cTn>
                              </p:par>
                              <p:par>
                                <p:cTn id="123" nodeType="withEffect" fill="hold" presetClass="exit" presetID="1">
                                  <p:stCondLst>
                                    <p:cond delay="0"/>
                                  </p:stCondLst>
                                  <p:childTnLst>
                                    <p:set>
                                      <p:cBhvr>
                                        <p:cTn id="124" dur="1" fill="hold">
                                          <p:stCondLst>
                                            <p:cond delay="1"/>
                                          </p:stCondLst>
                                        </p:cTn>
                                        <p:tgtEl>
                                          <p:spTgt spid="156"/>
                                        </p:tgtEl>
                                        <p:attrNameLst>
                                          <p:attrName>style.visibility</p:attrName>
                                        </p:attrNameLst>
                                      </p:cBhvr>
                                      <p:to>
                                        <p:strVal val="hidden"/>
                                      </p:to>
                                    </p:set>
                                  </p:childTnLst>
                                </p:cTn>
                              </p:par>
                              <p:par>
                                <p:cTn id="125" nodeType="withEffect" fill="hold" presetClass="entr" presetID="1">
                                  <p:stCondLst>
                                    <p:cond delay="0"/>
                                  </p:stCondLst>
                                  <p:childTnLst>
                                    <p:set>
                                      <p:cBhvr>
                                        <p:cTn id="126" dur="1" fill="hold">
                                          <p:stCondLst>
                                            <p:cond delay="0"/>
                                          </p:stCondLst>
                                        </p:cTn>
                                        <p:tgtEl>
                                          <p:spTgt spid="148"/>
                                        </p:tgtEl>
                                        <p:attrNameLst>
                                          <p:attrName>style.visibility</p:attrName>
                                        </p:attrNameLst>
                                      </p:cBhvr>
                                      <p:to>
                                        <p:strVal val="visible"/>
                                      </p:to>
                                    </p:set>
                                  </p:childTnLst>
                                </p:cTn>
                              </p:par>
                              <p:par>
                                <p:cTn id="127" nodeType="withEffect" fill="hold" presetClass="entr" presetID="1">
                                  <p:stCondLst>
                                    <p:cond delay="0"/>
                                  </p:stCondLst>
                                  <p:childTnLst>
                                    <p:set>
                                      <p:cBhvr>
                                        <p:cTn id="128" dur="1" fill="hold">
                                          <p:stCondLst>
                                            <p:cond delay="0"/>
                                          </p:stCondLst>
                                        </p:cTn>
                                        <p:tgtEl>
                                          <p:spTgt spid="159"/>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16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nodeType="clickEffect" fill="hold" presetClass="exit" presetID="1">
                                  <p:stCondLst>
                                    <p:cond delay="0"/>
                                  </p:stCondLst>
                                  <p:childTnLst>
                                    <p:set>
                                      <p:cBhvr>
                                        <p:cTn id="134" dur="1" fill="hold">
                                          <p:stCondLst>
                                            <p:cond delay="1"/>
                                          </p:stCondLst>
                                        </p:cTn>
                                        <p:tgtEl>
                                          <p:spTgt spid="148"/>
                                        </p:tgtEl>
                                        <p:attrNameLst>
                                          <p:attrName>style.visibility</p:attrName>
                                        </p:attrNameLst>
                                      </p:cBhvr>
                                      <p:to>
                                        <p:strVal val="hidden"/>
                                      </p:to>
                                    </p:set>
                                  </p:childTnLst>
                                </p:cTn>
                              </p:par>
                              <p:par>
                                <p:cTn id="135" nodeType="withEffect" fill="hold" presetClass="exit" presetID="1">
                                  <p:stCondLst>
                                    <p:cond delay="0"/>
                                  </p:stCondLst>
                                  <p:childTnLst>
                                    <p:set>
                                      <p:cBhvr>
                                        <p:cTn id="136" dur="1" fill="hold">
                                          <p:stCondLst>
                                            <p:cond delay="1"/>
                                          </p:stCondLst>
                                        </p:cTn>
                                        <p:tgtEl>
                                          <p:spTgt spid="159"/>
                                        </p:tgtEl>
                                        <p:attrNameLst>
                                          <p:attrName>style.visibility</p:attrName>
                                        </p:attrNameLst>
                                      </p:cBhvr>
                                      <p:to>
                                        <p:strVal val="hidden"/>
                                      </p:to>
                                    </p:set>
                                  </p:childTnLst>
                                </p:cTn>
                              </p:par>
                              <p:par>
                                <p:cTn id="137" nodeType="withEffect" fill="hold" presetClass="exit" presetID="1">
                                  <p:stCondLst>
                                    <p:cond delay="0"/>
                                  </p:stCondLst>
                                  <p:childTnLst>
                                    <p:set>
                                      <p:cBhvr>
                                        <p:cTn id="138" dur="1" fill="hold">
                                          <p:stCondLst>
                                            <p:cond delay="1"/>
                                          </p:stCondLst>
                                        </p:cTn>
                                        <p:tgtEl>
                                          <p:spTgt spid="160"/>
                                        </p:tgtEl>
                                        <p:attrNameLst>
                                          <p:attrName>style.visibility</p:attrName>
                                        </p:attrNameLst>
                                      </p:cBhvr>
                                      <p:to>
                                        <p:strVal val="hidden"/>
                                      </p:to>
                                    </p:set>
                                  </p:childTnLst>
                                </p:cTn>
                              </p:par>
                              <p:par>
                                <p:cTn id="139" nodeType="withEffect" fill="hold" presetClass="entr" presetID="1">
                                  <p:stCondLst>
                                    <p:cond delay="0"/>
                                  </p:stCondLst>
                                  <p:childTnLst>
                                    <p:set>
                                      <p:cBhvr>
                                        <p:cTn id="140" dur="1" fill="hold">
                                          <p:stCondLst>
                                            <p:cond delay="0"/>
                                          </p:stCondLst>
                                        </p:cTn>
                                        <p:tgtEl>
                                          <p:spTgt spid="149"/>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161"/>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nodeType="clickEffect" fill="hold" presetClass="exit" presetID="1">
                                  <p:stCondLst>
                                    <p:cond delay="0"/>
                                  </p:stCondLst>
                                  <p:childTnLst>
                                    <p:set>
                                      <p:cBhvr>
                                        <p:cTn id="146" dur="1" fill="hold">
                                          <p:stCondLst>
                                            <p:cond delay="1"/>
                                          </p:stCondLst>
                                        </p:cTn>
                                        <p:tgtEl>
                                          <p:spTgt spid="149"/>
                                        </p:tgtEl>
                                        <p:attrNameLst>
                                          <p:attrName>style.visibility</p:attrName>
                                        </p:attrNameLst>
                                      </p:cBhvr>
                                      <p:to>
                                        <p:strVal val="hidden"/>
                                      </p:to>
                                    </p:set>
                                  </p:childTnLst>
                                </p:cTn>
                              </p:par>
                              <p:par>
                                <p:cTn id="147" nodeType="withEffect" fill="hold" presetClass="exit" presetID="1">
                                  <p:stCondLst>
                                    <p:cond delay="0"/>
                                  </p:stCondLst>
                                  <p:childTnLst>
                                    <p:set>
                                      <p:cBhvr>
                                        <p:cTn id="148" dur="1" fill="hold">
                                          <p:stCondLst>
                                            <p:cond delay="1"/>
                                          </p:stCondLst>
                                        </p:cTn>
                                        <p:tgtEl>
                                          <p:spTgt spid="161"/>
                                        </p:tgtEl>
                                        <p:attrNameLst>
                                          <p:attrName>style.visibility</p:attrName>
                                        </p:attrNameLst>
                                      </p:cBhvr>
                                      <p:to>
                                        <p:strVal val="hidden"/>
                                      </p:to>
                                    </p:set>
                                  </p:childTnLst>
                                </p:cTn>
                              </p:par>
                              <p:par>
                                <p:cTn id="149" nodeType="withEffect" fill="hold" presetClass="entr" presetID="1">
                                  <p:stCondLst>
                                    <p:cond delay="0"/>
                                  </p:stCondLst>
                                  <p:childTnLst>
                                    <p:set>
                                      <p:cBhvr>
                                        <p:cTn id="150" dur="1" fill="hold">
                                          <p:stCondLst>
                                            <p:cond delay="0"/>
                                          </p:stCondLst>
                                        </p:cTn>
                                        <p:tgtEl>
                                          <p:spTgt spid="15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nodeType="clickEffect" fill="hold" presetClass="entr" presetID="1">
                                  <p:stCondLst>
                                    <p:cond delay="0"/>
                                  </p:stCondLst>
                                  <p:childTnLst>
                                    <p:set>
                                      <p:cBhvr>
                                        <p:cTn id="154" dur="1" fill="hold">
                                          <p:stCondLst>
                                            <p:cond delay="0"/>
                                          </p:stCondLst>
                                        </p:cTn>
                                        <p:tgtEl>
                                          <p:spTgt spid="162"/>
                                        </p:tgtEl>
                                        <p:attrNameLst>
                                          <p:attrName>style.visibility</p:attrName>
                                        </p:attrNameLst>
                                      </p:cBhvr>
                                      <p:to>
                                        <p:strVal val="visible"/>
                                      </p:to>
                                    </p:set>
                                  </p:childTnLst>
                                </p:cTn>
                              </p:par>
                              <p:par>
                                <p:cTn id="155" nodeType="withEffect" fill="hold" presetClass="entr" presetID="1">
                                  <p:stCondLst>
                                    <p:cond delay="0"/>
                                  </p:stCondLst>
                                  <p:childTnLst>
                                    <p:set>
                                      <p:cBhvr>
                                        <p:cTn id="156" dur="1" fill="hold">
                                          <p:stCondLst>
                                            <p:cond delay="0"/>
                                          </p:stCondLst>
                                        </p:cTn>
                                        <p:tgtEl>
                                          <p:spTgt spid="150"/>
                                        </p:tgtEl>
                                        <p:attrNameLst>
                                          <p:attrName>style.visibility</p:attrName>
                                        </p:attrNameLst>
                                      </p:cBhvr>
                                      <p:to>
                                        <p:strVal val="visible"/>
                                      </p:to>
                                    </p:set>
                                  </p:childTnLst>
                                </p:cTn>
                              </p:par>
                              <p:par>
                                <p:cTn id="157" nodeType="withEffect" fill="hold" presetClass="entr" presetID="1">
                                  <p:stCondLst>
                                    <p:cond delay="0"/>
                                  </p:stCondLst>
                                  <p:childTnLst>
                                    <p:set>
                                      <p:cBhvr>
                                        <p:cTn id="158" dur="1" fill="hold">
                                          <p:stCondLst>
                                            <p:cond delay="0"/>
                                          </p:stCondLst>
                                        </p:cTn>
                                        <p:tgtEl>
                                          <p:spTgt spid="163"/>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nodeType="clickEffect" fill="hold" presetClass="entr" presetID="1">
                                  <p:stCondLst>
                                    <p:cond delay="0"/>
                                  </p:stCondLst>
                                  <p:childTnLst>
                                    <p:set>
                                      <p:cBhvr>
                                        <p:cTn id="162" dur="1" fill="hold">
                                          <p:stCondLst>
                                            <p:cond delay="0"/>
                                          </p:stCondLst>
                                        </p:cTn>
                                        <p:tgtEl>
                                          <p:spTgt spid="164"/>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151"/>
                                        </p:tgtEl>
                                        <p:attrNameLst>
                                          <p:attrName>style.visibility</p:attrName>
                                        </p:attrNameLst>
                                      </p:cBhvr>
                                      <p:to>
                                        <p:strVal val="visible"/>
                                      </p:to>
                                    </p:set>
                                  </p:childTnLst>
                                </p:cTn>
                              </p:par>
                              <p:par>
                                <p:cTn id="165" nodeType="withEffect" fill="hold" presetClass="entr" presetID="1">
                                  <p:stCondLst>
                                    <p:cond delay="0"/>
                                  </p:stCondLst>
                                  <p:childTnLst>
                                    <p:set>
                                      <p:cBhvr>
                                        <p:cTn id="166" dur="1" fill="hold">
                                          <p:stCondLst>
                                            <p:cond delay="0"/>
                                          </p:stCondLst>
                                        </p:cTn>
                                        <p:tgtEl>
                                          <p:spTgt spid="165"/>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nodeType="clickEffect" fill="hold" presetClass="exit" presetID="1">
                                  <p:stCondLst>
                                    <p:cond delay="0"/>
                                  </p:stCondLst>
                                  <p:childTnLst>
                                    <p:set>
                                      <p:cBhvr>
                                        <p:cTn id="170" dur="1" fill="hold">
                                          <p:stCondLst>
                                            <p:cond delay="1"/>
                                          </p:stCondLst>
                                        </p:cTn>
                                        <p:tgtEl>
                                          <p:spTgt spid="162"/>
                                        </p:tgtEl>
                                        <p:attrNameLst>
                                          <p:attrName>style.visibility</p:attrName>
                                        </p:attrNameLst>
                                      </p:cBhvr>
                                      <p:to>
                                        <p:strVal val="hidden"/>
                                      </p:to>
                                    </p:set>
                                  </p:childTnLst>
                                </p:cTn>
                              </p:par>
                              <p:par>
                                <p:cTn id="171" nodeType="withEffect" fill="hold" presetClass="exit" presetID="1">
                                  <p:stCondLst>
                                    <p:cond delay="0"/>
                                  </p:stCondLst>
                                  <p:childTnLst>
                                    <p:set>
                                      <p:cBhvr>
                                        <p:cTn id="172" dur="1" fill="hold">
                                          <p:stCondLst>
                                            <p:cond delay="1"/>
                                          </p:stCondLst>
                                        </p:cTn>
                                        <p:tgtEl>
                                          <p:spTgt spid="150"/>
                                        </p:tgtEl>
                                        <p:attrNameLst>
                                          <p:attrName>style.visibility</p:attrName>
                                        </p:attrNameLst>
                                      </p:cBhvr>
                                      <p:to>
                                        <p:strVal val="hidden"/>
                                      </p:to>
                                    </p:set>
                                  </p:childTnLst>
                                </p:cTn>
                              </p:par>
                              <p:par>
                                <p:cTn id="173" nodeType="withEffect" fill="hold" presetClass="exit" presetID="1">
                                  <p:stCondLst>
                                    <p:cond delay="0"/>
                                  </p:stCondLst>
                                  <p:childTnLst>
                                    <p:set>
                                      <p:cBhvr>
                                        <p:cTn id="174" dur="1" fill="hold">
                                          <p:stCondLst>
                                            <p:cond delay="1"/>
                                          </p:stCondLst>
                                        </p:cTn>
                                        <p:tgtEl>
                                          <p:spTgt spid="163"/>
                                        </p:tgtEl>
                                        <p:attrNameLst>
                                          <p:attrName>style.visibility</p:attrName>
                                        </p:attrNameLst>
                                      </p:cBhvr>
                                      <p:to>
                                        <p:strVal val="hidden"/>
                                      </p:to>
                                    </p:set>
                                  </p:childTnLst>
                                </p:cTn>
                              </p:par>
                              <p:par>
                                <p:cTn id="175" nodeType="withEffect" fill="hold" presetClass="exit" presetID="1">
                                  <p:stCondLst>
                                    <p:cond delay="0"/>
                                  </p:stCondLst>
                                  <p:childTnLst>
                                    <p:set>
                                      <p:cBhvr>
                                        <p:cTn id="176" dur="1" fill="hold">
                                          <p:stCondLst>
                                            <p:cond delay="1"/>
                                          </p:stCondLst>
                                        </p:cTn>
                                        <p:tgtEl>
                                          <p:spTgt spid="164"/>
                                        </p:tgtEl>
                                        <p:attrNameLst>
                                          <p:attrName>style.visibility</p:attrName>
                                        </p:attrNameLst>
                                      </p:cBhvr>
                                      <p:to>
                                        <p:strVal val="hidden"/>
                                      </p:to>
                                    </p:set>
                                  </p:childTnLst>
                                </p:cTn>
                              </p:par>
                              <p:par>
                                <p:cTn id="177" nodeType="withEffect" fill="hold" presetClass="exit" presetID="1">
                                  <p:stCondLst>
                                    <p:cond delay="0"/>
                                  </p:stCondLst>
                                  <p:childTnLst>
                                    <p:set>
                                      <p:cBhvr>
                                        <p:cTn id="178" dur="1" fill="hold">
                                          <p:stCondLst>
                                            <p:cond delay="1"/>
                                          </p:stCondLst>
                                        </p:cTn>
                                        <p:tgtEl>
                                          <p:spTgt spid="151"/>
                                        </p:tgtEl>
                                        <p:attrNameLst>
                                          <p:attrName>style.visibility</p:attrName>
                                        </p:attrNameLst>
                                      </p:cBhvr>
                                      <p:to>
                                        <p:strVal val="hidden"/>
                                      </p:to>
                                    </p:set>
                                  </p:childTnLst>
                                </p:cTn>
                              </p:par>
                              <p:par>
                                <p:cTn id="179" nodeType="withEffect" fill="hold" presetClass="exit" presetID="1">
                                  <p:stCondLst>
                                    <p:cond delay="0"/>
                                  </p:stCondLst>
                                  <p:childTnLst>
                                    <p:set>
                                      <p:cBhvr>
                                        <p:cTn id="180" dur="1" fill="hold">
                                          <p:stCondLst>
                                            <p:cond delay="1"/>
                                          </p:stCondLst>
                                        </p:cTn>
                                        <p:tgtEl>
                                          <p:spTgt spid="165"/>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152"/>
                                        </p:tgtEl>
                                        <p:attrNameLst>
                                          <p:attrName>style.visibility</p:attrName>
                                        </p:attrNameLst>
                                      </p:cBhvr>
                                      <p:to>
                                        <p:strVal val="visible"/>
                                      </p:to>
                                    </p:set>
                                  </p:childTnLst>
                                </p:cTn>
                              </p:par>
                              <p:par>
                                <p:cTn id="185" nodeType="withEffect" fill="hold" presetClass="entr" presetID="1">
                                  <p:stCondLst>
                                    <p:cond delay="0"/>
                                  </p:stCondLst>
                                  <p:childTnLst>
                                    <p:set>
                                      <p:cBhvr>
                                        <p:cTn id="186" dur="1" fill="hold">
                                          <p:stCondLst>
                                            <p:cond delay="0"/>
                                          </p:stCondLst>
                                        </p:cTn>
                                        <p:tgtEl>
                                          <p:spTgt spid="166"/>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nodeType="clickEffect" fill="hold" presetClass="entr" presetID="1">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nodeType="withEffect" fill="hold" presetClass="entr" presetID="1">
                                  <p:stCondLst>
                                    <p:cond delay="0"/>
                                  </p:stCondLst>
                                  <p:childTnLst>
                                    <p:set>
                                      <p:cBhvr>
                                        <p:cTn id="192" dur="1" fill="hold">
                                          <p:stCondLst>
                                            <p:cond delay="0"/>
                                          </p:stCondLst>
                                        </p:cTn>
                                        <p:tgtEl>
                                          <p:spTgt spid="167"/>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nodeType="clickEffect" fill="hold" presetClass="exit" presetID="1">
                                  <p:stCondLst>
                                    <p:cond delay="0"/>
                                  </p:stCondLst>
                                  <p:childTnLst>
                                    <p:set>
                                      <p:cBhvr>
                                        <p:cTn id="196" dur="1" fill="hold">
                                          <p:stCondLst>
                                            <p:cond delay="1"/>
                                          </p:stCondLst>
                                        </p:cTn>
                                        <p:tgtEl>
                                          <p:spTgt spid="145"/>
                                        </p:tgtEl>
                                        <p:attrNameLst>
                                          <p:attrName>style.visibility</p:attrName>
                                        </p:attrNameLst>
                                      </p:cBhvr>
                                      <p:to>
                                        <p:strVal val="hidden"/>
                                      </p:to>
                                    </p:set>
                                  </p:childTnLst>
                                </p:cTn>
                              </p:par>
                              <p:par>
                                <p:cTn id="197" nodeType="withEffect" fill="hold" presetClass="exit" presetID="1">
                                  <p:stCondLst>
                                    <p:cond delay="0"/>
                                  </p:stCondLst>
                                  <p:childTnLst>
                                    <p:set>
                                      <p:cBhvr>
                                        <p:cTn id="198" dur="1" fill="hold">
                                          <p:stCondLst>
                                            <p:cond delay="1"/>
                                          </p:stCondLst>
                                        </p:cTn>
                                        <p:tgtEl>
                                          <p:spTgt spid="154"/>
                                        </p:tgtEl>
                                        <p:attrNameLst>
                                          <p:attrName>style.visibility</p:attrName>
                                        </p:attrNameLst>
                                      </p:cBhvr>
                                      <p:to>
                                        <p:strVal val="hidden"/>
                                      </p:to>
                                    </p:set>
                                  </p:childTnLst>
                                </p:cTn>
                              </p:par>
                              <p:par>
                                <p:cTn id="199" nodeType="withEffect" fill="hold" presetClass="exit" presetID="1">
                                  <p:stCondLst>
                                    <p:cond delay="0"/>
                                  </p:stCondLst>
                                  <p:childTnLst>
                                    <p:set>
                                      <p:cBhvr>
                                        <p:cTn id="200" dur="1" fill="hold">
                                          <p:stCondLst>
                                            <p:cond delay="1"/>
                                          </p:stCondLst>
                                        </p:cTn>
                                        <p:tgtEl>
                                          <p:spTgt spid="146"/>
                                        </p:tgtEl>
                                        <p:attrNameLst>
                                          <p:attrName>style.visibility</p:attrName>
                                        </p:attrNameLst>
                                      </p:cBhvr>
                                      <p:to>
                                        <p:strVal val="hidden"/>
                                      </p:to>
                                    </p:set>
                                  </p:childTnLst>
                                </p:cTn>
                              </p:par>
                              <p:par>
                                <p:cTn id="201" nodeType="withEffect" fill="hold" presetClass="exit" presetID="1">
                                  <p:stCondLst>
                                    <p:cond delay="0"/>
                                  </p:stCondLst>
                                  <p:childTnLst>
                                    <p:set>
                                      <p:cBhvr>
                                        <p:cTn id="202" dur="1" fill="hold">
                                          <p:stCondLst>
                                            <p:cond delay="1"/>
                                          </p:stCondLst>
                                        </p:cTn>
                                        <p:tgtEl>
                                          <p:spTgt spid="155"/>
                                        </p:tgtEl>
                                        <p:attrNameLst>
                                          <p:attrName>style.visibility</p:attrName>
                                        </p:attrNameLst>
                                      </p:cBhvr>
                                      <p:to>
                                        <p:strVal val="hidden"/>
                                      </p:to>
                                    </p:set>
                                  </p:childTnLst>
                                </p:cTn>
                              </p:par>
                              <p:par>
                                <p:cTn id="203" nodeType="withEffect" fill="hold" presetClass="exit" presetID="1">
                                  <p:stCondLst>
                                    <p:cond delay="0"/>
                                  </p:stCondLst>
                                  <p:childTnLst>
                                    <p:set>
                                      <p:cBhvr>
                                        <p:cTn id="204" dur="1" fill="hold">
                                          <p:stCondLst>
                                            <p:cond delay="1"/>
                                          </p:stCondLst>
                                        </p:cTn>
                                        <p:tgtEl>
                                          <p:spTgt spid="157"/>
                                        </p:tgtEl>
                                        <p:attrNameLst>
                                          <p:attrName>style.visibility</p:attrName>
                                        </p:attrNameLst>
                                      </p:cBhvr>
                                      <p:to>
                                        <p:strVal val="hidden"/>
                                      </p:to>
                                    </p:set>
                                  </p:childTnLst>
                                </p:cTn>
                              </p:par>
                              <p:par>
                                <p:cTn id="205" nodeType="withEffect" fill="hold" presetClass="exit" presetID="1">
                                  <p:stCondLst>
                                    <p:cond delay="0"/>
                                  </p:stCondLst>
                                  <p:childTnLst>
                                    <p:set>
                                      <p:cBhvr>
                                        <p:cTn id="206" dur="1" fill="hold">
                                          <p:stCondLst>
                                            <p:cond delay="1"/>
                                          </p:stCondLst>
                                        </p:cTn>
                                        <p:tgtEl>
                                          <p:spTgt spid="147"/>
                                        </p:tgtEl>
                                        <p:attrNameLst>
                                          <p:attrName>style.visibility</p:attrName>
                                        </p:attrNameLst>
                                      </p:cBhvr>
                                      <p:to>
                                        <p:strVal val="hidden"/>
                                      </p:to>
                                    </p:set>
                                  </p:childTnLst>
                                </p:cTn>
                              </p:par>
                              <p:par>
                                <p:cTn id="207" nodeType="withEffect" fill="hold" presetClass="exit" presetID="1">
                                  <p:stCondLst>
                                    <p:cond delay="0"/>
                                  </p:stCondLst>
                                  <p:childTnLst>
                                    <p:set>
                                      <p:cBhvr>
                                        <p:cTn id="208" dur="1" fill="hold">
                                          <p:stCondLst>
                                            <p:cond delay="1"/>
                                          </p:stCondLst>
                                        </p:cTn>
                                        <p:tgtEl>
                                          <p:spTgt spid="156"/>
                                        </p:tgtEl>
                                        <p:attrNameLst>
                                          <p:attrName>style.visibility</p:attrName>
                                        </p:attrNameLst>
                                      </p:cBhvr>
                                      <p:to>
                                        <p:strVal val="hidden"/>
                                      </p:to>
                                    </p:set>
                                  </p:childTnLst>
                                </p:cTn>
                              </p:par>
                              <p:par>
                                <p:cTn id="209" nodeType="withEffect" fill="hold" presetClass="exit" presetID="1">
                                  <p:stCondLst>
                                    <p:cond delay="0"/>
                                  </p:stCondLst>
                                  <p:childTnLst>
                                    <p:set>
                                      <p:cBhvr>
                                        <p:cTn id="210" dur="1" fill="hold">
                                          <p:stCondLst>
                                            <p:cond delay="1"/>
                                          </p:stCondLst>
                                        </p:cTn>
                                        <p:tgtEl>
                                          <p:spTgt spid="148"/>
                                        </p:tgtEl>
                                        <p:attrNameLst>
                                          <p:attrName>style.visibility</p:attrName>
                                        </p:attrNameLst>
                                      </p:cBhvr>
                                      <p:to>
                                        <p:strVal val="hidden"/>
                                      </p:to>
                                    </p:set>
                                  </p:childTnLst>
                                </p:cTn>
                              </p:par>
                              <p:par>
                                <p:cTn id="211" nodeType="withEffect" fill="hold" presetClass="exit" presetID="1">
                                  <p:stCondLst>
                                    <p:cond delay="0"/>
                                  </p:stCondLst>
                                  <p:childTnLst>
                                    <p:set>
                                      <p:cBhvr>
                                        <p:cTn id="212" dur="1" fill="hold">
                                          <p:stCondLst>
                                            <p:cond delay="1"/>
                                          </p:stCondLst>
                                        </p:cTn>
                                        <p:tgtEl>
                                          <p:spTgt spid="159"/>
                                        </p:tgtEl>
                                        <p:attrNameLst>
                                          <p:attrName>style.visibility</p:attrName>
                                        </p:attrNameLst>
                                      </p:cBhvr>
                                      <p:to>
                                        <p:strVal val="hidden"/>
                                      </p:to>
                                    </p:set>
                                  </p:childTnLst>
                                </p:cTn>
                              </p:par>
                              <p:par>
                                <p:cTn id="213" nodeType="withEffect" fill="hold" presetClass="exit" presetID="1">
                                  <p:stCondLst>
                                    <p:cond delay="0"/>
                                  </p:stCondLst>
                                  <p:childTnLst>
                                    <p:set>
                                      <p:cBhvr>
                                        <p:cTn id="214" dur="1" fill="hold">
                                          <p:stCondLst>
                                            <p:cond delay="1"/>
                                          </p:stCondLst>
                                        </p:cTn>
                                        <p:tgtEl>
                                          <p:spTgt spid="160"/>
                                        </p:tgtEl>
                                        <p:attrNameLst>
                                          <p:attrName>style.visibility</p:attrName>
                                        </p:attrNameLst>
                                      </p:cBhvr>
                                      <p:to>
                                        <p:strVal val="hidden"/>
                                      </p:to>
                                    </p:set>
                                  </p:childTnLst>
                                </p:cTn>
                              </p:par>
                              <p:par>
                                <p:cTn id="215" nodeType="withEffect" fill="hold" presetClass="exit" presetID="1">
                                  <p:stCondLst>
                                    <p:cond delay="0"/>
                                  </p:stCondLst>
                                  <p:childTnLst>
                                    <p:set>
                                      <p:cBhvr>
                                        <p:cTn id="216" dur="1" fill="hold">
                                          <p:stCondLst>
                                            <p:cond delay="1"/>
                                          </p:stCondLst>
                                        </p:cTn>
                                        <p:tgtEl>
                                          <p:spTgt spid="149"/>
                                        </p:tgtEl>
                                        <p:attrNameLst>
                                          <p:attrName>style.visibility</p:attrName>
                                        </p:attrNameLst>
                                      </p:cBhvr>
                                      <p:to>
                                        <p:strVal val="hidden"/>
                                      </p:to>
                                    </p:set>
                                  </p:childTnLst>
                                </p:cTn>
                              </p:par>
                              <p:par>
                                <p:cTn id="217" nodeType="withEffect" fill="hold" presetClass="exit" presetID="1">
                                  <p:stCondLst>
                                    <p:cond delay="0"/>
                                  </p:stCondLst>
                                  <p:childTnLst>
                                    <p:set>
                                      <p:cBhvr>
                                        <p:cTn id="218" dur="1" fill="hold">
                                          <p:stCondLst>
                                            <p:cond delay="1"/>
                                          </p:stCondLst>
                                        </p:cTn>
                                        <p:tgtEl>
                                          <p:spTgt spid="161"/>
                                        </p:tgtEl>
                                        <p:attrNameLst>
                                          <p:attrName>style.visibility</p:attrName>
                                        </p:attrNameLst>
                                      </p:cBhvr>
                                      <p:to>
                                        <p:strVal val="hidden"/>
                                      </p:to>
                                    </p:set>
                                  </p:childTnLst>
                                </p:cTn>
                              </p:par>
                              <p:par>
                                <p:cTn id="219" nodeType="withEffect" fill="hold" presetClass="exit" presetID="1">
                                  <p:stCondLst>
                                    <p:cond delay="0"/>
                                  </p:stCondLst>
                                  <p:childTnLst>
                                    <p:set>
                                      <p:cBhvr>
                                        <p:cTn id="220" dur="1" fill="hold">
                                          <p:stCondLst>
                                            <p:cond delay="1"/>
                                          </p:stCondLst>
                                        </p:cTn>
                                        <p:tgtEl>
                                          <p:spTgt spid="158"/>
                                        </p:tgtEl>
                                        <p:attrNameLst>
                                          <p:attrName>style.visibility</p:attrName>
                                        </p:attrNameLst>
                                      </p:cBhvr>
                                      <p:to>
                                        <p:strVal val="hidden"/>
                                      </p:to>
                                    </p:set>
                                  </p:childTnLst>
                                </p:cTn>
                              </p:par>
                              <p:par>
                                <p:cTn id="221" nodeType="withEffect" fill="hold" presetClass="exit" presetID="1">
                                  <p:stCondLst>
                                    <p:cond delay="0"/>
                                  </p:stCondLst>
                                  <p:childTnLst>
                                    <p:set>
                                      <p:cBhvr>
                                        <p:cTn id="222" dur="1" fill="hold">
                                          <p:stCondLst>
                                            <p:cond delay="1"/>
                                          </p:stCondLst>
                                        </p:cTn>
                                        <p:tgtEl>
                                          <p:spTgt spid="162"/>
                                        </p:tgtEl>
                                        <p:attrNameLst>
                                          <p:attrName>style.visibility</p:attrName>
                                        </p:attrNameLst>
                                      </p:cBhvr>
                                      <p:to>
                                        <p:strVal val="hidden"/>
                                      </p:to>
                                    </p:set>
                                  </p:childTnLst>
                                </p:cTn>
                              </p:par>
                              <p:par>
                                <p:cTn id="223" nodeType="withEffect" fill="hold" presetClass="exit" presetID="1">
                                  <p:stCondLst>
                                    <p:cond delay="0"/>
                                  </p:stCondLst>
                                  <p:childTnLst>
                                    <p:set>
                                      <p:cBhvr>
                                        <p:cTn id="224" dur="1" fill="hold">
                                          <p:stCondLst>
                                            <p:cond delay="1"/>
                                          </p:stCondLst>
                                        </p:cTn>
                                        <p:tgtEl>
                                          <p:spTgt spid="150"/>
                                        </p:tgtEl>
                                        <p:attrNameLst>
                                          <p:attrName>style.visibility</p:attrName>
                                        </p:attrNameLst>
                                      </p:cBhvr>
                                      <p:to>
                                        <p:strVal val="hidden"/>
                                      </p:to>
                                    </p:set>
                                  </p:childTnLst>
                                </p:cTn>
                              </p:par>
                              <p:par>
                                <p:cTn id="225" nodeType="withEffect" fill="hold" presetClass="exit" presetID="1">
                                  <p:stCondLst>
                                    <p:cond delay="0"/>
                                  </p:stCondLst>
                                  <p:childTnLst>
                                    <p:set>
                                      <p:cBhvr>
                                        <p:cTn id="226" dur="1" fill="hold">
                                          <p:stCondLst>
                                            <p:cond delay="1"/>
                                          </p:stCondLst>
                                        </p:cTn>
                                        <p:tgtEl>
                                          <p:spTgt spid="163"/>
                                        </p:tgtEl>
                                        <p:attrNameLst>
                                          <p:attrName>style.visibility</p:attrName>
                                        </p:attrNameLst>
                                      </p:cBhvr>
                                      <p:to>
                                        <p:strVal val="hidden"/>
                                      </p:to>
                                    </p:set>
                                  </p:childTnLst>
                                </p:cTn>
                              </p:par>
                              <p:par>
                                <p:cTn id="227" nodeType="withEffect" fill="hold" presetClass="exit" presetID="1">
                                  <p:stCondLst>
                                    <p:cond delay="0"/>
                                  </p:stCondLst>
                                  <p:childTnLst>
                                    <p:set>
                                      <p:cBhvr>
                                        <p:cTn id="228" dur="1" fill="hold">
                                          <p:stCondLst>
                                            <p:cond delay="1"/>
                                          </p:stCondLst>
                                        </p:cTn>
                                        <p:tgtEl>
                                          <p:spTgt spid="164"/>
                                        </p:tgtEl>
                                        <p:attrNameLst>
                                          <p:attrName>style.visibility</p:attrName>
                                        </p:attrNameLst>
                                      </p:cBhvr>
                                      <p:to>
                                        <p:strVal val="hidden"/>
                                      </p:to>
                                    </p:set>
                                  </p:childTnLst>
                                </p:cTn>
                              </p:par>
                              <p:par>
                                <p:cTn id="229" nodeType="withEffect" fill="hold" presetClass="exit" presetID="1">
                                  <p:stCondLst>
                                    <p:cond delay="0"/>
                                  </p:stCondLst>
                                  <p:childTnLst>
                                    <p:set>
                                      <p:cBhvr>
                                        <p:cTn id="230" dur="1" fill="hold">
                                          <p:stCondLst>
                                            <p:cond delay="1"/>
                                          </p:stCondLst>
                                        </p:cTn>
                                        <p:tgtEl>
                                          <p:spTgt spid="151"/>
                                        </p:tgtEl>
                                        <p:attrNameLst>
                                          <p:attrName>style.visibility</p:attrName>
                                        </p:attrNameLst>
                                      </p:cBhvr>
                                      <p:to>
                                        <p:strVal val="hidden"/>
                                      </p:to>
                                    </p:set>
                                  </p:childTnLst>
                                </p:cTn>
                              </p:par>
                              <p:par>
                                <p:cTn id="231" nodeType="withEffect" fill="hold" presetClass="exit" presetID="1">
                                  <p:stCondLst>
                                    <p:cond delay="0"/>
                                  </p:stCondLst>
                                  <p:childTnLst>
                                    <p:set>
                                      <p:cBhvr>
                                        <p:cTn id="232" dur="1" fill="hold">
                                          <p:stCondLst>
                                            <p:cond delay="1"/>
                                          </p:stCondLst>
                                        </p:cTn>
                                        <p:tgtEl>
                                          <p:spTgt spid="165"/>
                                        </p:tgtEl>
                                        <p:attrNameLst>
                                          <p:attrName>style.visibility</p:attrName>
                                        </p:attrNameLst>
                                      </p:cBhvr>
                                      <p:to>
                                        <p:strVal val="hidden"/>
                                      </p:to>
                                    </p:set>
                                  </p:childTnLst>
                                </p:cTn>
                              </p:par>
                              <p:par>
                                <p:cTn id="233" nodeType="withEffect" fill="hold" presetClass="exit" presetID="1">
                                  <p:stCondLst>
                                    <p:cond delay="0"/>
                                  </p:stCondLst>
                                  <p:childTnLst>
                                    <p:set>
                                      <p:cBhvr>
                                        <p:cTn id="234" dur="1" fill="hold">
                                          <p:stCondLst>
                                            <p:cond delay="1"/>
                                          </p:stCondLst>
                                        </p:cTn>
                                        <p:tgtEl>
                                          <p:spTgt spid="152"/>
                                        </p:tgtEl>
                                        <p:attrNameLst>
                                          <p:attrName>style.visibility</p:attrName>
                                        </p:attrNameLst>
                                      </p:cBhvr>
                                      <p:to>
                                        <p:strVal val="hidden"/>
                                      </p:to>
                                    </p:set>
                                  </p:childTnLst>
                                </p:cTn>
                              </p:par>
                              <p:par>
                                <p:cTn id="235" nodeType="withEffect" fill="hold" presetClass="exit" presetID="1">
                                  <p:stCondLst>
                                    <p:cond delay="0"/>
                                  </p:stCondLst>
                                  <p:childTnLst>
                                    <p:set>
                                      <p:cBhvr>
                                        <p:cTn id="236" dur="1" fill="hold">
                                          <p:stCondLst>
                                            <p:cond delay="1"/>
                                          </p:stCondLst>
                                        </p:cTn>
                                        <p:tgtEl>
                                          <p:spTgt spid="166"/>
                                        </p:tgtEl>
                                        <p:attrNameLst>
                                          <p:attrName>style.visibility</p:attrName>
                                        </p:attrNameLst>
                                      </p:cBhvr>
                                      <p:to>
                                        <p:strVal val="hidden"/>
                                      </p:to>
                                    </p:set>
                                  </p:childTnLst>
                                </p:cTn>
                              </p:par>
                              <p:par>
                                <p:cTn id="237" nodeType="withEffect" fill="hold" presetClass="exit" presetID="1">
                                  <p:stCondLst>
                                    <p:cond delay="0"/>
                                  </p:stCondLst>
                                  <p:childTnLst>
                                    <p:set>
                                      <p:cBhvr>
                                        <p:cTn id="238" dur="1" fill="hold">
                                          <p:stCondLst>
                                            <p:cond delay="1"/>
                                          </p:stCondLst>
                                        </p:cTn>
                                        <p:tgtEl>
                                          <p:spTgt spid="153"/>
                                        </p:tgtEl>
                                        <p:attrNameLst>
                                          <p:attrName>style.visibility</p:attrName>
                                        </p:attrNameLst>
                                      </p:cBhvr>
                                      <p:to>
                                        <p:strVal val="hidden"/>
                                      </p:to>
                                    </p:set>
                                  </p:childTnLst>
                                </p:cTn>
                              </p:par>
                              <p:par>
                                <p:cTn id="239" nodeType="withEffect" fill="hold" presetClass="exit" presetID="1">
                                  <p:stCondLst>
                                    <p:cond delay="0"/>
                                  </p:stCondLst>
                                  <p:childTnLst>
                                    <p:set>
                                      <p:cBhvr>
                                        <p:cTn id="240" dur="1" fill="hold">
                                          <p:stCondLst>
                                            <p:cond delay="1"/>
                                          </p:stCondLst>
                                        </p:cTn>
                                        <p:tgtEl>
                                          <p:spTgt spid="16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rop">
  <a:themeElements>
    <a:clrScheme name="Vert">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LibreOffice/25.2.3.2$Windows_X86_64 LibreOffice_project/bbb074479178df812d175f709636b368952c2ce3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2019-07-31T13:36:48Z</dcterms:created>
  <dc:creator>admin</dc:creator>
  <dc:description/>
  <dc:language>fr-FR</dc:language>
  <cp:lastModifiedBy/>
  <dcterms:modified xsi:type="dcterms:W3CDTF">2025-05-24T11:38:16Z</dcterms:modified>
  <cp:revision>1</cp:revision>
  <dc:subject/>
  <dc:title/>
</cp:coreProperties>
</file>