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51367" y="367239"/>
            <a:ext cx="8247004" cy="6105351"/>
            <a:chOff x="451367" y="367239"/>
            <a:chExt cx="8247004" cy="6105351"/>
          </a:xfrm>
        </p:grpSpPr>
        <p:sp>
          <p:nvSpPr>
            <p:cNvPr id="7" name="Rectangle 6"/>
            <p:cNvSpPr/>
            <p:nvPr/>
          </p:nvSpPr>
          <p:spPr>
            <a:xfrm>
              <a:off x="451367" y="367239"/>
              <a:ext cx="2749001" cy="6105351"/>
            </a:xfrm>
            <a:prstGeom prst="rect">
              <a:avLst/>
            </a:prstGeom>
            <a:solidFill>
              <a:schemeClr val="accent6"/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368" y="367239"/>
              <a:ext cx="2749001" cy="6105351"/>
            </a:xfrm>
            <a:prstGeom prst="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9370" y="367239"/>
              <a:ext cx="2749001" cy="610535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34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1367" y="367239"/>
            <a:ext cx="2749001" cy="6105351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368" y="367239"/>
            <a:ext cx="2749001" cy="610535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9370" y="367239"/>
            <a:ext cx="2749001" cy="3050875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949370" y="3421715"/>
            <a:ext cx="2749001" cy="3050875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49728" y="414932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Carmen’s Shoe Store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(small business)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Location: Sydney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56851" y="414932"/>
            <a:ext cx="264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NAB Technology Platform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nabAPI’s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16834" y="414932"/>
            <a:ext cx="120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Matched</a:t>
            </a:r>
            <a:endParaRPr lang="en-US" b="1" baseline="0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14" name="Pentagon 13"/>
          <p:cNvSpPr/>
          <p:nvPr userDrawn="1"/>
        </p:nvSpPr>
        <p:spPr>
          <a:xfrm>
            <a:off x="3189988" y="3008434"/>
            <a:ext cx="243174" cy="822960"/>
          </a:xfrm>
          <a:prstGeom prst="homePlat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Pentagon 15"/>
          <p:cNvSpPr/>
          <p:nvPr userDrawn="1"/>
        </p:nvSpPr>
        <p:spPr>
          <a:xfrm>
            <a:off x="5939801" y="1481196"/>
            <a:ext cx="243174" cy="82296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564253" y="3433907"/>
            <a:ext cx="15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Non-Matched</a:t>
            </a:r>
            <a:endParaRPr lang="en-US" b="1" baseline="0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9370" y="3421715"/>
            <a:ext cx="2749001" cy="1219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FF5D-C0DC-0C49-9F92-4ABEB22E7E56}" type="datetimeFigureOut">
              <a:rPr lang="en-US" smtClean="0"/>
              <a:t>29/11/15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D54-C018-FA41-8FC2-86CCB6F2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cess 17"/>
          <p:cNvSpPr/>
          <p:nvPr/>
        </p:nvSpPr>
        <p:spPr>
          <a:xfrm>
            <a:off x="766533" y="1838196"/>
            <a:ext cx="2067788" cy="65908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Send Promo Notification</a:t>
            </a:r>
          </a:p>
        </p:txBody>
      </p:sp>
      <p:sp>
        <p:nvSpPr>
          <p:cNvPr id="19" name="Data 18"/>
          <p:cNvSpPr/>
          <p:nvPr/>
        </p:nvSpPr>
        <p:spPr>
          <a:xfrm>
            <a:off x="558471" y="3085546"/>
            <a:ext cx="2455740" cy="1237166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$50 off female shoes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for 1st 50 customers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728" y="414932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Carmen’s Shoe Store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(small business)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Location: Sydney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6851" y="414932"/>
            <a:ext cx="264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NAB Technology Platform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nabAPI’s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7444" y="414932"/>
            <a:ext cx="120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8" name="Down Arrow 7"/>
          <p:cNvSpPr/>
          <p:nvPr/>
        </p:nvSpPr>
        <p:spPr>
          <a:xfrm>
            <a:off x="1699996" y="2619331"/>
            <a:ext cx="258475" cy="388528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38192" y="1122346"/>
            <a:ext cx="258475" cy="388528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38192" y="3279810"/>
            <a:ext cx="258475" cy="388528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3189988" y="5565241"/>
            <a:ext cx="243174" cy="822960"/>
          </a:xfrm>
          <a:prstGeom prst="homePlat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5943485" y="5565241"/>
            <a:ext cx="243174" cy="82296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Predefined Process 19"/>
          <p:cNvSpPr/>
          <p:nvPr/>
        </p:nvSpPr>
        <p:spPr>
          <a:xfrm>
            <a:off x="3343194" y="1624563"/>
            <a:ext cx="2452375" cy="1469467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Profile matching between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retail and business customer</a:t>
            </a:r>
          </a:p>
        </p:txBody>
      </p:sp>
      <p:sp>
        <p:nvSpPr>
          <p:cNvPr id="21" name="Predefined Process 20"/>
          <p:cNvSpPr/>
          <p:nvPr/>
        </p:nvSpPr>
        <p:spPr>
          <a:xfrm>
            <a:off x="3433162" y="3817298"/>
            <a:ext cx="2259004" cy="685527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Send Matched Notifications</a:t>
            </a:r>
          </a:p>
        </p:txBody>
      </p:sp>
      <p:sp>
        <p:nvSpPr>
          <p:cNvPr id="25" name="Bent-Up Arrow 24"/>
          <p:cNvSpPr/>
          <p:nvPr/>
        </p:nvSpPr>
        <p:spPr>
          <a:xfrm rot="5400000">
            <a:off x="1715127" y="5426050"/>
            <a:ext cx="673044" cy="599466"/>
          </a:xfrm>
          <a:prstGeom prst="bentUpArrow">
            <a:avLst>
              <a:gd name="adj1" fmla="val 25000"/>
              <a:gd name="adj2" fmla="val 25000"/>
              <a:gd name="adj3" fmla="val 3522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4462607" y="5426050"/>
            <a:ext cx="673044" cy="599466"/>
          </a:xfrm>
          <a:prstGeom prst="bentUpArrow">
            <a:avLst>
              <a:gd name="adj1" fmla="val 25000"/>
              <a:gd name="adj2" fmla="val 25000"/>
              <a:gd name="adj3" fmla="val 3522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766533" y="2542072"/>
            <a:ext cx="2067788" cy="170413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Create Promotion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• </a:t>
            </a:r>
            <a:r>
              <a:rPr lang="en-US" sz="1600" dirty="0">
                <a:solidFill>
                  <a:schemeClr val="bg1"/>
                </a:solidFill>
              </a:rPr>
              <a:t>$50 off shoes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1st 50 customers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In Sydney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• Female 18-</a:t>
            </a:r>
            <a:r>
              <a:rPr lang="en-US" sz="1600" dirty="0" smtClean="0">
                <a:solidFill>
                  <a:schemeClr val="bg1"/>
                </a:solidFill>
              </a:rPr>
              <a:t>35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Predefined Process 6"/>
          <p:cNvSpPr/>
          <p:nvPr/>
        </p:nvSpPr>
        <p:spPr>
          <a:xfrm>
            <a:off x="3419676" y="1292180"/>
            <a:ext cx="2375893" cy="1140779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Profile matching between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retail and business customer</a:t>
            </a:r>
          </a:p>
        </p:txBody>
      </p:sp>
      <p:sp>
        <p:nvSpPr>
          <p:cNvPr id="11" name="Process 10"/>
          <p:cNvSpPr/>
          <p:nvPr/>
        </p:nvSpPr>
        <p:spPr>
          <a:xfrm>
            <a:off x="6242629" y="1057292"/>
            <a:ext cx="2386889" cy="1950568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A: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In Sydney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Female 18-35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Profile flagged with a preference for shoes</a:t>
            </a: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RECEIVE NOTIFICATION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6242630" y="4132302"/>
            <a:ext cx="2333336" cy="963141"/>
          </a:xfrm>
          <a:prstGeom prst="flowChartProcess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Customer B: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In Melbourne</a:t>
            </a:r>
          </a:p>
        </p:txBody>
      </p:sp>
      <p:sp>
        <p:nvSpPr>
          <p:cNvPr id="16" name="Process 15"/>
          <p:cNvSpPr/>
          <p:nvPr/>
        </p:nvSpPr>
        <p:spPr>
          <a:xfrm>
            <a:off x="6242630" y="5247843"/>
            <a:ext cx="2333336" cy="963141"/>
          </a:xfrm>
          <a:prstGeom prst="flowChartProcess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Customer C: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In Sydney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9699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18</cp:revision>
  <dcterms:created xsi:type="dcterms:W3CDTF">2015-11-28T12:29:30Z</dcterms:created>
  <dcterms:modified xsi:type="dcterms:W3CDTF">2015-11-28T22:02:00Z</dcterms:modified>
</cp:coreProperties>
</file>