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10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5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3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9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4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D35D-E87D-401D-86A5-9D05E0050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Holiday homes in the Big City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50BA-6998-4F34-899C-6AD1E1567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84AE44"/>
                </a:solidFill>
              </a:rPr>
              <a:t>An analysis on Airbnbs in NYC</a:t>
            </a:r>
            <a:endParaRPr lang="en-GB">
              <a:solidFill>
                <a:srgbClr val="84AE4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2C568E-6B53-4A42-A5F9-176F1C4DE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43" r="-1" b="4087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B4F4B-33A0-4A18-AA2F-9261413B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Background</a:t>
            </a: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6CE2-D1E8-4CA3-A211-9314F8AA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Airbnb is an increasingly popular alternative to expensive hotels for tourists on a budget</a:t>
            </a:r>
          </a:p>
          <a:p>
            <a:r>
              <a:rPr lang="en-US" dirty="0"/>
              <a:t>It also gives renters and homeowners an opportunity to earn some income by subletting or renting their homes out when they are not using it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30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D57FB-2AA2-4070-8503-756DCF2B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61E9-E087-4122-B676-8E472D7E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New York City, one of the top but expensive tourist destinations has </a:t>
            </a:r>
            <a:r>
              <a:rPr lang="en-US"/>
              <a:t>a significantly high </a:t>
            </a:r>
            <a:r>
              <a:rPr lang="en-US" dirty="0"/>
              <a:t>count of Airbnb listing</a:t>
            </a:r>
            <a:endParaRPr lang="en-GB" dirty="0"/>
          </a:p>
        </p:txBody>
      </p:sp>
      <p:pic>
        <p:nvPicPr>
          <p:cNvPr id="9" name="slide2" descr="Num Listings by State">
            <a:extLst>
              <a:ext uri="{FF2B5EF4-FFF2-40B4-BE49-F238E27FC236}">
                <a16:creationId xmlns:a16="http://schemas.microsoft.com/office/drawing/2014/main" id="{0D6A4EDE-815C-4E30-922C-F8CD1B93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69" y="450781"/>
            <a:ext cx="2523449" cy="5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6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242A41"/>
      </a:dk2>
      <a:lt2>
        <a:srgbClr val="E4E2E8"/>
      </a:lt2>
      <a:accent1>
        <a:srgbClr val="84AE44"/>
      </a:accent1>
      <a:accent2>
        <a:srgbClr val="A8A538"/>
      </a:accent2>
      <a:accent3>
        <a:srgbClr val="C38F4D"/>
      </a:accent3>
      <a:accent4>
        <a:srgbClr val="B14C3B"/>
      </a:accent4>
      <a:accent5>
        <a:srgbClr val="C34D6D"/>
      </a:accent5>
      <a:accent6>
        <a:srgbClr val="B13B8D"/>
      </a:accent6>
      <a:hlink>
        <a:srgbClr val="895FC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SlateVTI</vt:lpstr>
      <vt:lpstr>Holiday homes in the Big City</vt:lpstr>
      <vt:lpstr>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 homes in the Big City</dc:title>
  <dc:creator>Yi-Min Lim</dc:creator>
  <cp:lastModifiedBy>Yi-Min Lim</cp:lastModifiedBy>
  <cp:revision>4</cp:revision>
  <dcterms:created xsi:type="dcterms:W3CDTF">2020-02-29T21:57:16Z</dcterms:created>
  <dcterms:modified xsi:type="dcterms:W3CDTF">2020-02-29T22:25:38Z</dcterms:modified>
</cp:coreProperties>
</file>