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3" autoAdjust="0"/>
    <p:restoredTop sz="94660"/>
  </p:normalViewPr>
  <p:slideViewPr>
    <p:cSldViewPr snapToGrid="0">
      <p:cViewPr>
        <p:scale>
          <a:sx n="100" d="100"/>
          <a:sy n="100" d="100"/>
        </p:scale>
        <p:origin x="684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24C5F6-AC44-4F04-BF36-369258662C4F}" type="datetimeFigureOut">
              <a:rPr lang="en-SG" smtClean="0"/>
              <a:t>21/8/2018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4668D-31BF-4417-85D7-D6392BCA3A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3328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76112ca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" name="Google Shape;130;g376112ca53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are all made up of data, you can read the words 7 times faster than I can speak so this is a fast way for you to know, who is this Keith Carter, what are some of his life experiences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all make a slide exactly the same way to introduce yourselves very quickly as well.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I want you to take-away 3 words from today which are, Know Decide, Act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need to know the world around us, quickly decide, and be empowered to act.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Actionable intelligence is about having the right information, in the right person’s hand, at the right time, to make decisions that will improve outcomes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the world has certainly changed, and we are seeing new phenomeno that have not been predicted… The best statistical modellers tried to figure out a major event, and so far, have been confounded. Showing that Big Data alone sometimes isn’t big enough, analytics, aren’t yet robust enough to have predicted this.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6714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B186-90A1-4B83-80FB-A51C8B781D2D}" type="datetimeFigureOut">
              <a:rPr lang="en-SG" smtClean="0"/>
              <a:t>21/8/2018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2AC7-E4B3-4089-84AA-A42650E521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3173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B186-90A1-4B83-80FB-A51C8B781D2D}" type="datetimeFigureOut">
              <a:rPr lang="en-SG" smtClean="0"/>
              <a:t>21/8/2018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2AC7-E4B3-4089-84AA-A42650E521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2454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B186-90A1-4B83-80FB-A51C8B781D2D}" type="datetimeFigureOut">
              <a:rPr lang="en-SG" smtClean="0"/>
              <a:t>21/8/2018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2AC7-E4B3-4089-84AA-A42650E521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2983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B186-90A1-4B83-80FB-A51C8B781D2D}" type="datetimeFigureOut">
              <a:rPr lang="en-SG" smtClean="0"/>
              <a:t>21/8/2018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2AC7-E4B3-4089-84AA-A42650E521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4800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B186-90A1-4B83-80FB-A51C8B781D2D}" type="datetimeFigureOut">
              <a:rPr lang="en-SG" smtClean="0"/>
              <a:t>21/8/2018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2AC7-E4B3-4089-84AA-A42650E521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285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B186-90A1-4B83-80FB-A51C8B781D2D}" type="datetimeFigureOut">
              <a:rPr lang="en-SG" smtClean="0"/>
              <a:t>21/8/2018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2AC7-E4B3-4089-84AA-A42650E521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6587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B186-90A1-4B83-80FB-A51C8B781D2D}" type="datetimeFigureOut">
              <a:rPr lang="en-SG" smtClean="0"/>
              <a:t>21/8/2018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2AC7-E4B3-4089-84AA-A42650E521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3830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B186-90A1-4B83-80FB-A51C8B781D2D}" type="datetimeFigureOut">
              <a:rPr lang="en-SG" smtClean="0"/>
              <a:t>21/8/2018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2AC7-E4B3-4089-84AA-A42650E521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9941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B186-90A1-4B83-80FB-A51C8B781D2D}" type="datetimeFigureOut">
              <a:rPr lang="en-SG" smtClean="0"/>
              <a:t>21/8/2018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2AC7-E4B3-4089-84AA-A42650E521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564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B186-90A1-4B83-80FB-A51C8B781D2D}" type="datetimeFigureOut">
              <a:rPr lang="en-SG" smtClean="0"/>
              <a:t>21/8/2018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2AC7-E4B3-4089-84AA-A42650E521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1934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B186-90A1-4B83-80FB-A51C8B781D2D}" type="datetimeFigureOut">
              <a:rPr lang="en-SG" smtClean="0"/>
              <a:t>21/8/2018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2AC7-E4B3-4089-84AA-A42650E521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686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9B186-90A1-4B83-80FB-A51C8B781D2D}" type="datetimeFigureOut">
              <a:rPr lang="en-SG" smtClean="0"/>
              <a:t>21/8/2018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82AC7-E4B3-4089-84AA-A42650E521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7495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/>
          <p:nvPr/>
        </p:nvSpPr>
        <p:spPr>
          <a:xfrm>
            <a:off x="6164212" y="4545165"/>
            <a:ext cx="5692873" cy="2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33" tIns="60933" rIns="60933" bIns="60933" anchor="t" anchorCtr="0">
            <a:noAutofit/>
          </a:bodyPr>
          <a:lstStyle/>
          <a:p>
            <a:pPr algn="ctr">
              <a:lnSpc>
                <a:spcPct val="95000"/>
              </a:lnSpc>
              <a:buClr>
                <a:srgbClr val="292934"/>
              </a:buClr>
              <a:buSzPts val="1400"/>
            </a:pPr>
            <a:r>
              <a:rPr lang="en" sz="5400" dirty="0" smtClean="0">
                <a:solidFill>
                  <a:srgbClr val="292934"/>
                </a:solidFill>
                <a:latin typeface="Lato"/>
                <a:ea typeface="Lato"/>
                <a:cs typeface="Lato"/>
                <a:sym typeface="Lato"/>
              </a:rPr>
              <a:t>Chinese Chess</a:t>
            </a:r>
            <a:endParaRPr sz="6600" dirty="0"/>
          </a:p>
        </p:txBody>
      </p:sp>
      <p:sp>
        <p:nvSpPr>
          <p:cNvPr id="144" name="Google Shape;144;p26"/>
          <p:cNvSpPr/>
          <p:nvPr/>
        </p:nvSpPr>
        <p:spPr>
          <a:xfrm>
            <a:off x="-206115" y="3754974"/>
            <a:ext cx="10105542" cy="3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33" tIns="60933" rIns="60933" bIns="60933" anchor="t" anchorCtr="0">
            <a:noAutofit/>
          </a:bodyPr>
          <a:lstStyle/>
          <a:p>
            <a:pPr algn="ctr">
              <a:lnSpc>
                <a:spcPct val="95000"/>
              </a:lnSpc>
              <a:buClr>
                <a:srgbClr val="292934"/>
              </a:buClr>
              <a:buSzPts val="1800"/>
            </a:pPr>
            <a:r>
              <a:rPr lang="en" sz="4400" b="1" dirty="0" smtClean="0">
                <a:solidFill>
                  <a:srgbClr val="292934"/>
                </a:solidFill>
                <a:latin typeface="Lato"/>
                <a:ea typeface="Lato"/>
                <a:cs typeface="Lato"/>
                <a:sym typeface="Lato"/>
              </a:rPr>
              <a:t>Summer School to South Korea</a:t>
            </a:r>
            <a:endParaRPr sz="4400" dirty="0"/>
          </a:p>
        </p:txBody>
      </p:sp>
      <p:sp>
        <p:nvSpPr>
          <p:cNvPr id="145" name="Google Shape;145;p26"/>
          <p:cNvSpPr/>
          <p:nvPr/>
        </p:nvSpPr>
        <p:spPr>
          <a:xfrm>
            <a:off x="362431" y="924153"/>
            <a:ext cx="8108245" cy="3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33" tIns="60933" rIns="60933" bIns="60933" anchor="t" anchorCtr="0">
            <a:noAutofit/>
          </a:bodyPr>
          <a:lstStyle/>
          <a:p>
            <a:pPr algn="ctr">
              <a:lnSpc>
                <a:spcPct val="95000"/>
              </a:lnSpc>
              <a:buClr>
                <a:srgbClr val="292934"/>
              </a:buClr>
              <a:buSzPts val="1800"/>
            </a:pPr>
            <a:r>
              <a:rPr lang="en" sz="4800" b="1" dirty="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Electrical </a:t>
            </a:r>
            <a:r>
              <a:rPr lang="en" sz="4800" b="1" dirty="0" smtClean="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Engineering</a:t>
            </a:r>
            <a:endParaRPr sz="4800" dirty="0"/>
          </a:p>
        </p:txBody>
      </p:sp>
      <p:sp>
        <p:nvSpPr>
          <p:cNvPr id="150" name="Google Shape;150;p26"/>
          <p:cNvSpPr/>
          <p:nvPr/>
        </p:nvSpPr>
        <p:spPr>
          <a:xfrm>
            <a:off x="7737377" y="2079308"/>
            <a:ext cx="4454623" cy="3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33" tIns="60933" rIns="60933" bIns="60933" anchor="t" anchorCtr="0">
            <a:noAutofit/>
          </a:bodyPr>
          <a:lstStyle/>
          <a:p>
            <a:pPr algn="ctr">
              <a:lnSpc>
                <a:spcPct val="95000"/>
              </a:lnSpc>
              <a:buClr>
                <a:srgbClr val="292934"/>
              </a:buClr>
              <a:buSzPts val="1600"/>
            </a:pPr>
            <a:r>
              <a:rPr lang="en" sz="5400" b="1" dirty="0" smtClean="0">
                <a:solidFill>
                  <a:srgbClr val="292934"/>
                </a:solidFill>
                <a:latin typeface="Lato"/>
                <a:ea typeface="Lato"/>
                <a:cs typeface="Lato"/>
                <a:sym typeface="Lato"/>
              </a:rPr>
              <a:t>Squash</a:t>
            </a:r>
            <a:endParaRPr sz="5400" dirty="0"/>
          </a:p>
        </p:txBody>
      </p:sp>
      <p:sp>
        <p:nvSpPr>
          <p:cNvPr id="154" name="Google Shape;154;p26"/>
          <p:cNvSpPr/>
          <p:nvPr/>
        </p:nvSpPr>
        <p:spPr>
          <a:xfrm>
            <a:off x="2506440" y="2212792"/>
            <a:ext cx="5436273" cy="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33" tIns="60933" rIns="60933" bIns="60933" anchor="t" anchorCtr="0">
            <a:noAutofit/>
          </a:bodyPr>
          <a:lstStyle/>
          <a:p>
            <a:pPr algn="ctr">
              <a:lnSpc>
                <a:spcPct val="95000"/>
              </a:lnSpc>
              <a:buClr>
                <a:srgbClr val="292934"/>
              </a:buClr>
              <a:buSzPts val="2500"/>
            </a:pPr>
            <a:r>
              <a:rPr lang="en" sz="6000" b="1" dirty="0">
                <a:solidFill>
                  <a:srgbClr val="292934"/>
                </a:solidFill>
                <a:latin typeface="Lato"/>
                <a:ea typeface="Lato"/>
                <a:cs typeface="Lato"/>
                <a:sym typeface="Lato"/>
              </a:rPr>
              <a:t>Singapore</a:t>
            </a:r>
            <a:endParaRPr sz="4800" dirty="0"/>
          </a:p>
        </p:txBody>
      </p:sp>
      <p:sp>
        <p:nvSpPr>
          <p:cNvPr id="180" name="Google Shape;180;p26"/>
          <p:cNvSpPr txBox="1"/>
          <p:nvPr/>
        </p:nvSpPr>
        <p:spPr>
          <a:xfrm>
            <a:off x="362432" y="2789114"/>
            <a:ext cx="2500800" cy="9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5000"/>
              </a:lnSpc>
              <a:buClr>
                <a:srgbClr val="292934"/>
              </a:buClr>
              <a:buSzPts val="3200"/>
            </a:pPr>
            <a:r>
              <a:rPr lang="en" sz="7200" b="1" dirty="0">
                <a:solidFill>
                  <a:srgbClr val="292934"/>
                </a:solidFill>
                <a:latin typeface="Lato"/>
                <a:ea typeface="Lato"/>
                <a:cs typeface="Lato"/>
                <a:sym typeface="Lato"/>
              </a:rPr>
              <a:t>NUS</a:t>
            </a:r>
            <a:endParaRPr sz="4800" dirty="0"/>
          </a:p>
        </p:txBody>
      </p:sp>
      <p:sp>
        <p:nvSpPr>
          <p:cNvPr id="181" name="Google Shape;181;p26"/>
          <p:cNvSpPr txBox="1"/>
          <p:nvPr/>
        </p:nvSpPr>
        <p:spPr>
          <a:xfrm>
            <a:off x="362432" y="103933"/>
            <a:ext cx="8648217" cy="8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292934"/>
              </a:buClr>
              <a:buSzPts val="2900"/>
            </a:pPr>
            <a:r>
              <a:rPr lang="en" sz="6600" dirty="0" smtClean="0"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Neo Yu Yao Terence</a:t>
            </a:r>
            <a:endParaRPr sz="4800" dirty="0">
              <a:solidFill>
                <a:srgbClr val="4343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26"/>
          <p:cNvSpPr/>
          <p:nvPr/>
        </p:nvSpPr>
        <p:spPr>
          <a:xfrm>
            <a:off x="-412307" y="1517095"/>
            <a:ext cx="10376995" cy="3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33" tIns="60933" rIns="60933" bIns="60933" anchor="t" anchorCtr="0">
            <a:noAutofit/>
          </a:bodyPr>
          <a:lstStyle/>
          <a:p>
            <a:pPr algn="ctr">
              <a:lnSpc>
                <a:spcPct val="95000"/>
              </a:lnSpc>
              <a:buClr>
                <a:srgbClr val="292934"/>
              </a:buClr>
              <a:buSzPts val="1600"/>
            </a:pPr>
            <a:r>
              <a:rPr lang="en" sz="4400" b="1" dirty="0" smtClean="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4400" b="1" baseline="30000" dirty="0" smtClean="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nd</a:t>
            </a:r>
            <a:r>
              <a:rPr lang="en" sz="4400" b="1" dirty="0" smtClean="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Major in Business Analytics</a:t>
            </a:r>
            <a:endParaRPr sz="4800" dirty="0">
              <a:solidFill>
                <a:schemeClr val="accent6"/>
              </a:solidFill>
            </a:endParaRPr>
          </a:p>
        </p:txBody>
      </p:sp>
      <p:sp>
        <p:nvSpPr>
          <p:cNvPr id="57" name="Google Shape;136;p26"/>
          <p:cNvSpPr/>
          <p:nvPr/>
        </p:nvSpPr>
        <p:spPr>
          <a:xfrm>
            <a:off x="6443347" y="2912489"/>
            <a:ext cx="2998731" cy="2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33" tIns="60933" rIns="60933" bIns="60933" anchor="t" anchorCtr="0">
            <a:noAutofit/>
          </a:bodyPr>
          <a:lstStyle/>
          <a:p>
            <a:pPr algn="ctr">
              <a:lnSpc>
                <a:spcPct val="95000"/>
              </a:lnSpc>
              <a:buClr>
                <a:srgbClr val="292934"/>
              </a:buClr>
              <a:buSzPts val="1400"/>
            </a:pPr>
            <a:r>
              <a:rPr lang="en" sz="5400" dirty="0" smtClean="0">
                <a:solidFill>
                  <a:srgbClr val="292934"/>
                </a:solidFill>
                <a:latin typeface="Lato"/>
                <a:ea typeface="Lato"/>
                <a:cs typeface="Lato"/>
                <a:sym typeface="Lato"/>
              </a:rPr>
              <a:t>Run</a:t>
            </a:r>
            <a:endParaRPr sz="6600" dirty="0"/>
          </a:p>
        </p:txBody>
      </p:sp>
      <p:sp>
        <p:nvSpPr>
          <p:cNvPr id="58" name="Google Shape;136;p26"/>
          <p:cNvSpPr/>
          <p:nvPr/>
        </p:nvSpPr>
        <p:spPr>
          <a:xfrm>
            <a:off x="8321239" y="805118"/>
            <a:ext cx="2998731" cy="2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33" tIns="60933" rIns="60933" bIns="60933" anchor="t" anchorCtr="0">
            <a:noAutofit/>
          </a:bodyPr>
          <a:lstStyle/>
          <a:p>
            <a:pPr algn="ctr">
              <a:lnSpc>
                <a:spcPct val="95000"/>
              </a:lnSpc>
              <a:buClr>
                <a:srgbClr val="292934"/>
              </a:buClr>
              <a:buSzPts val="1400"/>
            </a:pPr>
            <a:r>
              <a:rPr lang="en" sz="5400" dirty="0" smtClean="0">
                <a:solidFill>
                  <a:srgbClr val="292934"/>
                </a:solidFill>
                <a:latin typeface="Lato"/>
                <a:ea typeface="Lato"/>
                <a:cs typeface="Lato"/>
                <a:sym typeface="Lato"/>
              </a:rPr>
              <a:t>Swim</a:t>
            </a:r>
            <a:endParaRPr sz="6600" dirty="0"/>
          </a:p>
        </p:txBody>
      </p:sp>
      <p:sp>
        <p:nvSpPr>
          <p:cNvPr id="59" name="Google Shape;136;p26"/>
          <p:cNvSpPr/>
          <p:nvPr/>
        </p:nvSpPr>
        <p:spPr>
          <a:xfrm>
            <a:off x="547840" y="4454874"/>
            <a:ext cx="4800525" cy="2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33" tIns="60933" rIns="60933" bIns="60933" anchor="t" anchorCtr="0">
            <a:noAutofit/>
          </a:bodyPr>
          <a:lstStyle/>
          <a:p>
            <a:pPr algn="ctr">
              <a:lnSpc>
                <a:spcPct val="95000"/>
              </a:lnSpc>
              <a:buClr>
                <a:srgbClr val="292934"/>
              </a:buClr>
              <a:buSzPts val="1400"/>
            </a:pPr>
            <a:r>
              <a:rPr lang="en" sz="5400" dirty="0" smtClean="0">
                <a:solidFill>
                  <a:srgbClr val="292934"/>
                </a:solidFill>
                <a:latin typeface="Lato"/>
                <a:ea typeface="Lato"/>
                <a:cs typeface="Lato"/>
                <a:sym typeface="Lato"/>
              </a:rPr>
              <a:t>Bumblebee</a:t>
            </a:r>
            <a:endParaRPr sz="6600" dirty="0"/>
          </a:p>
        </p:txBody>
      </p:sp>
      <p:sp>
        <p:nvSpPr>
          <p:cNvPr id="60" name="Google Shape;144;p26"/>
          <p:cNvSpPr/>
          <p:nvPr/>
        </p:nvSpPr>
        <p:spPr>
          <a:xfrm>
            <a:off x="-412307" y="5212571"/>
            <a:ext cx="10105542" cy="3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33" tIns="60933" rIns="60933" bIns="60933" anchor="t" anchorCtr="0">
            <a:noAutofit/>
          </a:bodyPr>
          <a:lstStyle/>
          <a:p>
            <a:pPr algn="ctr">
              <a:lnSpc>
                <a:spcPct val="95000"/>
              </a:lnSpc>
              <a:buClr>
                <a:srgbClr val="292934"/>
              </a:buClr>
              <a:buSzPts val="1800"/>
            </a:pPr>
            <a:r>
              <a:rPr lang="en" sz="3200" dirty="0" smtClean="0">
                <a:solidFill>
                  <a:srgbClr val="292934"/>
                </a:solidFill>
                <a:latin typeface="Lato"/>
                <a:ea typeface="Lato"/>
                <a:cs typeface="Lato"/>
                <a:sym typeface="Lato"/>
              </a:rPr>
              <a:t>ST Engineering</a:t>
            </a:r>
            <a:endParaRPr sz="4400" dirty="0"/>
          </a:p>
        </p:txBody>
      </p:sp>
      <p:sp>
        <p:nvSpPr>
          <p:cNvPr id="61" name="Google Shape;144;p26"/>
          <p:cNvSpPr/>
          <p:nvPr/>
        </p:nvSpPr>
        <p:spPr>
          <a:xfrm>
            <a:off x="1835593" y="5691812"/>
            <a:ext cx="10105542" cy="3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33" tIns="60933" rIns="60933" bIns="60933" anchor="t" anchorCtr="0">
            <a:noAutofit/>
          </a:bodyPr>
          <a:lstStyle/>
          <a:p>
            <a:pPr algn="ctr">
              <a:lnSpc>
                <a:spcPct val="95000"/>
              </a:lnSpc>
              <a:buClr>
                <a:srgbClr val="292934"/>
              </a:buClr>
              <a:buSzPts val="1800"/>
            </a:pPr>
            <a:r>
              <a:rPr lang="en" sz="3200" dirty="0" smtClean="0">
                <a:solidFill>
                  <a:srgbClr val="292934"/>
                </a:solidFill>
                <a:latin typeface="Lato"/>
                <a:sym typeface="Lato"/>
              </a:rPr>
              <a:t>GlobalFoundries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180896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1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2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3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4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5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6"/>
                            </p:stCondLst>
                            <p:childTnLst>
                              <p:par>
                                <p:cTn id="2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7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8"/>
                            </p:stCondLst>
                            <p:childTnLst>
                              <p:par>
                                <p:cTn id="3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9"/>
                            </p:stCondLst>
                            <p:childTnLst>
                              <p:par>
                                <p:cTn id="4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211</Words>
  <Application>Microsoft Office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Lato</vt:lpstr>
      <vt:lpstr>Arial</vt:lpstr>
      <vt:lpstr>Calibri</vt:lpstr>
      <vt:lpstr>Calibri Light</vt:lpstr>
      <vt:lpstr>Century Gothic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Terence Neo</dc:creator>
  <cp:lastModifiedBy>Terence Neo</cp:lastModifiedBy>
  <cp:revision>4</cp:revision>
  <dcterms:created xsi:type="dcterms:W3CDTF">2018-08-21T05:38:18Z</dcterms:created>
  <dcterms:modified xsi:type="dcterms:W3CDTF">2018-08-21T05:48:51Z</dcterms:modified>
</cp:coreProperties>
</file>