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xml" ContentType="application/vnd.openxmlformats-officedocument.presentationml.notes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Layouts/slideLayout27.xml" ContentType="application/vnd.openxmlformats-officedocument.presentationml.slideLayout+xml"/>
  <Override PartName="/ppt/slides/slide10.xml" ContentType="application/vnd.openxmlformats-officedocument.presentationml.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notesMasterIdLst>
    <p:notesMasterId r:id="rId2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p:notesSz cx="51435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notesMaster" Target="notesMasters/notesMaster1.xml"/><Relationship Id="rId25" Type="http://schemas.openxmlformats.org/officeDocument/2006/relationships/presProps" Target="presProps.xml" /><Relationship Id="rId26" Type="http://schemas.openxmlformats.org/officeDocument/2006/relationships/tableStyles" Target="tableStyles.xml" /><Relationship Id="rId2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hidden="0"/>
        <p:cNvGrpSpPr/>
        <p:nvPr isPhoto="0" userDrawn="0"/>
      </p:nvGrpSpPr>
      <p:grpSpPr bwMode="auto">
        <a:xfrm>
          <a:off x="0" y="0"/>
          <a:ext cx="0" cy="0"/>
          <a:chOff x="0" y="0"/>
          <a:chExt cx="0" cy="0"/>
        </a:xfrm>
      </p:grpSpPr>
      <p:sp>
        <p:nvSpPr>
          <p:cNvPr id="4" name="Google Shape;3;n" hidden="0"/>
          <p:cNvSpPr/>
          <p:nvPr isPhoto="0" userDrawn="0">
            <p:ph type="sldImg" idx="2" hasCustomPrompt="0"/>
          </p:nvPr>
        </p:nvSpPr>
        <p:spPr bwMode="auto">
          <a:xfrm>
            <a:off x="381300" y="685800"/>
            <a:ext cx="609607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 name="Google Shape;4;n" hidden="0"/>
          <p:cNvSpPr>
            <a:spLocks noAdjustHandles="0" noChangeArrowheads="0"/>
          </p:cNvSpPr>
          <p:nvPr isPhoto="0" userDrawn="0">
            <p:ph type="body" idx="1" hasCustomPrompt="0"/>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endParaRPr/>
          </a:p>
        </p:txBody>
      </p:sp>
    </p:spTree>
  </p:cSld>
  <p:clrMap accent1="accent1" accent2="accent2" accent3="accent3" accent4="accent4" accent5="accent5" accent6="accent6" bg1="lt1" bg2="dk2" folHlink="folHlink" hlink="hlink" tx1="dk1" tx2="lt2"/>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4" name="Google Shape;212;p:notes" hidden="0"/>
          <p:cNvSpPr/>
          <p:nvPr isPhoto="0" userDrawn="0">
            <p:ph type="sldImg" idx="2" hasCustomPrompt="0"/>
          </p:nvPr>
        </p:nvSpPr>
        <p:spPr bwMode="auto">
          <a:xfrm>
            <a:off x="381300" y="685800"/>
            <a:ext cx="609607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 name="Google Shape;213;p:notes" hidden="0"/>
          <p:cNvSpPr>
            <a:spLocks noAdjustHandles="0" noChangeArrowheads="0"/>
          </p:cNvSpPr>
          <p:nvPr isPhoto="0" userDrawn="0">
            <p:ph type="body" idx="1" hasCustomPrompt="0"/>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Introducing our application, Halcyon. which describes a time of peace and happiness, </a:t>
            </a: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hidden="0"/>
        <p:cNvGrpSpPr/>
        <p:nvPr isPhoto="0" userDrawn="0"/>
      </p:nvGrpSpPr>
      <p:grpSpPr bwMode="auto">
        <a:xfrm>
          <a:off x="0" y="0"/>
          <a:ext cx="0" cy="0"/>
          <a:chOff x="0" y="0"/>
          <a:chExt cx="0" cy="0"/>
        </a:xfrm>
      </p:grpSpPr>
      <p:sp>
        <p:nvSpPr>
          <p:cNvPr id="4" name="Google Shape;8;p2" hidden="0"/>
          <p:cNvSpPr/>
          <p:nvPr isPhoto="0" userDrawn="0"/>
        </p:nvSpPr>
        <p:spPr bwMode="auto">
          <a:xfrm>
            <a:off x="392400" y="392900"/>
            <a:ext cx="53355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3"/>
              </a:solidFill>
            </a:endParaRPr>
          </a:p>
        </p:txBody>
      </p:sp>
      <p:sp>
        <p:nvSpPr>
          <p:cNvPr id="5" name="Google Shape;9;p2" hidden="0"/>
          <p:cNvSpPr>
            <a:spLocks noAdjustHandles="0" noChangeArrowheads="0"/>
          </p:cNvSpPr>
          <p:nvPr isPhoto="0" userDrawn="0">
            <p:ph type="ctrTitle" hasCustomPrompt="0"/>
          </p:nvPr>
        </p:nvSpPr>
        <p:spPr bwMode="auto">
          <a:xfrm>
            <a:off x="807775" y="912775"/>
            <a:ext cx="4201500" cy="2329800"/>
          </a:xfrm>
          <a:prstGeom prst="rect">
            <a:avLst/>
          </a:prstGeom>
        </p:spPr>
        <p:txBody>
          <a:bodyPr spcFirstLastPara="1" wrap="square" lIns="91425" tIns="91425" rIns="91425" bIns="91425" anchor="t" anchorCtr="0">
            <a:noAutofit/>
          </a:bodyPr>
          <a:lstStyle>
            <a:lvl1pPr lvl="0" algn="l">
              <a:spcBef>
                <a:spcPts val="0"/>
              </a:spcBef>
              <a:spcAft>
                <a:spcPts val="0"/>
              </a:spcAft>
              <a:buSzPts val="6000"/>
              <a:buNone/>
              <a:defRPr sz="48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pPr>
              <a:defRPr/>
            </a:pPr>
            <a:endParaRPr/>
          </a:p>
        </p:txBody>
      </p:sp>
      <p:sp>
        <p:nvSpPr>
          <p:cNvPr id="6" name="Google Shape;10;p2" hidden="0"/>
          <p:cNvSpPr>
            <a:spLocks noAdjustHandles="0" noChangeArrowheads="0"/>
          </p:cNvSpPr>
          <p:nvPr isPhoto="0" userDrawn="0">
            <p:ph type="subTitle" idx="1" hasCustomPrompt="0"/>
          </p:nvPr>
        </p:nvSpPr>
        <p:spPr bwMode="auto">
          <a:xfrm>
            <a:off x="822672" y="3400250"/>
            <a:ext cx="3368400" cy="1127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21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pPr>
              <a:defRPr/>
            </a:pPr>
            <a:endParaRPr/>
          </a:p>
        </p:txBody>
      </p:sp>
      <p:sp>
        <p:nvSpPr>
          <p:cNvPr id="7" name="Google Shape;11;p2" hidden="0"/>
          <p:cNvSpPr/>
          <p:nvPr isPhoto="0" userDrawn="0"/>
        </p:nvSpPr>
        <p:spPr bwMode="auto">
          <a:xfrm>
            <a:off x="889800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8" name="Google Shape;12;p2" hidden="0"/>
          <p:cNvSpPr/>
          <p:nvPr isPhoto="0" userDrawn="0"/>
        </p:nvSpPr>
        <p:spPr bwMode="auto">
          <a:xfrm>
            <a:off x="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9" name="Google Shape;13;p2" hidden="0"/>
          <p:cNvSpPr/>
          <p:nvPr isPhoto="0" userDrawn="0"/>
        </p:nvSpPr>
        <p:spPr bwMode="auto">
          <a:xfrm>
            <a:off x="5115275" y="392900"/>
            <a:ext cx="3635699" cy="434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hidden="0"/>
        <p:cNvGrpSpPr/>
        <p:nvPr isPhoto="0" userDrawn="0"/>
      </p:nvGrpSpPr>
      <p:grpSpPr bwMode="auto">
        <a:xfrm>
          <a:off x="0" y="0"/>
          <a:ext cx="0" cy="0"/>
          <a:chOff x="0" y="0"/>
          <a:chExt cx="0" cy="0"/>
        </a:xfrm>
      </p:grpSpPr>
      <p:sp>
        <p:nvSpPr>
          <p:cNvPr id="4" name="Google Shape;69;p11" hidden="0"/>
          <p:cNvSpPr/>
          <p:nvPr isPhoto="0" userDrawn="0"/>
        </p:nvSpPr>
        <p:spPr bwMode="auto">
          <a:xfrm>
            <a:off x="392400" y="392900"/>
            <a:ext cx="83592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70;p11" hidden="0"/>
          <p:cNvSpPr/>
          <p:nvPr isPhoto="0" userDrawn="0"/>
        </p:nvSpPr>
        <p:spPr bwMode="auto">
          <a:xfrm>
            <a:off x="889800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71;p11" hidden="0"/>
          <p:cNvSpPr/>
          <p:nvPr isPhoto="0" userDrawn="0"/>
        </p:nvSpPr>
        <p:spPr bwMode="auto">
          <a:xfrm>
            <a:off x="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72;p11" hidden="0"/>
          <p:cNvSpPr>
            <a:spLocks noAdjustHandles="0" noChangeArrowheads="0"/>
          </p:cNvSpPr>
          <p:nvPr isPhoto="0" userDrawn="0">
            <p:ph type="title" hasCustomPrompt="1"/>
          </p:nvPr>
        </p:nvSpPr>
        <p:spPr bwMode="auto">
          <a:xfrm>
            <a:off x="1564200" y="1706425"/>
            <a:ext cx="6015600" cy="11700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pPr>
              <a:defRPr/>
            </a:pPr>
            <a:r>
              <a:rPr/>
              <a:t>xx%</a:t>
            </a:r>
            <a:endParaRPr/>
          </a:p>
        </p:txBody>
      </p:sp>
      <p:sp>
        <p:nvSpPr>
          <p:cNvPr id="8" name="Google Shape;73;p11" hidden="0"/>
          <p:cNvSpPr>
            <a:spLocks noAdjustHandles="0" noChangeArrowheads="0"/>
          </p:cNvSpPr>
          <p:nvPr isPhoto="0" userDrawn="0">
            <p:ph type="subTitle" idx="1" hasCustomPrompt="0"/>
          </p:nvPr>
        </p:nvSpPr>
        <p:spPr bwMode="auto">
          <a:xfrm>
            <a:off x="1749750" y="2974150"/>
            <a:ext cx="5644500" cy="454800"/>
          </a:xfrm>
          <a:prstGeom prst="rect">
            <a:avLst/>
          </a:prstGeom>
          <a:noFill/>
          <a:ln>
            <a:noFill/>
          </a:ln>
        </p:spPr>
        <p:txBody>
          <a:bodyPr spcFirstLastPara="1" wrap="square" lIns="91425" tIns="91425" rIns="91425" bIns="91425" anchor="t" anchorCtr="0">
            <a:noAutofit/>
          </a:bodyPr>
          <a:lstStyle>
            <a:lvl1pPr lvl="0" algn="ctr">
              <a:lnSpc>
                <a:spcPct val="150000"/>
              </a:lnSpc>
              <a:spcBef>
                <a:spcPts val="0"/>
              </a:spcBef>
              <a:spcAft>
                <a:spcPts val="0"/>
              </a:spcAft>
              <a:buNone/>
              <a:defRPr sz="1800">
                <a:solidFill>
                  <a:schemeClr val="dk2"/>
                </a:solidFill>
                <a:latin typeface="Overpass Light"/>
                <a:ea typeface="Overpass Light"/>
                <a:cs typeface="Overpass Light"/>
              </a:defRPr>
            </a:lvl1pPr>
            <a:lvl2pPr lvl="1" algn="ctr">
              <a:lnSpc>
                <a:spcPct val="150000"/>
              </a:lnSpc>
              <a:spcBef>
                <a:spcPts val="0"/>
              </a:spcBef>
              <a:spcAft>
                <a:spcPts val="0"/>
              </a:spcAft>
              <a:buNone/>
              <a:defRPr sz="1800">
                <a:solidFill>
                  <a:schemeClr val="dk2"/>
                </a:solidFill>
                <a:latin typeface="Overpass Light"/>
                <a:ea typeface="Overpass Light"/>
                <a:cs typeface="Overpass Light"/>
              </a:defRPr>
            </a:lvl2pPr>
            <a:lvl3pPr lvl="2" algn="ctr">
              <a:lnSpc>
                <a:spcPct val="150000"/>
              </a:lnSpc>
              <a:spcBef>
                <a:spcPts val="0"/>
              </a:spcBef>
              <a:spcAft>
                <a:spcPts val="0"/>
              </a:spcAft>
              <a:buNone/>
              <a:defRPr sz="1800">
                <a:solidFill>
                  <a:schemeClr val="dk2"/>
                </a:solidFill>
                <a:latin typeface="Overpass Light"/>
                <a:ea typeface="Overpass Light"/>
                <a:cs typeface="Overpass Light"/>
              </a:defRPr>
            </a:lvl3pPr>
            <a:lvl4pPr lvl="3" algn="ctr">
              <a:lnSpc>
                <a:spcPct val="150000"/>
              </a:lnSpc>
              <a:spcBef>
                <a:spcPts val="0"/>
              </a:spcBef>
              <a:spcAft>
                <a:spcPts val="0"/>
              </a:spcAft>
              <a:buNone/>
              <a:defRPr sz="1800">
                <a:solidFill>
                  <a:schemeClr val="dk2"/>
                </a:solidFill>
                <a:latin typeface="Overpass Light"/>
                <a:ea typeface="Overpass Light"/>
                <a:cs typeface="Overpass Light"/>
              </a:defRPr>
            </a:lvl4pPr>
            <a:lvl5pPr lvl="4" algn="ctr">
              <a:lnSpc>
                <a:spcPct val="150000"/>
              </a:lnSpc>
              <a:spcBef>
                <a:spcPts val="0"/>
              </a:spcBef>
              <a:spcAft>
                <a:spcPts val="0"/>
              </a:spcAft>
              <a:buNone/>
              <a:defRPr sz="1800">
                <a:solidFill>
                  <a:schemeClr val="dk2"/>
                </a:solidFill>
                <a:latin typeface="Overpass Light"/>
                <a:ea typeface="Overpass Light"/>
                <a:cs typeface="Overpass Light"/>
              </a:defRPr>
            </a:lvl5pPr>
            <a:lvl6pPr lvl="5" algn="ctr">
              <a:lnSpc>
                <a:spcPct val="150000"/>
              </a:lnSpc>
              <a:spcBef>
                <a:spcPts val="0"/>
              </a:spcBef>
              <a:spcAft>
                <a:spcPts val="0"/>
              </a:spcAft>
              <a:buNone/>
              <a:defRPr sz="1800">
                <a:solidFill>
                  <a:schemeClr val="dk2"/>
                </a:solidFill>
                <a:latin typeface="Overpass Light"/>
                <a:ea typeface="Overpass Light"/>
                <a:cs typeface="Overpass Light"/>
              </a:defRPr>
            </a:lvl6pPr>
            <a:lvl7pPr lvl="6" algn="ctr">
              <a:lnSpc>
                <a:spcPct val="150000"/>
              </a:lnSpc>
              <a:spcBef>
                <a:spcPts val="0"/>
              </a:spcBef>
              <a:spcAft>
                <a:spcPts val="0"/>
              </a:spcAft>
              <a:buNone/>
              <a:defRPr sz="1800">
                <a:solidFill>
                  <a:schemeClr val="dk2"/>
                </a:solidFill>
                <a:latin typeface="Overpass Light"/>
                <a:ea typeface="Overpass Light"/>
                <a:cs typeface="Overpass Light"/>
              </a:defRPr>
            </a:lvl7pPr>
            <a:lvl8pPr lvl="7" algn="ctr">
              <a:lnSpc>
                <a:spcPct val="150000"/>
              </a:lnSpc>
              <a:spcBef>
                <a:spcPts val="0"/>
              </a:spcBef>
              <a:spcAft>
                <a:spcPts val="0"/>
              </a:spcAft>
              <a:buNone/>
              <a:defRPr sz="1800">
                <a:solidFill>
                  <a:schemeClr val="dk2"/>
                </a:solidFill>
                <a:latin typeface="Overpass Light"/>
                <a:ea typeface="Overpass Light"/>
                <a:cs typeface="Overpass Light"/>
              </a:defRPr>
            </a:lvl8pPr>
            <a:lvl9pPr lvl="8" algn="ctr">
              <a:lnSpc>
                <a:spcPct val="150000"/>
              </a:lnSpc>
              <a:spcBef>
                <a:spcPts val="0"/>
              </a:spcBef>
              <a:spcAft>
                <a:spcPts val="0"/>
              </a:spcAft>
              <a:buNone/>
              <a:defRPr sz="1800">
                <a:solidFill>
                  <a:schemeClr val="dk2"/>
                </a:solidFill>
                <a:latin typeface="Overpass Light"/>
                <a:ea typeface="Overpass Light"/>
                <a:cs typeface="Overpass Light"/>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able of contents" preserve="0" showMasterPhAnim="0" userDrawn="1">
  <p:cSld name="CUSTOM_2">
    <p:spTree>
      <p:nvGrpSpPr>
        <p:cNvPr id="1" name="" hidden="0"/>
        <p:cNvGrpSpPr/>
        <p:nvPr isPhoto="0" userDrawn="0"/>
      </p:nvGrpSpPr>
      <p:grpSpPr bwMode="auto">
        <a:xfrm>
          <a:off x="0" y="0"/>
          <a:ext cx="0" cy="0"/>
          <a:chOff x="0" y="0"/>
          <a:chExt cx="0" cy="0"/>
        </a:xfrm>
      </p:grpSpPr>
      <p:sp>
        <p:nvSpPr>
          <p:cNvPr id="4" name="Google Shape;76;p13" hidden="0"/>
          <p:cNvSpPr/>
          <p:nvPr isPhoto="0" userDrawn="0"/>
        </p:nvSpPr>
        <p:spPr bwMode="auto">
          <a:xfrm>
            <a:off x="392400" y="392900"/>
            <a:ext cx="83592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77;p13" hidden="0"/>
          <p:cNvSpPr/>
          <p:nvPr isPhoto="0" userDrawn="0"/>
        </p:nvSpPr>
        <p:spPr bwMode="auto">
          <a:xfrm>
            <a:off x="889800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78;p13" hidden="0"/>
          <p:cNvSpPr/>
          <p:nvPr isPhoto="0" userDrawn="0"/>
        </p:nvSpPr>
        <p:spPr bwMode="auto">
          <a:xfrm>
            <a:off x="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79;p13" hidden="0"/>
          <p:cNvSpPr>
            <a:spLocks noAdjustHandles="0" noChangeArrowheads="0"/>
          </p:cNvSpPr>
          <p:nvPr isPhoto="0" userDrawn="0">
            <p:ph type="subTitle" idx="1" hasCustomPrompt="0"/>
          </p:nvPr>
        </p:nvSpPr>
        <p:spPr bwMode="auto">
          <a:xfrm>
            <a:off x="2153650" y="1669575"/>
            <a:ext cx="2024700" cy="381899"/>
          </a:xfrm>
          <a:prstGeom prst="rect">
            <a:avLst/>
          </a:prstGeom>
          <a:solidFill>
            <a:srgbClr val="FFFFFF"/>
          </a:solidFill>
          <a:ln>
            <a:noFill/>
          </a:ln>
        </p:spPr>
        <p:txBody>
          <a:bodyPr spcFirstLastPara="1" wrap="square" lIns="91425" tIns="91425" rIns="91425" bIns="91425" anchor="ctr" anchorCtr="0">
            <a:noAutofit/>
          </a:bodyPr>
          <a:lstStyle>
            <a:lvl1pPr lvl="0" algn="r">
              <a:spcBef>
                <a:spcPts val="0"/>
              </a:spcBef>
              <a:spcAft>
                <a:spcPts val="0"/>
              </a:spcAft>
              <a:buNone/>
              <a:defRPr sz="1800" b="1">
                <a:solidFill>
                  <a:schemeClr val="dk2"/>
                </a:solidFill>
                <a:latin typeface="Overpass"/>
                <a:ea typeface="Overpass"/>
                <a:cs typeface="Overpass"/>
              </a:defRPr>
            </a:lvl1pPr>
            <a:lvl2pPr lvl="1" algn="r">
              <a:spcBef>
                <a:spcPts val="0"/>
              </a:spcBef>
              <a:spcAft>
                <a:spcPts val="0"/>
              </a:spcAft>
              <a:buNone/>
              <a:defRPr sz="1800" b="1">
                <a:solidFill>
                  <a:schemeClr val="dk2"/>
                </a:solidFill>
                <a:latin typeface="Overpass"/>
                <a:ea typeface="Overpass"/>
                <a:cs typeface="Overpass"/>
              </a:defRPr>
            </a:lvl2pPr>
            <a:lvl3pPr lvl="2" algn="r">
              <a:spcBef>
                <a:spcPts val="0"/>
              </a:spcBef>
              <a:spcAft>
                <a:spcPts val="0"/>
              </a:spcAft>
              <a:buNone/>
              <a:defRPr sz="1800" b="1">
                <a:solidFill>
                  <a:schemeClr val="dk2"/>
                </a:solidFill>
                <a:latin typeface="Overpass"/>
                <a:ea typeface="Overpass"/>
                <a:cs typeface="Overpass"/>
              </a:defRPr>
            </a:lvl3pPr>
            <a:lvl4pPr lvl="3" algn="r">
              <a:spcBef>
                <a:spcPts val="0"/>
              </a:spcBef>
              <a:spcAft>
                <a:spcPts val="0"/>
              </a:spcAft>
              <a:buNone/>
              <a:defRPr sz="1800" b="1">
                <a:solidFill>
                  <a:schemeClr val="dk2"/>
                </a:solidFill>
                <a:latin typeface="Overpass"/>
                <a:ea typeface="Overpass"/>
                <a:cs typeface="Overpass"/>
              </a:defRPr>
            </a:lvl4pPr>
            <a:lvl5pPr lvl="4" algn="r">
              <a:spcBef>
                <a:spcPts val="0"/>
              </a:spcBef>
              <a:spcAft>
                <a:spcPts val="0"/>
              </a:spcAft>
              <a:buNone/>
              <a:defRPr sz="1800" b="1">
                <a:solidFill>
                  <a:schemeClr val="dk2"/>
                </a:solidFill>
                <a:latin typeface="Overpass"/>
                <a:ea typeface="Overpass"/>
                <a:cs typeface="Overpass"/>
              </a:defRPr>
            </a:lvl5pPr>
            <a:lvl6pPr lvl="5" algn="r">
              <a:spcBef>
                <a:spcPts val="0"/>
              </a:spcBef>
              <a:spcAft>
                <a:spcPts val="0"/>
              </a:spcAft>
              <a:buNone/>
              <a:defRPr sz="1800" b="1">
                <a:solidFill>
                  <a:schemeClr val="dk2"/>
                </a:solidFill>
                <a:latin typeface="Overpass"/>
                <a:ea typeface="Overpass"/>
                <a:cs typeface="Overpass"/>
              </a:defRPr>
            </a:lvl6pPr>
            <a:lvl7pPr lvl="6" algn="r">
              <a:spcBef>
                <a:spcPts val="0"/>
              </a:spcBef>
              <a:spcAft>
                <a:spcPts val="0"/>
              </a:spcAft>
              <a:buNone/>
              <a:defRPr sz="1800" b="1">
                <a:solidFill>
                  <a:schemeClr val="dk2"/>
                </a:solidFill>
                <a:latin typeface="Overpass"/>
                <a:ea typeface="Overpass"/>
                <a:cs typeface="Overpass"/>
              </a:defRPr>
            </a:lvl7pPr>
            <a:lvl8pPr lvl="7" algn="r">
              <a:spcBef>
                <a:spcPts val="0"/>
              </a:spcBef>
              <a:spcAft>
                <a:spcPts val="0"/>
              </a:spcAft>
              <a:buNone/>
              <a:defRPr sz="1800" b="1">
                <a:solidFill>
                  <a:schemeClr val="dk2"/>
                </a:solidFill>
                <a:latin typeface="Overpass"/>
                <a:ea typeface="Overpass"/>
                <a:cs typeface="Overpass"/>
              </a:defRPr>
            </a:lvl8pPr>
            <a:lvl9pPr lvl="8" algn="r">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8" name="Google Shape;80;p13" hidden="0"/>
          <p:cNvSpPr>
            <a:spLocks noAdjustHandles="0" noChangeArrowheads="0"/>
          </p:cNvSpPr>
          <p:nvPr isPhoto="0" userDrawn="0">
            <p:ph type="subTitle" idx="2" hasCustomPrompt="0"/>
          </p:nvPr>
        </p:nvSpPr>
        <p:spPr bwMode="auto">
          <a:xfrm>
            <a:off x="2153600" y="3461149"/>
            <a:ext cx="2024700" cy="384000"/>
          </a:xfrm>
          <a:prstGeom prst="rect">
            <a:avLst/>
          </a:prstGeom>
          <a:solidFill>
            <a:srgbClr val="FFFFFF"/>
          </a:solidFill>
          <a:ln>
            <a:noFill/>
          </a:ln>
        </p:spPr>
        <p:txBody>
          <a:bodyPr spcFirstLastPara="1" wrap="square" lIns="91425" tIns="91425" rIns="91425" bIns="91425" anchor="ctr" anchorCtr="0">
            <a:noAutofit/>
          </a:bodyPr>
          <a:lstStyle>
            <a:lvl1pPr lvl="0" algn="r">
              <a:spcBef>
                <a:spcPts val="0"/>
              </a:spcBef>
              <a:spcAft>
                <a:spcPts val="0"/>
              </a:spcAft>
              <a:buNone/>
              <a:defRPr sz="1800" b="1">
                <a:solidFill>
                  <a:schemeClr val="dk2"/>
                </a:solidFill>
                <a:latin typeface="Overpass"/>
                <a:ea typeface="Overpass"/>
                <a:cs typeface="Overpass"/>
              </a:defRPr>
            </a:lvl1pPr>
            <a:lvl2pPr lvl="1" algn="r">
              <a:spcBef>
                <a:spcPts val="0"/>
              </a:spcBef>
              <a:spcAft>
                <a:spcPts val="0"/>
              </a:spcAft>
              <a:buNone/>
              <a:defRPr sz="1800" b="1">
                <a:solidFill>
                  <a:schemeClr val="dk2"/>
                </a:solidFill>
                <a:latin typeface="Overpass"/>
                <a:ea typeface="Overpass"/>
                <a:cs typeface="Overpass"/>
              </a:defRPr>
            </a:lvl2pPr>
            <a:lvl3pPr lvl="2" algn="r">
              <a:spcBef>
                <a:spcPts val="0"/>
              </a:spcBef>
              <a:spcAft>
                <a:spcPts val="0"/>
              </a:spcAft>
              <a:buNone/>
              <a:defRPr sz="1800" b="1">
                <a:solidFill>
                  <a:schemeClr val="dk2"/>
                </a:solidFill>
                <a:latin typeface="Overpass"/>
                <a:ea typeface="Overpass"/>
                <a:cs typeface="Overpass"/>
              </a:defRPr>
            </a:lvl3pPr>
            <a:lvl4pPr lvl="3" algn="r">
              <a:spcBef>
                <a:spcPts val="0"/>
              </a:spcBef>
              <a:spcAft>
                <a:spcPts val="0"/>
              </a:spcAft>
              <a:buNone/>
              <a:defRPr sz="1800" b="1">
                <a:solidFill>
                  <a:schemeClr val="dk2"/>
                </a:solidFill>
                <a:latin typeface="Overpass"/>
                <a:ea typeface="Overpass"/>
                <a:cs typeface="Overpass"/>
              </a:defRPr>
            </a:lvl4pPr>
            <a:lvl5pPr lvl="4" algn="r">
              <a:spcBef>
                <a:spcPts val="0"/>
              </a:spcBef>
              <a:spcAft>
                <a:spcPts val="0"/>
              </a:spcAft>
              <a:buNone/>
              <a:defRPr sz="1800" b="1">
                <a:solidFill>
                  <a:schemeClr val="dk2"/>
                </a:solidFill>
                <a:latin typeface="Overpass"/>
                <a:ea typeface="Overpass"/>
                <a:cs typeface="Overpass"/>
              </a:defRPr>
            </a:lvl5pPr>
            <a:lvl6pPr lvl="5" algn="r">
              <a:spcBef>
                <a:spcPts val="0"/>
              </a:spcBef>
              <a:spcAft>
                <a:spcPts val="0"/>
              </a:spcAft>
              <a:buNone/>
              <a:defRPr sz="1800" b="1">
                <a:solidFill>
                  <a:schemeClr val="dk2"/>
                </a:solidFill>
                <a:latin typeface="Overpass"/>
                <a:ea typeface="Overpass"/>
                <a:cs typeface="Overpass"/>
              </a:defRPr>
            </a:lvl6pPr>
            <a:lvl7pPr lvl="6" algn="r">
              <a:spcBef>
                <a:spcPts val="0"/>
              </a:spcBef>
              <a:spcAft>
                <a:spcPts val="0"/>
              </a:spcAft>
              <a:buNone/>
              <a:defRPr sz="1800" b="1">
                <a:solidFill>
                  <a:schemeClr val="dk2"/>
                </a:solidFill>
                <a:latin typeface="Overpass"/>
                <a:ea typeface="Overpass"/>
                <a:cs typeface="Overpass"/>
              </a:defRPr>
            </a:lvl7pPr>
            <a:lvl8pPr lvl="7" algn="r">
              <a:spcBef>
                <a:spcPts val="0"/>
              </a:spcBef>
              <a:spcAft>
                <a:spcPts val="0"/>
              </a:spcAft>
              <a:buNone/>
              <a:defRPr sz="1800" b="1">
                <a:solidFill>
                  <a:schemeClr val="dk2"/>
                </a:solidFill>
                <a:latin typeface="Overpass"/>
                <a:ea typeface="Overpass"/>
                <a:cs typeface="Overpass"/>
              </a:defRPr>
            </a:lvl8pPr>
            <a:lvl9pPr lvl="8" algn="r">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9" name="Google Shape;81;p13" hidden="0"/>
          <p:cNvSpPr>
            <a:spLocks noAdjustHandles="0" noChangeArrowheads="0"/>
          </p:cNvSpPr>
          <p:nvPr isPhoto="0" userDrawn="0">
            <p:ph type="subTitle" idx="3" hasCustomPrompt="0"/>
          </p:nvPr>
        </p:nvSpPr>
        <p:spPr bwMode="auto">
          <a:xfrm>
            <a:off x="1691902" y="2018745"/>
            <a:ext cx="2529900" cy="601200"/>
          </a:xfrm>
          <a:prstGeom prst="rect">
            <a:avLst/>
          </a:prstGeom>
          <a:noFill/>
          <a:ln>
            <a:noFill/>
          </a:ln>
        </p:spPr>
        <p:txBody>
          <a:bodyPr spcFirstLastPara="1" wrap="square" lIns="91425" tIns="91425" rIns="91425" bIns="91425" anchor="t" anchorCtr="0">
            <a:noAutofit/>
          </a:bodyPr>
          <a:lstStyle>
            <a:lvl1pPr lvl="0" algn="r">
              <a:spcBef>
                <a:spcPts val="0"/>
              </a:spcBef>
              <a:spcAft>
                <a:spcPts val="0"/>
              </a:spcAft>
              <a:buNone/>
              <a:defRPr sz="1600">
                <a:solidFill>
                  <a:schemeClr val="dk2"/>
                </a:solidFill>
                <a:latin typeface="Overpass Light"/>
                <a:ea typeface="Overpass Light"/>
                <a:cs typeface="Overpass Light"/>
              </a:defRPr>
            </a:lvl1pPr>
            <a:lvl2pPr lvl="1" algn="r">
              <a:spcBef>
                <a:spcPts val="0"/>
              </a:spcBef>
              <a:spcAft>
                <a:spcPts val="0"/>
              </a:spcAft>
              <a:buNone/>
              <a:defRPr sz="1600">
                <a:solidFill>
                  <a:schemeClr val="dk2"/>
                </a:solidFill>
                <a:latin typeface="Overpass Light"/>
                <a:ea typeface="Overpass Light"/>
                <a:cs typeface="Overpass Light"/>
              </a:defRPr>
            </a:lvl2pPr>
            <a:lvl3pPr lvl="2" algn="r">
              <a:spcBef>
                <a:spcPts val="0"/>
              </a:spcBef>
              <a:spcAft>
                <a:spcPts val="0"/>
              </a:spcAft>
              <a:buNone/>
              <a:defRPr sz="1600">
                <a:solidFill>
                  <a:schemeClr val="dk2"/>
                </a:solidFill>
                <a:latin typeface="Overpass Light"/>
                <a:ea typeface="Overpass Light"/>
                <a:cs typeface="Overpass Light"/>
              </a:defRPr>
            </a:lvl3pPr>
            <a:lvl4pPr lvl="3" algn="r">
              <a:spcBef>
                <a:spcPts val="0"/>
              </a:spcBef>
              <a:spcAft>
                <a:spcPts val="0"/>
              </a:spcAft>
              <a:buNone/>
              <a:defRPr sz="1600">
                <a:solidFill>
                  <a:schemeClr val="dk2"/>
                </a:solidFill>
                <a:latin typeface="Overpass Light"/>
                <a:ea typeface="Overpass Light"/>
                <a:cs typeface="Overpass Light"/>
              </a:defRPr>
            </a:lvl4pPr>
            <a:lvl5pPr lvl="4" algn="r">
              <a:spcBef>
                <a:spcPts val="0"/>
              </a:spcBef>
              <a:spcAft>
                <a:spcPts val="0"/>
              </a:spcAft>
              <a:buNone/>
              <a:defRPr sz="1600">
                <a:solidFill>
                  <a:schemeClr val="dk2"/>
                </a:solidFill>
                <a:latin typeface="Overpass Light"/>
                <a:ea typeface="Overpass Light"/>
                <a:cs typeface="Overpass Light"/>
              </a:defRPr>
            </a:lvl5pPr>
            <a:lvl6pPr lvl="5" algn="r">
              <a:spcBef>
                <a:spcPts val="0"/>
              </a:spcBef>
              <a:spcAft>
                <a:spcPts val="0"/>
              </a:spcAft>
              <a:buNone/>
              <a:defRPr sz="1600">
                <a:solidFill>
                  <a:schemeClr val="dk2"/>
                </a:solidFill>
                <a:latin typeface="Overpass Light"/>
                <a:ea typeface="Overpass Light"/>
                <a:cs typeface="Overpass Light"/>
              </a:defRPr>
            </a:lvl6pPr>
            <a:lvl7pPr lvl="6" algn="r">
              <a:spcBef>
                <a:spcPts val="0"/>
              </a:spcBef>
              <a:spcAft>
                <a:spcPts val="0"/>
              </a:spcAft>
              <a:buNone/>
              <a:defRPr sz="1600">
                <a:solidFill>
                  <a:schemeClr val="dk2"/>
                </a:solidFill>
                <a:latin typeface="Overpass Light"/>
                <a:ea typeface="Overpass Light"/>
                <a:cs typeface="Overpass Light"/>
              </a:defRPr>
            </a:lvl7pPr>
            <a:lvl8pPr lvl="7" algn="r">
              <a:spcBef>
                <a:spcPts val="0"/>
              </a:spcBef>
              <a:spcAft>
                <a:spcPts val="0"/>
              </a:spcAft>
              <a:buNone/>
              <a:defRPr sz="1600">
                <a:solidFill>
                  <a:schemeClr val="dk2"/>
                </a:solidFill>
                <a:latin typeface="Overpass Light"/>
                <a:ea typeface="Overpass Light"/>
                <a:cs typeface="Overpass Light"/>
              </a:defRPr>
            </a:lvl8pPr>
            <a:lvl9pPr lvl="8" algn="r">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
        <p:nvSpPr>
          <p:cNvPr id="10" name="Google Shape;82;p13" hidden="0"/>
          <p:cNvSpPr>
            <a:spLocks noAdjustHandles="0" noChangeArrowheads="0"/>
          </p:cNvSpPr>
          <p:nvPr isPhoto="0" userDrawn="0">
            <p:ph type="subTitle" idx="4" hasCustomPrompt="0"/>
          </p:nvPr>
        </p:nvSpPr>
        <p:spPr bwMode="auto">
          <a:xfrm>
            <a:off x="1691902" y="3809768"/>
            <a:ext cx="2529900" cy="601200"/>
          </a:xfrm>
          <a:prstGeom prst="rect">
            <a:avLst/>
          </a:prstGeom>
          <a:noFill/>
          <a:ln>
            <a:noFill/>
          </a:ln>
        </p:spPr>
        <p:txBody>
          <a:bodyPr spcFirstLastPara="1" wrap="square" lIns="91425" tIns="91425" rIns="91425" bIns="91425" anchor="t" anchorCtr="0">
            <a:noAutofit/>
          </a:bodyPr>
          <a:lstStyle>
            <a:lvl1pPr lvl="0" algn="r">
              <a:spcBef>
                <a:spcPts val="0"/>
              </a:spcBef>
              <a:spcAft>
                <a:spcPts val="0"/>
              </a:spcAft>
              <a:buNone/>
              <a:defRPr sz="1600">
                <a:solidFill>
                  <a:schemeClr val="dk2"/>
                </a:solidFill>
                <a:latin typeface="Overpass Light"/>
                <a:ea typeface="Overpass Light"/>
                <a:cs typeface="Overpass Light"/>
              </a:defRPr>
            </a:lvl1pPr>
            <a:lvl2pPr lvl="1" algn="r">
              <a:spcBef>
                <a:spcPts val="0"/>
              </a:spcBef>
              <a:spcAft>
                <a:spcPts val="0"/>
              </a:spcAft>
              <a:buNone/>
              <a:defRPr sz="1600">
                <a:solidFill>
                  <a:schemeClr val="dk2"/>
                </a:solidFill>
                <a:latin typeface="Overpass Light"/>
                <a:ea typeface="Overpass Light"/>
                <a:cs typeface="Overpass Light"/>
              </a:defRPr>
            </a:lvl2pPr>
            <a:lvl3pPr lvl="2" algn="r">
              <a:spcBef>
                <a:spcPts val="0"/>
              </a:spcBef>
              <a:spcAft>
                <a:spcPts val="0"/>
              </a:spcAft>
              <a:buNone/>
              <a:defRPr sz="1600">
                <a:solidFill>
                  <a:schemeClr val="dk2"/>
                </a:solidFill>
                <a:latin typeface="Overpass Light"/>
                <a:ea typeface="Overpass Light"/>
                <a:cs typeface="Overpass Light"/>
              </a:defRPr>
            </a:lvl3pPr>
            <a:lvl4pPr lvl="3" algn="r">
              <a:spcBef>
                <a:spcPts val="0"/>
              </a:spcBef>
              <a:spcAft>
                <a:spcPts val="0"/>
              </a:spcAft>
              <a:buNone/>
              <a:defRPr sz="1600">
                <a:solidFill>
                  <a:schemeClr val="dk2"/>
                </a:solidFill>
                <a:latin typeface="Overpass Light"/>
                <a:ea typeface="Overpass Light"/>
                <a:cs typeface="Overpass Light"/>
              </a:defRPr>
            </a:lvl4pPr>
            <a:lvl5pPr lvl="4" algn="r">
              <a:spcBef>
                <a:spcPts val="0"/>
              </a:spcBef>
              <a:spcAft>
                <a:spcPts val="0"/>
              </a:spcAft>
              <a:buNone/>
              <a:defRPr sz="1600">
                <a:solidFill>
                  <a:schemeClr val="dk2"/>
                </a:solidFill>
                <a:latin typeface="Overpass Light"/>
                <a:ea typeface="Overpass Light"/>
                <a:cs typeface="Overpass Light"/>
              </a:defRPr>
            </a:lvl5pPr>
            <a:lvl6pPr lvl="5" algn="r">
              <a:spcBef>
                <a:spcPts val="0"/>
              </a:spcBef>
              <a:spcAft>
                <a:spcPts val="0"/>
              </a:spcAft>
              <a:buNone/>
              <a:defRPr sz="1600">
                <a:solidFill>
                  <a:schemeClr val="dk2"/>
                </a:solidFill>
                <a:latin typeface="Overpass Light"/>
                <a:ea typeface="Overpass Light"/>
                <a:cs typeface="Overpass Light"/>
              </a:defRPr>
            </a:lvl6pPr>
            <a:lvl7pPr lvl="6" algn="r">
              <a:spcBef>
                <a:spcPts val="0"/>
              </a:spcBef>
              <a:spcAft>
                <a:spcPts val="0"/>
              </a:spcAft>
              <a:buNone/>
              <a:defRPr sz="1600">
                <a:solidFill>
                  <a:schemeClr val="dk2"/>
                </a:solidFill>
                <a:latin typeface="Overpass Light"/>
                <a:ea typeface="Overpass Light"/>
                <a:cs typeface="Overpass Light"/>
              </a:defRPr>
            </a:lvl7pPr>
            <a:lvl8pPr lvl="7" algn="r">
              <a:spcBef>
                <a:spcPts val="0"/>
              </a:spcBef>
              <a:spcAft>
                <a:spcPts val="0"/>
              </a:spcAft>
              <a:buNone/>
              <a:defRPr sz="1600">
                <a:solidFill>
                  <a:schemeClr val="dk2"/>
                </a:solidFill>
                <a:latin typeface="Overpass Light"/>
                <a:ea typeface="Overpass Light"/>
                <a:cs typeface="Overpass Light"/>
              </a:defRPr>
            </a:lvl8pPr>
            <a:lvl9pPr lvl="8" algn="r">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
        <p:nvSpPr>
          <p:cNvPr id="11" name="Google Shape;83;p13" hidden="0"/>
          <p:cNvSpPr>
            <a:spLocks noAdjustHandles="0" noChangeArrowheads="0"/>
          </p:cNvSpPr>
          <p:nvPr isPhoto="0" userDrawn="0">
            <p:ph type="title" hasCustomPrompt="0"/>
          </p:nvPr>
        </p:nvSpPr>
        <p:spPr bwMode="auto">
          <a:xfrm>
            <a:off x="1161000" y="456600"/>
            <a:ext cx="6822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pPr>
              <a:defRPr/>
            </a:pPr>
            <a:endParaRPr/>
          </a:p>
        </p:txBody>
      </p:sp>
      <p:sp>
        <p:nvSpPr>
          <p:cNvPr id="12" name="Google Shape;84;p13" hidden="0"/>
          <p:cNvSpPr>
            <a:spLocks noAdjustHandles="0" noChangeArrowheads="0"/>
          </p:cNvSpPr>
          <p:nvPr isPhoto="0" userDrawn="0">
            <p:ph type="title" idx="5" hasCustomPrompt="1"/>
          </p:nvPr>
        </p:nvSpPr>
        <p:spPr bwMode="auto">
          <a:xfrm>
            <a:off x="3628997" y="1172200"/>
            <a:ext cx="659100" cy="572100"/>
          </a:xfrm>
          <a:prstGeom prst="rect">
            <a:avLst/>
          </a:prstGeom>
        </p:spPr>
        <p:txBody>
          <a:bodyPr spcFirstLastPara="1" wrap="square" lIns="91425" tIns="91425" rIns="91425" bIns="91425" anchor="b" anchorCtr="0">
            <a:noAutofit/>
          </a:bodyPr>
          <a:lstStyle>
            <a:lvl1pPr lvl="0" algn="ctr">
              <a:spcBef>
                <a:spcPts val="0"/>
              </a:spcBef>
              <a:spcAft>
                <a:spcPts val="0"/>
              </a:spcAft>
              <a:buSzPts val="3700"/>
              <a:buNone/>
              <a:defRPr sz="3000"/>
            </a:lvl1pPr>
            <a:lvl2pPr lvl="1" algn="ctr">
              <a:spcBef>
                <a:spcPts val="0"/>
              </a:spcBef>
              <a:spcAft>
                <a:spcPts val="0"/>
              </a:spcAft>
              <a:buSzPts val="3700"/>
              <a:buNone/>
              <a:defRPr sz="3700"/>
            </a:lvl2pPr>
            <a:lvl3pPr lvl="2" algn="ctr">
              <a:spcBef>
                <a:spcPts val="0"/>
              </a:spcBef>
              <a:spcAft>
                <a:spcPts val="0"/>
              </a:spcAft>
              <a:buSzPts val="3700"/>
              <a:buNone/>
              <a:defRPr sz="3700"/>
            </a:lvl3pPr>
            <a:lvl4pPr lvl="3" algn="ctr">
              <a:spcBef>
                <a:spcPts val="0"/>
              </a:spcBef>
              <a:spcAft>
                <a:spcPts val="0"/>
              </a:spcAft>
              <a:buSzPts val="3700"/>
              <a:buNone/>
              <a:defRPr sz="3700"/>
            </a:lvl4pPr>
            <a:lvl5pPr lvl="4" algn="ctr">
              <a:spcBef>
                <a:spcPts val="0"/>
              </a:spcBef>
              <a:spcAft>
                <a:spcPts val="0"/>
              </a:spcAft>
              <a:buSzPts val="3700"/>
              <a:buNone/>
              <a:defRPr sz="3700"/>
            </a:lvl5pPr>
            <a:lvl6pPr lvl="5" algn="ctr">
              <a:spcBef>
                <a:spcPts val="0"/>
              </a:spcBef>
              <a:spcAft>
                <a:spcPts val="0"/>
              </a:spcAft>
              <a:buSzPts val="3700"/>
              <a:buNone/>
              <a:defRPr sz="3700"/>
            </a:lvl6pPr>
            <a:lvl7pPr lvl="6" algn="ctr">
              <a:spcBef>
                <a:spcPts val="0"/>
              </a:spcBef>
              <a:spcAft>
                <a:spcPts val="0"/>
              </a:spcAft>
              <a:buSzPts val="3700"/>
              <a:buNone/>
              <a:defRPr sz="3700"/>
            </a:lvl7pPr>
            <a:lvl8pPr lvl="7" algn="ctr">
              <a:spcBef>
                <a:spcPts val="0"/>
              </a:spcBef>
              <a:spcAft>
                <a:spcPts val="0"/>
              </a:spcAft>
              <a:buSzPts val="3700"/>
              <a:buNone/>
              <a:defRPr sz="3700"/>
            </a:lvl8pPr>
            <a:lvl9pPr lvl="8" algn="ctr">
              <a:spcBef>
                <a:spcPts val="0"/>
              </a:spcBef>
              <a:spcAft>
                <a:spcPts val="0"/>
              </a:spcAft>
              <a:buSzPts val="3700"/>
              <a:buNone/>
              <a:defRPr sz="3700"/>
            </a:lvl9pPr>
          </a:lstStyle>
          <a:p>
            <a:pPr>
              <a:defRPr/>
            </a:pPr>
            <a:r>
              <a:rPr/>
              <a:t>xx%</a:t>
            </a:r>
            <a:endParaRPr/>
          </a:p>
        </p:txBody>
      </p:sp>
      <p:sp>
        <p:nvSpPr>
          <p:cNvPr id="13" name="Google Shape;85;p13" hidden="0"/>
          <p:cNvSpPr>
            <a:spLocks noAdjustHandles="0" noChangeArrowheads="0"/>
          </p:cNvSpPr>
          <p:nvPr isPhoto="0" userDrawn="0">
            <p:ph type="title" idx="6" hasCustomPrompt="1"/>
          </p:nvPr>
        </p:nvSpPr>
        <p:spPr bwMode="auto">
          <a:xfrm>
            <a:off x="4879628" y="1172875"/>
            <a:ext cx="738300" cy="572100"/>
          </a:xfrm>
          <a:prstGeom prst="rect">
            <a:avLst/>
          </a:prstGeom>
        </p:spPr>
        <p:txBody>
          <a:bodyPr spcFirstLastPara="1" wrap="square" lIns="91425" tIns="91425" rIns="91425" bIns="91425" anchor="b" anchorCtr="0">
            <a:noAutofit/>
          </a:bodyPr>
          <a:lstStyle>
            <a:lvl1pPr lvl="0" algn="ctr">
              <a:spcBef>
                <a:spcPts val="0"/>
              </a:spcBef>
              <a:spcAft>
                <a:spcPts val="0"/>
              </a:spcAft>
              <a:buSzPts val="3700"/>
              <a:buNone/>
              <a:defRPr sz="3000"/>
            </a:lvl1pPr>
            <a:lvl2pPr lvl="1" algn="ctr">
              <a:spcBef>
                <a:spcPts val="0"/>
              </a:spcBef>
              <a:spcAft>
                <a:spcPts val="0"/>
              </a:spcAft>
              <a:buSzPts val="3700"/>
              <a:buNone/>
              <a:defRPr sz="3700"/>
            </a:lvl2pPr>
            <a:lvl3pPr lvl="2" algn="ctr">
              <a:spcBef>
                <a:spcPts val="0"/>
              </a:spcBef>
              <a:spcAft>
                <a:spcPts val="0"/>
              </a:spcAft>
              <a:buSzPts val="3700"/>
              <a:buNone/>
              <a:defRPr sz="3700"/>
            </a:lvl3pPr>
            <a:lvl4pPr lvl="3" algn="ctr">
              <a:spcBef>
                <a:spcPts val="0"/>
              </a:spcBef>
              <a:spcAft>
                <a:spcPts val="0"/>
              </a:spcAft>
              <a:buSzPts val="3700"/>
              <a:buNone/>
              <a:defRPr sz="3700"/>
            </a:lvl4pPr>
            <a:lvl5pPr lvl="4" algn="ctr">
              <a:spcBef>
                <a:spcPts val="0"/>
              </a:spcBef>
              <a:spcAft>
                <a:spcPts val="0"/>
              </a:spcAft>
              <a:buSzPts val="3700"/>
              <a:buNone/>
              <a:defRPr sz="3700"/>
            </a:lvl5pPr>
            <a:lvl6pPr lvl="5" algn="ctr">
              <a:spcBef>
                <a:spcPts val="0"/>
              </a:spcBef>
              <a:spcAft>
                <a:spcPts val="0"/>
              </a:spcAft>
              <a:buSzPts val="3700"/>
              <a:buNone/>
              <a:defRPr sz="3700"/>
            </a:lvl6pPr>
            <a:lvl7pPr lvl="6" algn="ctr">
              <a:spcBef>
                <a:spcPts val="0"/>
              </a:spcBef>
              <a:spcAft>
                <a:spcPts val="0"/>
              </a:spcAft>
              <a:buSzPts val="3700"/>
              <a:buNone/>
              <a:defRPr sz="3700"/>
            </a:lvl7pPr>
            <a:lvl8pPr lvl="7" algn="ctr">
              <a:spcBef>
                <a:spcPts val="0"/>
              </a:spcBef>
              <a:spcAft>
                <a:spcPts val="0"/>
              </a:spcAft>
              <a:buSzPts val="3700"/>
              <a:buNone/>
              <a:defRPr sz="3700"/>
            </a:lvl8pPr>
            <a:lvl9pPr lvl="8" algn="ctr">
              <a:spcBef>
                <a:spcPts val="0"/>
              </a:spcBef>
              <a:spcAft>
                <a:spcPts val="0"/>
              </a:spcAft>
              <a:buSzPts val="3700"/>
              <a:buNone/>
              <a:defRPr sz="3700"/>
            </a:lvl9pPr>
          </a:lstStyle>
          <a:p>
            <a:pPr>
              <a:defRPr/>
            </a:pPr>
            <a:r>
              <a:rPr/>
              <a:t>xx%</a:t>
            </a:r>
            <a:endParaRPr/>
          </a:p>
        </p:txBody>
      </p:sp>
      <p:sp>
        <p:nvSpPr>
          <p:cNvPr id="14" name="Google Shape;86;p13" hidden="0"/>
          <p:cNvSpPr>
            <a:spLocks noAdjustHandles="0" noChangeArrowheads="0"/>
          </p:cNvSpPr>
          <p:nvPr isPhoto="0" userDrawn="0">
            <p:ph type="title" idx="7" hasCustomPrompt="1"/>
          </p:nvPr>
        </p:nvSpPr>
        <p:spPr bwMode="auto">
          <a:xfrm>
            <a:off x="3549852" y="2964000"/>
            <a:ext cx="672000" cy="572100"/>
          </a:xfrm>
          <a:prstGeom prst="rect">
            <a:avLst/>
          </a:prstGeom>
        </p:spPr>
        <p:txBody>
          <a:bodyPr spcFirstLastPara="1" wrap="square" lIns="91425" tIns="91425" rIns="91425" bIns="91425" anchor="b" anchorCtr="0">
            <a:noAutofit/>
          </a:bodyPr>
          <a:lstStyle>
            <a:lvl1pPr lvl="0" algn="r">
              <a:spcBef>
                <a:spcPts val="0"/>
              </a:spcBef>
              <a:spcAft>
                <a:spcPts val="0"/>
              </a:spcAft>
              <a:buSzPts val="3700"/>
              <a:buNone/>
              <a:defRPr sz="3000"/>
            </a:lvl1pPr>
            <a:lvl2pPr lvl="1" algn="r">
              <a:spcBef>
                <a:spcPts val="0"/>
              </a:spcBef>
              <a:spcAft>
                <a:spcPts val="0"/>
              </a:spcAft>
              <a:buSzPts val="3700"/>
              <a:buNone/>
              <a:defRPr sz="3700"/>
            </a:lvl2pPr>
            <a:lvl3pPr lvl="2" algn="r">
              <a:spcBef>
                <a:spcPts val="0"/>
              </a:spcBef>
              <a:spcAft>
                <a:spcPts val="0"/>
              </a:spcAft>
              <a:buSzPts val="3700"/>
              <a:buNone/>
              <a:defRPr sz="3700"/>
            </a:lvl3pPr>
            <a:lvl4pPr lvl="3" algn="r">
              <a:spcBef>
                <a:spcPts val="0"/>
              </a:spcBef>
              <a:spcAft>
                <a:spcPts val="0"/>
              </a:spcAft>
              <a:buSzPts val="3700"/>
              <a:buNone/>
              <a:defRPr sz="3700"/>
            </a:lvl4pPr>
            <a:lvl5pPr lvl="4" algn="r">
              <a:spcBef>
                <a:spcPts val="0"/>
              </a:spcBef>
              <a:spcAft>
                <a:spcPts val="0"/>
              </a:spcAft>
              <a:buSzPts val="3700"/>
              <a:buNone/>
              <a:defRPr sz="3700"/>
            </a:lvl5pPr>
            <a:lvl6pPr lvl="5" algn="r">
              <a:spcBef>
                <a:spcPts val="0"/>
              </a:spcBef>
              <a:spcAft>
                <a:spcPts val="0"/>
              </a:spcAft>
              <a:buSzPts val="3700"/>
              <a:buNone/>
              <a:defRPr sz="3700"/>
            </a:lvl6pPr>
            <a:lvl7pPr lvl="6" algn="r">
              <a:spcBef>
                <a:spcPts val="0"/>
              </a:spcBef>
              <a:spcAft>
                <a:spcPts val="0"/>
              </a:spcAft>
              <a:buSzPts val="3700"/>
              <a:buNone/>
              <a:defRPr sz="3700"/>
            </a:lvl7pPr>
            <a:lvl8pPr lvl="7" algn="r">
              <a:spcBef>
                <a:spcPts val="0"/>
              </a:spcBef>
              <a:spcAft>
                <a:spcPts val="0"/>
              </a:spcAft>
              <a:buSzPts val="3700"/>
              <a:buNone/>
              <a:defRPr sz="3700"/>
            </a:lvl8pPr>
            <a:lvl9pPr lvl="8" algn="r">
              <a:spcBef>
                <a:spcPts val="0"/>
              </a:spcBef>
              <a:spcAft>
                <a:spcPts val="0"/>
              </a:spcAft>
              <a:buSzPts val="3700"/>
              <a:buNone/>
              <a:defRPr sz="3700"/>
            </a:lvl9pPr>
          </a:lstStyle>
          <a:p>
            <a:pPr>
              <a:defRPr/>
            </a:pPr>
            <a:r>
              <a:rPr/>
              <a:t>xx%</a:t>
            </a:r>
            <a:endParaRPr/>
          </a:p>
        </p:txBody>
      </p:sp>
      <p:sp>
        <p:nvSpPr>
          <p:cNvPr id="15" name="Google Shape;87;p13" hidden="0"/>
          <p:cNvSpPr>
            <a:spLocks noAdjustHandles="0" noChangeArrowheads="0"/>
          </p:cNvSpPr>
          <p:nvPr isPhoto="0" userDrawn="0">
            <p:ph type="title" idx="8" hasCustomPrompt="1"/>
          </p:nvPr>
        </p:nvSpPr>
        <p:spPr bwMode="auto">
          <a:xfrm>
            <a:off x="4885469" y="2964000"/>
            <a:ext cx="738300" cy="572100"/>
          </a:xfrm>
          <a:prstGeom prst="rect">
            <a:avLst/>
          </a:prstGeom>
        </p:spPr>
        <p:txBody>
          <a:bodyPr spcFirstLastPara="1" wrap="square" lIns="91425" tIns="91425" rIns="91425" bIns="91425" anchor="b" anchorCtr="0">
            <a:noAutofit/>
          </a:bodyPr>
          <a:lstStyle>
            <a:lvl1pPr lvl="0" algn="r">
              <a:spcBef>
                <a:spcPts val="0"/>
              </a:spcBef>
              <a:spcAft>
                <a:spcPts val="0"/>
              </a:spcAft>
              <a:buSzPts val="3700"/>
              <a:buNone/>
              <a:defRPr sz="3000"/>
            </a:lvl1pPr>
            <a:lvl2pPr lvl="1" algn="r">
              <a:spcBef>
                <a:spcPts val="0"/>
              </a:spcBef>
              <a:spcAft>
                <a:spcPts val="0"/>
              </a:spcAft>
              <a:buSzPts val="3700"/>
              <a:buNone/>
              <a:defRPr sz="3700"/>
            </a:lvl2pPr>
            <a:lvl3pPr lvl="2" algn="r">
              <a:spcBef>
                <a:spcPts val="0"/>
              </a:spcBef>
              <a:spcAft>
                <a:spcPts val="0"/>
              </a:spcAft>
              <a:buSzPts val="3700"/>
              <a:buNone/>
              <a:defRPr sz="3700"/>
            </a:lvl3pPr>
            <a:lvl4pPr lvl="3" algn="r">
              <a:spcBef>
                <a:spcPts val="0"/>
              </a:spcBef>
              <a:spcAft>
                <a:spcPts val="0"/>
              </a:spcAft>
              <a:buSzPts val="3700"/>
              <a:buNone/>
              <a:defRPr sz="3700"/>
            </a:lvl4pPr>
            <a:lvl5pPr lvl="4" algn="r">
              <a:spcBef>
                <a:spcPts val="0"/>
              </a:spcBef>
              <a:spcAft>
                <a:spcPts val="0"/>
              </a:spcAft>
              <a:buSzPts val="3700"/>
              <a:buNone/>
              <a:defRPr sz="3700"/>
            </a:lvl5pPr>
            <a:lvl6pPr lvl="5" algn="r">
              <a:spcBef>
                <a:spcPts val="0"/>
              </a:spcBef>
              <a:spcAft>
                <a:spcPts val="0"/>
              </a:spcAft>
              <a:buSzPts val="3700"/>
              <a:buNone/>
              <a:defRPr sz="3700"/>
            </a:lvl6pPr>
            <a:lvl7pPr lvl="6" algn="r">
              <a:spcBef>
                <a:spcPts val="0"/>
              </a:spcBef>
              <a:spcAft>
                <a:spcPts val="0"/>
              </a:spcAft>
              <a:buSzPts val="3700"/>
              <a:buNone/>
              <a:defRPr sz="3700"/>
            </a:lvl7pPr>
            <a:lvl8pPr lvl="7" algn="r">
              <a:spcBef>
                <a:spcPts val="0"/>
              </a:spcBef>
              <a:spcAft>
                <a:spcPts val="0"/>
              </a:spcAft>
              <a:buSzPts val="3700"/>
              <a:buNone/>
              <a:defRPr sz="3700"/>
            </a:lvl8pPr>
            <a:lvl9pPr lvl="8" algn="r">
              <a:spcBef>
                <a:spcPts val="0"/>
              </a:spcBef>
              <a:spcAft>
                <a:spcPts val="0"/>
              </a:spcAft>
              <a:buSzPts val="3700"/>
              <a:buNone/>
              <a:defRPr sz="3700"/>
            </a:lvl9pPr>
          </a:lstStyle>
          <a:p>
            <a:pPr>
              <a:defRPr/>
            </a:pPr>
            <a:r>
              <a:rPr/>
              <a:t>xx%</a:t>
            </a:r>
            <a:endParaRPr/>
          </a:p>
        </p:txBody>
      </p:sp>
      <p:sp>
        <p:nvSpPr>
          <p:cNvPr id="16" name="Google Shape;88;p13" hidden="0"/>
          <p:cNvSpPr>
            <a:spLocks noAdjustHandles="0" noChangeArrowheads="0"/>
          </p:cNvSpPr>
          <p:nvPr isPhoto="0" userDrawn="0">
            <p:ph type="subTitle" idx="9" hasCustomPrompt="0"/>
          </p:nvPr>
        </p:nvSpPr>
        <p:spPr bwMode="auto">
          <a:xfrm>
            <a:off x="4969825" y="1669575"/>
            <a:ext cx="2024700" cy="381899"/>
          </a:xfrm>
          <a:prstGeom prst="rect">
            <a:avLst/>
          </a:prstGeom>
          <a:solidFill>
            <a:srgbClr val="FFFFFF"/>
          </a:solidFill>
          <a:ln>
            <a:noFill/>
          </a:ln>
        </p:spPr>
        <p:txBody>
          <a:bodyPr spcFirstLastPara="1" wrap="square" lIns="91425" tIns="91425" rIns="91425" bIns="91425" anchor="ctr" anchorCtr="0">
            <a:noAutofit/>
          </a:bodyPr>
          <a:lstStyle>
            <a:lvl1pPr lvl="0">
              <a:spcBef>
                <a:spcPts val="0"/>
              </a:spcBef>
              <a:spcAft>
                <a:spcPts val="0"/>
              </a:spcAft>
              <a:buNone/>
              <a:defRPr sz="1800" b="1">
                <a:solidFill>
                  <a:schemeClr val="dk2"/>
                </a:solidFill>
                <a:latin typeface="Overpass"/>
                <a:ea typeface="Overpass"/>
                <a:cs typeface="Overpass"/>
              </a:defRPr>
            </a:lvl1pPr>
            <a:lvl2pPr lvl="1">
              <a:spcBef>
                <a:spcPts val="0"/>
              </a:spcBef>
              <a:spcAft>
                <a:spcPts val="0"/>
              </a:spcAft>
              <a:buNone/>
              <a:defRPr sz="1800" b="1">
                <a:solidFill>
                  <a:schemeClr val="dk2"/>
                </a:solidFill>
                <a:latin typeface="Overpass"/>
                <a:ea typeface="Overpass"/>
                <a:cs typeface="Overpass"/>
              </a:defRPr>
            </a:lvl2pPr>
            <a:lvl3pPr lvl="2">
              <a:spcBef>
                <a:spcPts val="0"/>
              </a:spcBef>
              <a:spcAft>
                <a:spcPts val="0"/>
              </a:spcAft>
              <a:buNone/>
              <a:defRPr sz="1800" b="1">
                <a:solidFill>
                  <a:schemeClr val="dk2"/>
                </a:solidFill>
                <a:latin typeface="Overpass"/>
                <a:ea typeface="Overpass"/>
                <a:cs typeface="Overpass"/>
              </a:defRPr>
            </a:lvl3pPr>
            <a:lvl4pPr lvl="3">
              <a:spcBef>
                <a:spcPts val="0"/>
              </a:spcBef>
              <a:spcAft>
                <a:spcPts val="0"/>
              </a:spcAft>
              <a:buNone/>
              <a:defRPr sz="1800" b="1">
                <a:solidFill>
                  <a:schemeClr val="dk2"/>
                </a:solidFill>
                <a:latin typeface="Overpass"/>
                <a:ea typeface="Overpass"/>
                <a:cs typeface="Overpass"/>
              </a:defRPr>
            </a:lvl4pPr>
            <a:lvl5pPr lvl="4">
              <a:spcBef>
                <a:spcPts val="0"/>
              </a:spcBef>
              <a:spcAft>
                <a:spcPts val="0"/>
              </a:spcAft>
              <a:buNone/>
              <a:defRPr sz="1800" b="1">
                <a:solidFill>
                  <a:schemeClr val="dk2"/>
                </a:solidFill>
                <a:latin typeface="Overpass"/>
                <a:ea typeface="Overpass"/>
                <a:cs typeface="Overpass"/>
              </a:defRPr>
            </a:lvl5pPr>
            <a:lvl6pPr lvl="5">
              <a:spcBef>
                <a:spcPts val="0"/>
              </a:spcBef>
              <a:spcAft>
                <a:spcPts val="0"/>
              </a:spcAft>
              <a:buNone/>
              <a:defRPr sz="1800" b="1">
                <a:solidFill>
                  <a:schemeClr val="dk2"/>
                </a:solidFill>
                <a:latin typeface="Overpass"/>
                <a:ea typeface="Overpass"/>
                <a:cs typeface="Overpass"/>
              </a:defRPr>
            </a:lvl6pPr>
            <a:lvl7pPr lvl="6">
              <a:spcBef>
                <a:spcPts val="0"/>
              </a:spcBef>
              <a:spcAft>
                <a:spcPts val="0"/>
              </a:spcAft>
              <a:buNone/>
              <a:defRPr sz="1800" b="1">
                <a:solidFill>
                  <a:schemeClr val="dk2"/>
                </a:solidFill>
                <a:latin typeface="Overpass"/>
                <a:ea typeface="Overpass"/>
                <a:cs typeface="Overpass"/>
              </a:defRPr>
            </a:lvl7pPr>
            <a:lvl8pPr lvl="7">
              <a:spcBef>
                <a:spcPts val="0"/>
              </a:spcBef>
              <a:spcAft>
                <a:spcPts val="0"/>
              </a:spcAft>
              <a:buNone/>
              <a:defRPr sz="1800" b="1">
                <a:solidFill>
                  <a:schemeClr val="dk2"/>
                </a:solidFill>
                <a:latin typeface="Overpass"/>
                <a:ea typeface="Overpass"/>
                <a:cs typeface="Overpass"/>
              </a:defRPr>
            </a:lvl8pPr>
            <a:lvl9pPr lvl="8">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7" name="Google Shape;89;p13" hidden="0"/>
          <p:cNvSpPr>
            <a:spLocks noAdjustHandles="0" noChangeArrowheads="0"/>
          </p:cNvSpPr>
          <p:nvPr isPhoto="0" userDrawn="0">
            <p:ph type="subTitle" idx="13" hasCustomPrompt="0"/>
          </p:nvPr>
        </p:nvSpPr>
        <p:spPr bwMode="auto">
          <a:xfrm>
            <a:off x="4969825" y="3461149"/>
            <a:ext cx="2024700" cy="381899"/>
          </a:xfrm>
          <a:prstGeom prst="rect">
            <a:avLst/>
          </a:prstGeom>
          <a:solidFill>
            <a:srgbClr val="FFFFFF"/>
          </a:solidFill>
          <a:ln>
            <a:noFill/>
          </a:ln>
        </p:spPr>
        <p:txBody>
          <a:bodyPr spcFirstLastPara="1" wrap="square" lIns="91425" tIns="91425" rIns="91425" bIns="91425" anchor="ctr" anchorCtr="0">
            <a:noAutofit/>
          </a:bodyPr>
          <a:lstStyle>
            <a:lvl1pPr lvl="0">
              <a:spcBef>
                <a:spcPts val="0"/>
              </a:spcBef>
              <a:spcAft>
                <a:spcPts val="0"/>
              </a:spcAft>
              <a:buNone/>
              <a:defRPr sz="1800" b="1">
                <a:solidFill>
                  <a:schemeClr val="dk2"/>
                </a:solidFill>
                <a:latin typeface="Overpass"/>
                <a:ea typeface="Overpass"/>
                <a:cs typeface="Overpass"/>
              </a:defRPr>
            </a:lvl1pPr>
            <a:lvl2pPr lvl="1">
              <a:spcBef>
                <a:spcPts val="0"/>
              </a:spcBef>
              <a:spcAft>
                <a:spcPts val="0"/>
              </a:spcAft>
              <a:buNone/>
              <a:defRPr sz="1800" b="1">
                <a:solidFill>
                  <a:schemeClr val="dk2"/>
                </a:solidFill>
                <a:latin typeface="Overpass"/>
                <a:ea typeface="Overpass"/>
                <a:cs typeface="Overpass"/>
              </a:defRPr>
            </a:lvl2pPr>
            <a:lvl3pPr lvl="2">
              <a:spcBef>
                <a:spcPts val="0"/>
              </a:spcBef>
              <a:spcAft>
                <a:spcPts val="0"/>
              </a:spcAft>
              <a:buNone/>
              <a:defRPr sz="1800" b="1">
                <a:solidFill>
                  <a:schemeClr val="dk2"/>
                </a:solidFill>
                <a:latin typeface="Overpass"/>
                <a:ea typeface="Overpass"/>
                <a:cs typeface="Overpass"/>
              </a:defRPr>
            </a:lvl3pPr>
            <a:lvl4pPr lvl="3">
              <a:spcBef>
                <a:spcPts val="0"/>
              </a:spcBef>
              <a:spcAft>
                <a:spcPts val="0"/>
              </a:spcAft>
              <a:buNone/>
              <a:defRPr sz="1800" b="1">
                <a:solidFill>
                  <a:schemeClr val="dk2"/>
                </a:solidFill>
                <a:latin typeface="Overpass"/>
                <a:ea typeface="Overpass"/>
                <a:cs typeface="Overpass"/>
              </a:defRPr>
            </a:lvl4pPr>
            <a:lvl5pPr lvl="4">
              <a:spcBef>
                <a:spcPts val="0"/>
              </a:spcBef>
              <a:spcAft>
                <a:spcPts val="0"/>
              </a:spcAft>
              <a:buNone/>
              <a:defRPr sz="1800" b="1">
                <a:solidFill>
                  <a:schemeClr val="dk2"/>
                </a:solidFill>
                <a:latin typeface="Overpass"/>
                <a:ea typeface="Overpass"/>
                <a:cs typeface="Overpass"/>
              </a:defRPr>
            </a:lvl5pPr>
            <a:lvl6pPr lvl="5">
              <a:spcBef>
                <a:spcPts val="0"/>
              </a:spcBef>
              <a:spcAft>
                <a:spcPts val="0"/>
              </a:spcAft>
              <a:buNone/>
              <a:defRPr sz="1800" b="1">
                <a:solidFill>
                  <a:schemeClr val="dk2"/>
                </a:solidFill>
                <a:latin typeface="Overpass"/>
                <a:ea typeface="Overpass"/>
                <a:cs typeface="Overpass"/>
              </a:defRPr>
            </a:lvl6pPr>
            <a:lvl7pPr lvl="6">
              <a:spcBef>
                <a:spcPts val="0"/>
              </a:spcBef>
              <a:spcAft>
                <a:spcPts val="0"/>
              </a:spcAft>
              <a:buNone/>
              <a:defRPr sz="1800" b="1">
                <a:solidFill>
                  <a:schemeClr val="dk2"/>
                </a:solidFill>
                <a:latin typeface="Overpass"/>
                <a:ea typeface="Overpass"/>
                <a:cs typeface="Overpass"/>
              </a:defRPr>
            </a:lvl7pPr>
            <a:lvl8pPr lvl="7">
              <a:spcBef>
                <a:spcPts val="0"/>
              </a:spcBef>
              <a:spcAft>
                <a:spcPts val="0"/>
              </a:spcAft>
              <a:buNone/>
              <a:defRPr sz="1800" b="1">
                <a:solidFill>
                  <a:schemeClr val="dk2"/>
                </a:solidFill>
                <a:latin typeface="Overpass"/>
                <a:ea typeface="Overpass"/>
                <a:cs typeface="Overpass"/>
              </a:defRPr>
            </a:lvl8pPr>
            <a:lvl9pPr lvl="8">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8" name="Google Shape;90;p13" hidden="0"/>
          <p:cNvSpPr>
            <a:spLocks noAdjustHandles="0" noChangeArrowheads="0"/>
          </p:cNvSpPr>
          <p:nvPr isPhoto="0" userDrawn="0">
            <p:ph type="subTitle" idx="14" hasCustomPrompt="0"/>
          </p:nvPr>
        </p:nvSpPr>
        <p:spPr bwMode="auto">
          <a:xfrm>
            <a:off x="4922198" y="2018745"/>
            <a:ext cx="2529900" cy="601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600">
                <a:solidFill>
                  <a:schemeClr val="dk2"/>
                </a:solidFill>
                <a:latin typeface="Overpass Light"/>
                <a:ea typeface="Overpass Light"/>
                <a:cs typeface="Overpass Light"/>
              </a:defRPr>
            </a:lvl1pPr>
            <a:lvl2pPr lvl="1">
              <a:spcBef>
                <a:spcPts val="0"/>
              </a:spcBef>
              <a:spcAft>
                <a:spcPts val="0"/>
              </a:spcAft>
              <a:buNone/>
              <a:defRPr sz="1600">
                <a:solidFill>
                  <a:schemeClr val="dk2"/>
                </a:solidFill>
                <a:latin typeface="Overpass Light"/>
                <a:ea typeface="Overpass Light"/>
                <a:cs typeface="Overpass Light"/>
              </a:defRPr>
            </a:lvl2pPr>
            <a:lvl3pPr lvl="2">
              <a:spcBef>
                <a:spcPts val="0"/>
              </a:spcBef>
              <a:spcAft>
                <a:spcPts val="0"/>
              </a:spcAft>
              <a:buNone/>
              <a:defRPr sz="1600">
                <a:solidFill>
                  <a:schemeClr val="dk2"/>
                </a:solidFill>
                <a:latin typeface="Overpass Light"/>
                <a:ea typeface="Overpass Light"/>
                <a:cs typeface="Overpass Light"/>
              </a:defRPr>
            </a:lvl3pPr>
            <a:lvl4pPr lvl="3">
              <a:spcBef>
                <a:spcPts val="0"/>
              </a:spcBef>
              <a:spcAft>
                <a:spcPts val="0"/>
              </a:spcAft>
              <a:buNone/>
              <a:defRPr sz="1600">
                <a:solidFill>
                  <a:schemeClr val="dk2"/>
                </a:solidFill>
                <a:latin typeface="Overpass Light"/>
                <a:ea typeface="Overpass Light"/>
                <a:cs typeface="Overpass Light"/>
              </a:defRPr>
            </a:lvl4pPr>
            <a:lvl5pPr lvl="4">
              <a:spcBef>
                <a:spcPts val="0"/>
              </a:spcBef>
              <a:spcAft>
                <a:spcPts val="0"/>
              </a:spcAft>
              <a:buNone/>
              <a:defRPr sz="1600">
                <a:solidFill>
                  <a:schemeClr val="dk2"/>
                </a:solidFill>
                <a:latin typeface="Overpass Light"/>
                <a:ea typeface="Overpass Light"/>
                <a:cs typeface="Overpass Light"/>
              </a:defRPr>
            </a:lvl5pPr>
            <a:lvl6pPr lvl="5">
              <a:spcBef>
                <a:spcPts val="0"/>
              </a:spcBef>
              <a:spcAft>
                <a:spcPts val="0"/>
              </a:spcAft>
              <a:buNone/>
              <a:defRPr sz="1600">
                <a:solidFill>
                  <a:schemeClr val="dk2"/>
                </a:solidFill>
                <a:latin typeface="Overpass Light"/>
                <a:ea typeface="Overpass Light"/>
                <a:cs typeface="Overpass Light"/>
              </a:defRPr>
            </a:lvl6pPr>
            <a:lvl7pPr lvl="6">
              <a:spcBef>
                <a:spcPts val="0"/>
              </a:spcBef>
              <a:spcAft>
                <a:spcPts val="0"/>
              </a:spcAft>
              <a:buNone/>
              <a:defRPr sz="1600">
                <a:solidFill>
                  <a:schemeClr val="dk2"/>
                </a:solidFill>
                <a:latin typeface="Overpass Light"/>
                <a:ea typeface="Overpass Light"/>
                <a:cs typeface="Overpass Light"/>
              </a:defRPr>
            </a:lvl7pPr>
            <a:lvl8pPr lvl="7">
              <a:spcBef>
                <a:spcPts val="0"/>
              </a:spcBef>
              <a:spcAft>
                <a:spcPts val="0"/>
              </a:spcAft>
              <a:buNone/>
              <a:defRPr sz="1600">
                <a:solidFill>
                  <a:schemeClr val="dk2"/>
                </a:solidFill>
                <a:latin typeface="Overpass Light"/>
                <a:ea typeface="Overpass Light"/>
                <a:cs typeface="Overpass Light"/>
              </a:defRPr>
            </a:lvl8pPr>
            <a:lvl9pPr lvl="8">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
        <p:nvSpPr>
          <p:cNvPr id="19" name="Google Shape;91;p13" hidden="0"/>
          <p:cNvSpPr>
            <a:spLocks noAdjustHandles="0" noChangeArrowheads="0"/>
          </p:cNvSpPr>
          <p:nvPr isPhoto="0" userDrawn="0">
            <p:ph type="subTitle" idx="15" hasCustomPrompt="0"/>
          </p:nvPr>
        </p:nvSpPr>
        <p:spPr bwMode="auto">
          <a:xfrm>
            <a:off x="4922198" y="3809768"/>
            <a:ext cx="2529900" cy="601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600">
                <a:solidFill>
                  <a:schemeClr val="dk2"/>
                </a:solidFill>
                <a:latin typeface="Overpass Light"/>
                <a:ea typeface="Overpass Light"/>
                <a:cs typeface="Overpass Light"/>
              </a:defRPr>
            </a:lvl1pPr>
            <a:lvl2pPr lvl="1">
              <a:spcBef>
                <a:spcPts val="0"/>
              </a:spcBef>
              <a:spcAft>
                <a:spcPts val="0"/>
              </a:spcAft>
              <a:buNone/>
              <a:defRPr sz="1600">
                <a:solidFill>
                  <a:schemeClr val="dk2"/>
                </a:solidFill>
                <a:latin typeface="Overpass Light"/>
                <a:ea typeface="Overpass Light"/>
                <a:cs typeface="Overpass Light"/>
              </a:defRPr>
            </a:lvl2pPr>
            <a:lvl3pPr lvl="2">
              <a:spcBef>
                <a:spcPts val="0"/>
              </a:spcBef>
              <a:spcAft>
                <a:spcPts val="0"/>
              </a:spcAft>
              <a:buNone/>
              <a:defRPr sz="1600">
                <a:solidFill>
                  <a:schemeClr val="dk2"/>
                </a:solidFill>
                <a:latin typeface="Overpass Light"/>
                <a:ea typeface="Overpass Light"/>
                <a:cs typeface="Overpass Light"/>
              </a:defRPr>
            </a:lvl3pPr>
            <a:lvl4pPr lvl="3">
              <a:spcBef>
                <a:spcPts val="0"/>
              </a:spcBef>
              <a:spcAft>
                <a:spcPts val="0"/>
              </a:spcAft>
              <a:buNone/>
              <a:defRPr sz="1600">
                <a:solidFill>
                  <a:schemeClr val="dk2"/>
                </a:solidFill>
                <a:latin typeface="Overpass Light"/>
                <a:ea typeface="Overpass Light"/>
                <a:cs typeface="Overpass Light"/>
              </a:defRPr>
            </a:lvl4pPr>
            <a:lvl5pPr lvl="4">
              <a:spcBef>
                <a:spcPts val="0"/>
              </a:spcBef>
              <a:spcAft>
                <a:spcPts val="0"/>
              </a:spcAft>
              <a:buNone/>
              <a:defRPr sz="1600">
                <a:solidFill>
                  <a:schemeClr val="dk2"/>
                </a:solidFill>
                <a:latin typeface="Overpass Light"/>
                <a:ea typeface="Overpass Light"/>
                <a:cs typeface="Overpass Light"/>
              </a:defRPr>
            </a:lvl5pPr>
            <a:lvl6pPr lvl="5">
              <a:spcBef>
                <a:spcPts val="0"/>
              </a:spcBef>
              <a:spcAft>
                <a:spcPts val="0"/>
              </a:spcAft>
              <a:buNone/>
              <a:defRPr sz="1600">
                <a:solidFill>
                  <a:schemeClr val="dk2"/>
                </a:solidFill>
                <a:latin typeface="Overpass Light"/>
                <a:ea typeface="Overpass Light"/>
                <a:cs typeface="Overpass Light"/>
              </a:defRPr>
            </a:lvl6pPr>
            <a:lvl7pPr lvl="6">
              <a:spcBef>
                <a:spcPts val="0"/>
              </a:spcBef>
              <a:spcAft>
                <a:spcPts val="0"/>
              </a:spcAft>
              <a:buNone/>
              <a:defRPr sz="1600">
                <a:solidFill>
                  <a:schemeClr val="dk2"/>
                </a:solidFill>
                <a:latin typeface="Overpass Light"/>
                <a:ea typeface="Overpass Light"/>
                <a:cs typeface="Overpass Light"/>
              </a:defRPr>
            </a:lvl7pPr>
            <a:lvl8pPr lvl="7">
              <a:spcBef>
                <a:spcPts val="0"/>
              </a:spcBef>
              <a:spcAft>
                <a:spcPts val="0"/>
              </a:spcAft>
              <a:buNone/>
              <a:defRPr sz="1600">
                <a:solidFill>
                  <a:schemeClr val="dk2"/>
                </a:solidFill>
                <a:latin typeface="Overpass Light"/>
                <a:ea typeface="Overpass Light"/>
                <a:cs typeface="Overpass Light"/>
              </a:defRPr>
            </a:lvl8pPr>
            <a:lvl9pPr lvl="8">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2" preserve="0" showMasterPhAnim="0" userDrawn="1">
  <p:cSld name="TITLE_AND_BODY_1">
    <p:spTree>
      <p:nvGrpSpPr>
        <p:cNvPr id="1" name="" hidden="0"/>
        <p:cNvGrpSpPr/>
        <p:nvPr isPhoto="0" userDrawn="0"/>
      </p:nvGrpSpPr>
      <p:grpSpPr bwMode="auto">
        <a:xfrm>
          <a:off x="0" y="0"/>
          <a:ext cx="0" cy="0"/>
          <a:chOff x="0" y="0"/>
          <a:chExt cx="0" cy="0"/>
        </a:xfrm>
      </p:grpSpPr>
      <p:sp>
        <p:nvSpPr>
          <p:cNvPr id="4" name="Google Shape;93;p14" hidden="0"/>
          <p:cNvSpPr/>
          <p:nvPr isPhoto="0" userDrawn="0"/>
        </p:nvSpPr>
        <p:spPr bwMode="auto">
          <a:xfrm>
            <a:off x="392400" y="392900"/>
            <a:ext cx="83592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94;p14" hidden="0"/>
          <p:cNvSpPr>
            <a:spLocks noAdjustHandles="0" noChangeArrowheads="0"/>
          </p:cNvSpPr>
          <p:nvPr isPhoto="0" userDrawn="0">
            <p:ph type="title" hasCustomPrompt="0"/>
          </p:nvPr>
        </p:nvSpPr>
        <p:spPr bwMode="auto">
          <a:xfrm>
            <a:off x="625650" y="456368"/>
            <a:ext cx="78927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pPr>
              <a:defRPr/>
            </a:pPr>
            <a:endParaRPr/>
          </a:p>
        </p:txBody>
      </p:sp>
      <p:sp>
        <p:nvSpPr>
          <p:cNvPr id="6" name="Google Shape;95;p14" hidden="0"/>
          <p:cNvSpPr>
            <a:spLocks noAdjustHandles="0" noChangeArrowheads="0"/>
          </p:cNvSpPr>
          <p:nvPr isPhoto="0" userDrawn="0">
            <p:ph type="body" idx="1" hasCustomPrompt="0"/>
          </p:nvPr>
        </p:nvSpPr>
        <p:spPr bwMode="auto">
          <a:xfrm>
            <a:off x="723750" y="1152475"/>
            <a:ext cx="76965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Clr>
                <a:schemeClr val="dk2"/>
              </a:buClr>
              <a:buSzPts val="1400"/>
              <a:buFont typeface="Overpass Light"/>
              <a:buChar char="●"/>
              <a:defRPr>
                <a:solidFill>
                  <a:schemeClr val="dk2"/>
                </a:solidFill>
                <a:latin typeface="Overpass Light"/>
                <a:ea typeface="Overpass Light"/>
                <a:cs typeface="Overpass Light"/>
              </a:defRPr>
            </a:lvl1pPr>
            <a:lvl2pPr marL="914400" lvl="1" indent="-317500">
              <a:spcBef>
                <a:spcPts val="0"/>
              </a:spcBef>
              <a:spcAft>
                <a:spcPts val="0"/>
              </a:spcAft>
              <a:buClr>
                <a:schemeClr val="dk2"/>
              </a:buClr>
              <a:buSzPts val="1400"/>
              <a:buFont typeface="Overpass Light"/>
              <a:buChar char="○"/>
              <a:defRPr>
                <a:solidFill>
                  <a:schemeClr val="dk2"/>
                </a:solidFill>
                <a:latin typeface="Overpass Light"/>
                <a:ea typeface="Overpass Light"/>
                <a:cs typeface="Overpass Light"/>
              </a:defRPr>
            </a:lvl2pPr>
            <a:lvl3pPr marL="1371600" lvl="2" indent="-317500">
              <a:spcBef>
                <a:spcPts val="0"/>
              </a:spcBef>
              <a:spcAft>
                <a:spcPts val="0"/>
              </a:spcAft>
              <a:buClr>
                <a:schemeClr val="dk2"/>
              </a:buClr>
              <a:buSzPts val="1400"/>
              <a:buFont typeface="Overpass Light"/>
              <a:buChar char="■"/>
              <a:defRPr>
                <a:solidFill>
                  <a:schemeClr val="dk2"/>
                </a:solidFill>
                <a:latin typeface="Overpass Light"/>
                <a:ea typeface="Overpass Light"/>
                <a:cs typeface="Overpass Light"/>
              </a:defRPr>
            </a:lvl3pPr>
            <a:lvl4pPr marL="1828800" lvl="3" indent="-317500">
              <a:spcBef>
                <a:spcPts val="0"/>
              </a:spcBef>
              <a:spcAft>
                <a:spcPts val="0"/>
              </a:spcAft>
              <a:buClr>
                <a:schemeClr val="dk2"/>
              </a:buClr>
              <a:buSzPts val="1400"/>
              <a:buFont typeface="Overpass Light"/>
              <a:buChar char="●"/>
              <a:defRPr>
                <a:solidFill>
                  <a:schemeClr val="dk2"/>
                </a:solidFill>
                <a:latin typeface="Overpass Light"/>
                <a:ea typeface="Overpass Light"/>
                <a:cs typeface="Overpass Light"/>
              </a:defRPr>
            </a:lvl4pPr>
            <a:lvl5pPr marL="2286000" lvl="4" indent="-317500">
              <a:spcBef>
                <a:spcPts val="0"/>
              </a:spcBef>
              <a:spcAft>
                <a:spcPts val="0"/>
              </a:spcAft>
              <a:buClr>
                <a:schemeClr val="dk2"/>
              </a:buClr>
              <a:buSzPts val="1400"/>
              <a:buFont typeface="Overpass Light"/>
              <a:buChar char="○"/>
              <a:defRPr>
                <a:solidFill>
                  <a:schemeClr val="dk2"/>
                </a:solidFill>
                <a:latin typeface="Overpass Light"/>
                <a:ea typeface="Overpass Light"/>
                <a:cs typeface="Overpass Light"/>
              </a:defRPr>
            </a:lvl5pPr>
            <a:lvl6pPr marL="2743200" lvl="5" indent="-317500">
              <a:spcBef>
                <a:spcPts val="0"/>
              </a:spcBef>
              <a:spcAft>
                <a:spcPts val="0"/>
              </a:spcAft>
              <a:buClr>
                <a:schemeClr val="dk2"/>
              </a:buClr>
              <a:buSzPts val="1400"/>
              <a:buFont typeface="Overpass Light"/>
              <a:buChar char="■"/>
              <a:defRPr>
                <a:solidFill>
                  <a:schemeClr val="dk2"/>
                </a:solidFill>
                <a:latin typeface="Overpass Light"/>
                <a:ea typeface="Overpass Light"/>
                <a:cs typeface="Overpass Light"/>
              </a:defRPr>
            </a:lvl6pPr>
            <a:lvl7pPr marL="3200400" lvl="6" indent="-317500">
              <a:spcBef>
                <a:spcPts val="0"/>
              </a:spcBef>
              <a:spcAft>
                <a:spcPts val="0"/>
              </a:spcAft>
              <a:buClr>
                <a:schemeClr val="dk2"/>
              </a:buClr>
              <a:buSzPts val="1400"/>
              <a:buFont typeface="Overpass Light"/>
              <a:buChar char="●"/>
              <a:defRPr>
                <a:solidFill>
                  <a:schemeClr val="dk2"/>
                </a:solidFill>
                <a:latin typeface="Overpass Light"/>
                <a:ea typeface="Overpass Light"/>
                <a:cs typeface="Overpass Light"/>
              </a:defRPr>
            </a:lvl7pPr>
            <a:lvl8pPr marL="3657600" lvl="7" indent="-317500">
              <a:spcBef>
                <a:spcPts val="0"/>
              </a:spcBef>
              <a:spcAft>
                <a:spcPts val="0"/>
              </a:spcAft>
              <a:buClr>
                <a:schemeClr val="dk2"/>
              </a:buClr>
              <a:buSzPts val="1400"/>
              <a:buFont typeface="Overpass Light"/>
              <a:buChar char="○"/>
              <a:defRPr>
                <a:solidFill>
                  <a:schemeClr val="dk2"/>
                </a:solidFill>
                <a:latin typeface="Overpass Light"/>
                <a:ea typeface="Overpass Light"/>
                <a:cs typeface="Overpass Light"/>
              </a:defRPr>
            </a:lvl8pPr>
            <a:lvl9pPr marL="4114800" lvl="8" indent="-317500">
              <a:spcBef>
                <a:spcPts val="0"/>
              </a:spcBef>
              <a:spcAft>
                <a:spcPts val="0"/>
              </a:spcAft>
              <a:buClr>
                <a:schemeClr val="dk2"/>
              </a:buClr>
              <a:buSzPts val="1400"/>
              <a:buFont typeface="Overpass Light"/>
              <a:buChar char="■"/>
              <a:defRPr>
                <a:solidFill>
                  <a:schemeClr val="dk2"/>
                </a:solidFill>
                <a:latin typeface="Overpass Light"/>
                <a:ea typeface="Overpass Light"/>
                <a:cs typeface="Overpass Light"/>
              </a:defRPr>
            </a:lvl9pPr>
          </a:lstStyle>
          <a:p>
            <a:pPr>
              <a:defRPr/>
            </a:pPr>
            <a:endParaRPr/>
          </a:p>
        </p:txBody>
      </p:sp>
      <p:sp>
        <p:nvSpPr>
          <p:cNvPr id="7" name="Google Shape;96;p14" hidden="0"/>
          <p:cNvSpPr/>
          <p:nvPr isPhoto="0" userDrawn="0"/>
        </p:nvSpPr>
        <p:spPr bwMode="auto">
          <a:xfrm>
            <a:off x="8898000" y="33596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8" name="Google Shape;97;p14" hidden="0"/>
          <p:cNvSpPr/>
          <p:nvPr isPhoto="0" userDrawn="0"/>
        </p:nvSpPr>
        <p:spPr bwMode="auto">
          <a:xfrm>
            <a:off x="0" y="3929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hree columns" preserve="0" showMasterPhAnim="0" userDrawn="1">
  <p:cSld name="CUSTOM_3">
    <p:spTree>
      <p:nvGrpSpPr>
        <p:cNvPr id="1" name="" hidden="0"/>
        <p:cNvGrpSpPr/>
        <p:nvPr isPhoto="0" userDrawn="0"/>
      </p:nvGrpSpPr>
      <p:grpSpPr bwMode="auto">
        <a:xfrm>
          <a:off x="0" y="0"/>
          <a:ext cx="0" cy="0"/>
          <a:chOff x="0" y="0"/>
          <a:chExt cx="0" cy="0"/>
        </a:xfrm>
      </p:grpSpPr>
      <p:sp>
        <p:nvSpPr>
          <p:cNvPr id="4" name="Google Shape;99;p15" hidden="0"/>
          <p:cNvSpPr/>
          <p:nvPr isPhoto="0" userDrawn="0"/>
        </p:nvSpPr>
        <p:spPr bwMode="auto">
          <a:xfrm>
            <a:off x="392400" y="392900"/>
            <a:ext cx="83592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00;p15" hidden="0"/>
          <p:cNvSpPr/>
          <p:nvPr isPhoto="0" userDrawn="0"/>
        </p:nvSpPr>
        <p:spPr bwMode="auto">
          <a:xfrm>
            <a:off x="889800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101;p15" hidden="0"/>
          <p:cNvSpPr/>
          <p:nvPr isPhoto="0" userDrawn="0"/>
        </p:nvSpPr>
        <p:spPr bwMode="auto">
          <a:xfrm>
            <a:off x="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102;p15" hidden="0"/>
          <p:cNvSpPr>
            <a:spLocks noAdjustHandles="0" noChangeArrowheads="0"/>
          </p:cNvSpPr>
          <p:nvPr isPhoto="0" userDrawn="0">
            <p:ph type="title" hasCustomPrompt="0"/>
          </p:nvPr>
        </p:nvSpPr>
        <p:spPr bwMode="auto">
          <a:xfrm>
            <a:off x="723750" y="456600"/>
            <a:ext cx="8108399"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pPr>
              <a:defRPr/>
            </a:pPr>
            <a:endParaRPr/>
          </a:p>
        </p:txBody>
      </p:sp>
      <p:sp>
        <p:nvSpPr>
          <p:cNvPr id="8" name="Google Shape;103;p15" hidden="0"/>
          <p:cNvSpPr>
            <a:spLocks noAdjustHandles="0" noChangeArrowheads="0"/>
          </p:cNvSpPr>
          <p:nvPr isPhoto="0" userDrawn="0">
            <p:ph type="subTitle" idx="1" hasCustomPrompt="0"/>
          </p:nvPr>
        </p:nvSpPr>
        <p:spPr bwMode="auto">
          <a:xfrm>
            <a:off x="6288875" y="3161850"/>
            <a:ext cx="1717500" cy="381899"/>
          </a:xfrm>
          <a:prstGeom prst="rect">
            <a:avLst/>
          </a:prstGeom>
          <a:solidFill>
            <a:srgbClr val="FFFFFF"/>
          </a:solidFill>
          <a:ln>
            <a:noFill/>
          </a:ln>
        </p:spPr>
        <p:txBody>
          <a:bodyPr spcFirstLastPara="1" wrap="square" lIns="91425" tIns="91425" rIns="91425" bIns="91425" anchor="ctr" anchorCtr="0">
            <a:noAutofit/>
          </a:bodyPr>
          <a:lstStyle>
            <a:lvl1pPr lvl="0" algn="ctr">
              <a:spcBef>
                <a:spcPts val="0"/>
              </a:spcBef>
              <a:spcAft>
                <a:spcPts val="0"/>
              </a:spcAft>
              <a:buNone/>
              <a:defRPr sz="1800" b="1">
                <a:solidFill>
                  <a:schemeClr val="dk2"/>
                </a:solidFill>
                <a:latin typeface="Overpass"/>
                <a:ea typeface="Overpass"/>
                <a:cs typeface="Overpass"/>
              </a:defRPr>
            </a:lvl1pPr>
            <a:lvl2pPr lvl="1" algn="ctr">
              <a:spcBef>
                <a:spcPts val="0"/>
              </a:spcBef>
              <a:spcAft>
                <a:spcPts val="0"/>
              </a:spcAft>
              <a:buNone/>
              <a:defRPr sz="1800" b="1">
                <a:solidFill>
                  <a:schemeClr val="dk2"/>
                </a:solidFill>
                <a:latin typeface="Overpass"/>
                <a:ea typeface="Overpass"/>
                <a:cs typeface="Overpass"/>
              </a:defRPr>
            </a:lvl2pPr>
            <a:lvl3pPr lvl="2" algn="ctr">
              <a:spcBef>
                <a:spcPts val="0"/>
              </a:spcBef>
              <a:spcAft>
                <a:spcPts val="0"/>
              </a:spcAft>
              <a:buNone/>
              <a:defRPr sz="1800" b="1">
                <a:solidFill>
                  <a:schemeClr val="dk2"/>
                </a:solidFill>
                <a:latin typeface="Overpass"/>
                <a:ea typeface="Overpass"/>
                <a:cs typeface="Overpass"/>
              </a:defRPr>
            </a:lvl3pPr>
            <a:lvl4pPr lvl="3" algn="ctr">
              <a:spcBef>
                <a:spcPts val="0"/>
              </a:spcBef>
              <a:spcAft>
                <a:spcPts val="0"/>
              </a:spcAft>
              <a:buNone/>
              <a:defRPr sz="1800" b="1">
                <a:solidFill>
                  <a:schemeClr val="dk2"/>
                </a:solidFill>
                <a:latin typeface="Overpass"/>
                <a:ea typeface="Overpass"/>
                <a:cs typeface="Overpass"/>
              </a:defRPr>
            </a:lvl4pPr>
            <a:lvl5pPr lvl="4" algn="ctr">
              <a:spcBef>
                <a:spcPts val="0"/>
              </a:spcBef>
              <a:spcAft>
                <a:spcPts val="0"/>
              </a:spcAft>
              <a:buNone/>
              <a:defRPr sz="1800" b="1">
                <a:solidFill>
                  <a:schemeClr val="dk2"/>
                </a:solidFill>
                <a:latin typeface="Overpass"/>
                <a:ea typeface="Overpass"/>
                <a:cs typeface="Overpass"/>
              </a:defRPr>
            </a:lvl5pPr>
            <a:lvl6pPr lvl="5" algn="ctr">
              <a:spcBef>
                <a:spcPts val="0"/>
              </a:spcBef>
              <a:spcAft>
                <a:spcPts val="0"/>
              </a:spcAft>
              <a:buNone/>
              <a:defRPr sz="1800" b="1">
                <a:solidFill>
                  <a:schemeClr val="dk2"/>
                </a:solidFill>
                <a:latin typeface="Overpass"/>
                <a:ea typeface="Overpass"/>
                <a:cs typeface="Overpass"/>
              </a:defRPr>
            </a:lvl6pPr>
            <a:lvl7pPr lvl="6" algn="ctr">
              <a:spcBef>
                <a:spcPts val="0"/>
              </a:spcBef>
              <a:spcAft>
                <a:spcPts val="0"/>
              </a:spcAft>
              <a:buNone/>
              <a:defRPr sz="1800" b="1">
                <a:solidFill>
                  <a:schemeClr val="dk2"/>
                </a:solidFill>
                <a:latin typeface="Overpass"/>
                <a:ea typeface="Overpass"/>
                <a:cs typeface="Overpass"/>
              </a:defRPr>
            </a:lvl7pPr>
            <a:lvl8pPr lvl="7" algn="ctr">
              <a:spcBef>
                <a:spcPts val="0"/>
              </a:spcBef>
              <a:spcAft>
                <a:spcPts val="0"/>
              </a:spcAft>
              <a:buNone/>
              <a:defRPr sz="1800" b="1">
                <a:solidFill>
                  <a:schemeClr val="dk2"/>
                </a:solidFill>
                <a:latin typeface="Overpass"/>
                <a:ea typeface="Overpass"/>
                <a:cs typeface="Overpass"/>
              </a:defRPr>
            </a:lvl8pPr>
            <a:lvl9pPr lvl="8" algn="ctr">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9" name="Google Shape;104;p15" hidden="0"/>
          <p:cNvSpPr>
            <a:spLocks noAdjustHandles="0" noChangeArrowheads="0"/>
          </p:cNvSpPr>
          <p:nvPr isPhoto="0" userDrawn="0">
            <p:ph type="subTitle" idx="2" hasCustomPrompt="0"/>
          </p:nvPr>
        </p:nvSpPr>
        <p:spPr bwMode="auto">
          <a:xfrm>
            <a:off x="6288842" y="3557630"/>
            <a:ext cx="1717500" cy="880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a:latin typeface="Overpass Light"/>
                <a:ea typeface="Overpass Light"/>
                <a:cs typeface="Overpass Light"/>
              </a:defRPr>
            </a:lvl1pPr>
            <a:lvl2pPr lvl="1" algn="ctr">
              <a:lnSpc>
                <a:spcPct val="100000"/>
              </a:lnSpc>
              <a:spcBef>
                <a:spcPts val="0"/>
              </a:spcBef>
              <a:spcAft>
                <a:spcPts val="0"/>
              </a:spcAft>
              <a:buNone/>
              <a:defRPr>
                <a:latin typeface="Overpass Light"/>
                <a:ea typeface="Overpass Light"/>
                <a:cs typeface="Overpass Light"/>
              </a:defRPr>
            </a:lvl2pPr>
            <a:lvl3pPr lvl="2" algn="ctr">
              <a:lnSpc>
                <a:spcPct val="100000"/>
              </a:lnSpc>
              <a:spcBef>
                <a:spcPts val="0"/>
              </a:spcBef>
              <a:spcAft>
                <a:spcPts val="0"/>
              </a:spcAft>
              <a:buNone/>
              <a:defRPr>
                <a:latin typeface="Overpass Light"/>
                <a:ea typeface="Overpass Light"/>
                <a:cs typeface="Overpass Light"/>
              </a:defRPr>
            </a:lvl3pPr>
            <a:lvl4pPr lvl="3" algn="ctr">
              <a:lnSpc>
                <a:spcPct val="100000"/>
              </a:lnSpc>
              <a:spcBef>
                <a:spcPts val="0"/>
              </a:spcBef>
              <a:spcAft>
                <a:spcPts val="0"/>
              </a:spcAft>
              <a:buNone/>
              <a:defRPr>
                <a:latin typeface="Overpass Light"/>
                <a:ea typeface="Overpass Light"/>
                <a:cs typeface="Overpass Light"/>
              </a:defRPr>
            </a:lvl4pPr>
            <a:lvl5pPr lvl="4" algn="ctr">
              <a:lnSpc>
                <a:spcPct val="100000"/>
              </a:lnSpc>
              <a:spcBef>
                <a:spcPts val="0"/>
              </a:spcBef>
              <a:spcAft>
                <a:spcPts val="0"/>
              </a:spcAft>
              <a:buNone/>
              <a:defRPr>
                <a:latin typeface="Overpass Light"/>
                <a:ea typeface="Overpass Light"/>
                <a:cs typeface="Overpass Light"/>
              </a:defRPr>
            </a:lvl5pPr>
            <a:lvl6pPr lvl="5" algn="ctr">
              <a:lnSpc>
                <a:spcPct val="100000"/>
              </a:lnSpc>
              <a:spcBef>
                <a:spcPts val="0"/>
              </a:spcBef>
              <a:spcAft>
                <a:spcPts val="0"/>
              </a:spcAft>
              <a:buNone/>
              <a:defRPr>
                <a:latin typeface="Overpass Light"/>
                <a:ea typeface="Overpass Light"/>
                <a:cs typeface="Overpass Light"/>
              </a:defRPr>
            </a:lvl6pPr>
            <a:lvl7pPr lvl="6" algn="ctr">
              <a:lnSpc>
                <a:spcPct val="100000"/>
              </a:lnSpc>
              <a:spcBef>
                <a:spcPts val="0"/>
              </a:spcBef>
              <a:spcAft>
                <a:spcPts val="0"/>
              </a:spcAft>
              <a:buNone/>
              <a:defRPr>
                <a:latin typeface="Overpass Light"/>
                <a:ea typeface="Overpass Light"/>
                <a:cs typeface="Overpass Light"/>
              </a:defRPr>
            </a:lvl7pPr>
            <a:lvl8pPr lvl="7" algn="ctr">
              <a:lnSpc>
                <a:spcPct val="100000"/>
              </a:lnSpc>
              <a:spcBef>
                <a:spcPts val="0"/>
              </a:spcBef>
              <a:spcAft>
                <a:spcPts val="0"/>
              </a:spcAft>
              <a:buNone/>
              <a:defRPr>
                <a:latin typeface="Overpass Light"/>
                <a:ea typeface="Overpass Light"/>
                <a:cs typeface="Overpass Light"/>
              </a:defRPr>
            </a:lvl8pPr>
            <a:lvl9pPr lvl="8" algn="ctr">
              <a:lnSpc>
                <a:spcPct val="100000"/>
              </a:lnSpc>
              <a:spcBef>
                <a:spcPts val="0"/>
              </a:spcBef>
              <a:spcAft>
                <a:spcPts val="0"/>
              </a:spcAft>
              <a:buNone/>
              <a:defRPr>
                <a:latin typeface="Overpass Light"/>
                <a:ea typeface="Overpass Light"/>
                <a:cs typeface="Overpass Light"/>
              </a:defRPr>
            </a:lvl9pPr>
          </a:lstStyle>
          <a:p>
            <a:pPr>
              <a:defRPr/>
            </a:pPr>
            <a:endParaRPr/>
          </a:p>
        </p:txBody>
      </p:sp>
      <p:sp>
        <p:nvSpPr>
          <p:cNvPr id="10" name="Google Shape;105;p15" hidden="0"/>
          <p:cNvSpPr>
            <a:spLocks noAdjustHandles="0" noChangeArrowheads="0"/>
          </p:cNvSpPr>
          <p:nvPr isPhoto="0" userDrawn="0">
            <p:ph type="subTitle" idx="3" hasCustomPrompt="0"/>
          </p:nvPr>
        </p:nvSpPr>
        <p:spPr bwMode="auto">
          <a:xfrm>
            <a:off x="1159400" y="3161850"/>
            <a:ext cx="1660200" cy="381899"/>
          </a:xfrm>
          <a:prstGeom prst="rect">
            <a:avLst/>
          </a:prstGeom>
          <a:solidFill>
            <a:srgbClr val="FFFFFF"/>
          </a:solidFill>
          <a:ln>
            <a:noFill/>
          </a:ln>
        </p:spPr>
        <p:txBody>
          <a:bodyPr spcFirstLastPara="1" wrap="square" lIns="91425" tIns="91425" rIns="91425" bIns="91425" anchor="ctr" anchorCtr="0">
            <a:noAutofit/>
          </a:bodyPr>
          <a:lstStyle>
            <a:lvl1pPr lvl="0" algn="ctr">
              <a:spcBef>
                <a:spcPts val="0"/>
              </a:spcBef>
              <a:spcAft>
                <a:spcPts val="0"/>
              </a:spcAft>
              <a:buNone/>
              <a:defRPr sz="1800" b="1">
                <a:solidFill>
                  <a:schemeClr val="dk2"/>
                </a:solidFill>
                <a:latin typeface="Overpass"/>
                <a:ea typeface="Overpass"/>
                <a:cs typeface="Overpass"/>
              </a:defRPr>
            </a:lvl1pPr>
            <a:lvl2pPr lvl="1" algn="ctr">
              <a:spcBef>
                <a:spcPts val="0"/>
              </a:spcBef>
              <a:spcAft>
                <a:spcPts val="0"/>
              </a:spcAft>
              <a:buNone/>
              <a:defRPr sz="1800" b="1">
                <a:solidFill>
                  <a:schemeClr val="dk2"/>
                </a:solidFill>
                <a:latin typeface="Overpass"/>
                <a:ea typeface="Overpass"/>
                <a:cs typeface="Overpass"/>
              </a:defRPr>
            </a:lvl2pPr>
            <a:lvl3pPr lvl="2" algn="ctr">
              <a:spcBef>
                <a:spcPts val="0"/>
              </a:spcBef>
              <a:spcAft>
                <a:spcPts val="0"/>
              </a:spcAft>
              <a:buNone/>
              <a:defRPr sz="1800" b="1">
                <a:solidFill>
                  <a:schemeClr val="dk2"/>
                </a:solidFill>
                <a:latin typeface="Overpass"/>
                <a:ea typeface="Overpass"/>
                <a:cs typeface="Overpass"/>
              </a:defRPr>
            </a:lvl3pPr>
            <a:lvl4pPr lvl="3" algn="ctr">
              <a:spcBef>
                <a:spcPts val="0"/>
              </a:spcBef>
              <a:spcAft>
                <a:spcPts val="0"/>
              </a:spcAft>
              <a:buNone/>
              <a:defRPr sz="1800" b="1">
                <a:solidFill>
                  <a:schemeClr val="dk2"/>
                </a:solidFill>
                <a:latin typeface="Overpass"/>
                <a:ea typeface="Overpass"/>
                <a:cs typeface="Overpass"/>
              </a:defRPr>
            </a:lvl4pPr>
            <a:lvl5pPr lvl="4" algn="ctr">
              <a:spcBef>
                <a:spcPts val="0"/>
              </a:spcBef>
              <a:spcAft>
                <a:spcPts val="0"/>
              </a:spcAft>
              <a:buNone/>
              <a:defRPr sz="1800" b="1">
                <a:solidFill>
                  <a:schemeClr val="dk2"/>
                </a:solidFill>
                <a:latin typeface="Overpass"/>
                <a:ea typeface="Overpass"/>
                <a:cs typeface="Overpass"/>
              </a:defRPr>
            </a:lvl5pPr>
            <a:lvl6pPr lvl="5" algn="ctr">
              <a:spcBef>
                <a:spcPts val="0"/>
              </a:spcBef>
              <a:spcAft>
                <a:spcPts val="0"/>
              </a:spcAft>
              <a:buNone/>
              <a:defRPr sz="1800" b="1">
                <a:solidFill>
                  <a:schemeClr val="dk2"/>
                </a:solidFill>
                <a:latin typeface="Overpass"/>
                <a:ea typeface="Overpass"/>
                <a:cs typeface="Overpass"/>
              </a:defRPr>
            </a:lvl6pPr>
            <a:lvl7pPr lvl="6" algn="ctr">
              <a:spcBef>
                <a:spcPts val="0"/>
              </a:spcBef>
              <a:spcAft>
                <a:spcPts val="0"/>
              </a:spcAft>
              <a:buNone/>
              <a:defRPr sz="1800" b="1">
                <a:solidFill>
                  <a:schemeClr val="dk2"/>
                </a:solidFill>
                <a:latin typeface="Overpass"/>
                <a:ea typeface="Overpass"/>
                <a:cs typeface="Overpass"/>
              </a:defRPr>
            </a:lvl7pPr>
            <a:lvl8pPr lvl="7" algn="ctr">
              <a:spcBef>
                <a:spcPts val="0"/>
              </a:spcBef>
              <a:spcAft>
                <a:spcPts val="0"/>
              </a:spcAft>
              <a:buNone/>
              <a:defRPr sz="1800" b="1">
                <a:solidFill>
                  <a:schemeClr val="dk2"/>
                </a:solidFill>
                <a:latin typeface="Overpass"/>
                <a:ea typeface="Overpass"/>
                <a:cs typeface="Overpass"/>
              </a:defRPr>
            </a:lvl8pPr>
            <a:lvl9pPr lvl="8" algn="ctr">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1" name="Google Shape;106;p15" hidden="0"/>
          <p:cNvSpPr>
            <a:spLocks noAdjustHandles="0" noChangeArrowheads="0"/>
          </p:cNvSpPr>
          <p:nvPr isPhoto="0" userDrawn="0">
            <p:ph type="subTitle" idx="4" hasCustomPrompt="0"/>
          </p:nvPr>
        </p:nvSpPr>
        <p:spPr bwMode="auto">
          <a:xfrm>
            <a:off x="1137658" y="3557645"/>
            <a:ext cx="1717500" cy="880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Overpass Light"/>
                <a:ea typeface="Overpass Light"/>
                <a:cs typeface="Overpass Light"/>
              </a:defRPr>
            </a:lvl1pPr>
            <a:lvl2pPr lvl="1" algn="ctr">
              <a:spcBef>
                <a:spcPts val="0"/>
              </a:spcBef>
              <a:spcAft>
                <a:spcPts val="0"/>
              </a:spcAft>
              <a:buNone/>
              <a:defRPr sz="1600">
                <a:solidFill>
                  <a:schemeClr val="dk2"/>
                </a:solidFill>
                <a:latin typeface="Overpass Light"/>
                <a:ea typeface="Overpass Light"/>
                <a:cs typeface="Overpass Light"/>
              </a:defRPr>
            </a:lvl2pPr>
            <a:lvl3pPr lvl="2" algn="ctr">
              <a:spcBef>
                <a:spcPts val="0"/>
              </a:spcBef>
              <a:spcAft>
                <a:spcPts val="0"/>
              </a:spcAft>
              <a:buNone/>
              <a:defRPr sz="1600">
                <a:solidFill>
                  <a:schemeClr val="dk2"/>
                </a:solidFill>
                <a:latin typeface="Overpass Light"/>
                <a:ea typeface="Overpass Light"/>
                <a:cs typeface="Overpass Light"/>
              </a:defRPr>
            </a:lvl3pPr>
            <a:lvl4pPr lvl="3" algn="ctr">
              <a:spcBef>
                <a:spcPts val="0"/>
              </a:spcBef>
              <a:spcAft>
                <a:spcPts val="0"/>
              </a:spcAft>
              <a:buNone/>
              <a:defRPr sz="1600">
                <a:solidFill>
                  <a:schemeClr val="dk2"/>
                </a:solidFill>
                <a:latin typeface="Overpass Light"/>
                <a:ea typeface="Overpass Light"/>
                <a:cs typeface="Overpass Light"/>
              </a:defRPr>
            </a:lvl4pPr>
            <a:lvl5pPr lvl="4" algn="ctr">
              <a:spcBef>
                <a:spcPts val="0"/>
              </a:spcBef>
              <a:spcAft>
                <a:spcPts val="0"/>
              </a:spcAft>
              <a:buNone/>
              <a:defRPr sz="1600">
                <a:solidFill>
                  <a:schemeClr val="dk2"/>
                </a:solidFill>
                <a:latin typeface="Overpass Light"/>
                <a:ea typeface="Overpass Light"/>
                <a:cs typeface="Overpass Light"/>
              </a:defRPr>
            </a:lvl5pPr>
            <a:lvl6pPr lvl="5" algn="ctr">
              <a:spcBef>
                <a:spcPts val="0"/>
              </a:spcBef>
              <a:spcAft>
                <a:spcPts val="0"/>
              </a:spcAft>
              <a:buNone/>
              <a:defRPr sz="1600">
                <a:solidFill>
                  <a:schemeClr val="dk2"/>
                </a:solidFill>
                <a:latin typeface="Overpass Light"/>
                <a:ea typeface="Overpass Light"/>
                <a:cs typeface="Overpass Light"/>
              </a:defRPr>
            </a:lvl6pPr>
            <a:lvl7pPr lvl="6" algn="ctr">
              <a:spcBef>
                <a:spcPts val="0"/>
              </a:spcBef>
              <a:spcAft>
                <a:spcPts val="0"/>
              </a:spcAft>
              <a:buNone/>
              <a:defRPr sz="1600">
                <a:solidFill>
                  <a:schemeClr val="dk2"/>
                </a:solidFill>
                <a:latin typeface="Overpass Light"/>
                <a:ea typeface="Overpass Light"/>
                <a:cs typeface="Overpass Light"/>
              </a:defRPr>
            </a:lvl7pPr>
            <a:lvl8pPr lvl="7" algn="ctr">
              <a:spcBef>
                <a:spcPts val="0"/>
              </a:spcBef>
              <a:spcAft>
                <a:spcPts val="0"/>
              </a:spcAft>
              <a:buNone/>
              <a:defRPr sz="1600">
                <a:solidFill>
                  <a:schemeClr val="dk2"/>
                </a:solidFill>
                <a:latin typeface="Overpass Light"/>
                <a:ea typeface="Overpass Light"/>
                <a:cs typeface="Overpass Light"/>
              </a:defRPr>
            </a:lvl8pPr>
            <a:lvl9pPr lvl="8" algn="ctr">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
        <p:nvSpPr>
          <p:cNvPr id="12" name="Google Shape;107;p15" hidden="0"/>
          <p:cNvSpPr>
            <a:spLocks noAdjustHandles="0" noChangeArrowheads="0"/>
          </p:cNvSpPr>
          <p:nvPr isPhoto="0" userDrawn="0">
            <p:ph type="subTitle" idx="5" hasCustomPrompt="0"/>
          </p:nvPr>
        </p:nvSpPr>
        <p:spPr bwMode="auto">
          <a:xfrm>
            <a:off x="3747823" y="3161850"/>
            <a:ext cx="1646700" cy="381899"/>
          </a:xfrm>
          <a:prstGeom prst="rect">
            <a:avLst/>
          </a:prstGeom>
          <a:solidFill>
            <a:srgbClr val="FFFFFF"/>
          </a:solidFill>
          <a:ln>
            <a:noFill/>
          </a:ln>
        </p:spPr>
        <p:txBody>
          <a:bodyPr spcFirstLastPara="1" wrap="square" lIns="91425" tIns="91425" rIns="91425" bIns="91425" anchor="ctr" anchorCtr="0">
            <a:noAutofit/>
          </a:bodyPr>
          <a:lstStyle>
            <a:lvl1pPr lvl="0" algn="ctr">
              <a:spcBef>
                <a:spcPts val="0"/>
              </a:spcBef>
              <a:spcAft>
                <a:spcPts val="0"/>
              </a:spcAft>
              <a:buNone/>
              <a:defRPr sz="1800" b="1">
                <a:solidFill>
                  <a:schemeClr val="dk2"/>
                </a:solidFill>
                <a:latin typeface="Overpass"/>
                <a:ea typeface="Overpass"/>
                <a:cs typeface="Overpass"/>
              </a:defRPr>
            </a:lvl1pPr>
            <a:lvl2pPr lvl="1" algn="ctr">
              <a:spcBef>
                <a:spcPts val="0"/>
              </a:spcBef>
              <a:spcAft>
                <a:spcPts val="0"/>
              </a:spcAft>
              <a:buNone/>
              <a:defRPr sz="1800" b="1">
                <a:solidFill>
                  <a:schemeClr val="dk2"/>
                </a:solidFill>
                <a:latin typeface="Overpass"/>
                <a:ea typeface="Overpass"/>
                <a:cs typeface="Overpass"/>
              </a:defRPr>
            </a:lvl2pPr>
            <a:lvl3pPr lvl="2" algn="ctr">
              <a:spcBef>
                <a:spcPts val="0"/>
              </a:spcBef>
              <a:spcAft>
                <a:spcPts val="0"/>
              </a:spcAft>
              <a:buNone/>
              <a:defRPr sz="1800" b="1">
                <a:solidFill>
                  <a:schemeClr val="dk2"/>
                </a:solidFill>
                <a:latin typeface="Overpass"/>
                <a:ea typeface="Overpass"/>
                <a:cs typeface="Overpass"/>
              </a:defRPr>
            </a:lvl3pPr>
            <a:lvl4pPr lvl="3" algn="ctr">
              <a:spcBef>
                <a:spcPts val="0"/>
              </a:spcBef>
              <a:spcAft>
                <a:spcPts val="0"/>
              </a:spcAft>
              <a:buNone/>
              <a:defRPr sz="1800" b="1">
                <a:solidFill>
                  <a:schemeClr val="dk2"/>
                </a:solidFill>
                <a:latin typeface="Overpass"/>
                <a:ea typeface="Overpass"/>
                <a:cs typeface="Overpass"/>
              </a:defRPr>
            </a:lvl4pPr>
            <a:lvl5pPr lvl="4" algn="ctr">
              <a:spcBef>
                <a:spcPts val="0"/>
              </a:spcBef>
              <a:spcAft>
                <a:spcPts val="0"/>
              </a:spcAft>
              <a:buNone/>
              <a:defRPr sz="1800" b="1">
                <a:solidFill>
                  <a:schemeClr val="dk2"/>
                </a:solidFill>
                <a:latin typeface="Overpass"/>
                <a:ea typeface="Overpass"/>
                <a:cs typeface="Overpass"/>
              </a:defRPr>
            </a:lvl5pPr>
            <a:lvl6pPr lvl="5" algn="ctr">
              <a:spcBef>
                <a:spcPts val="0"/>
              </a:spcBef>
              <a:spcAft>
                <a:spcPts val="0"/>
              </a:spcAft>
              <a:buNone/>
              <a:defRPr sz="1800" b="1">
                <a:solidFill>
                  <a:schemeClr val="dk2"/>
                </a:solidFill>
                <a:latin typeface="Overpass"/>
                <a:ea typeface="Overpass"/>
                <a:cs typeface="Overpass"/>
              </a:defRPr>
            </a:lvl6pPr>
            <a:lvl7pPr lvl="6" algn="ctr">
              <a:spcBef>
                <a:spcPts val="0"/>
              </a:spcBef>
              <a:spcAft>
                <a:spcPts val="0"/>
              </a:spcAft>
              <a:buNone/>
              <a:defRPr sz="1800" b="1">
                <a:solidFill>
                  <a:schemeClr val="dk2"/>
                </a:solidFill>
                <a:latin typeface="Overpass"/>
                <a:ea typeface="Overpass"/>
                <a:cs typeface="Overpass"/>
              </a:defRPr>
            </a:lvl7pPr>
            <a:lvl8pPr lvl="7" algn="ctr">
              <a:spcBef>
                <a:spcPts val="0"/>
              </a:spcBef>
              <a:spcAft>
                <a:spcPts val="0"/>
              </a:spcAft>
              <a:buNone/>
              <a:defRPr sz="1800" b="1">
                <a:solidFill>
                  <a:schemeClr val="dk2"/>
                </a:solidFill>
                <a:latin typeface="Overpass"/>
                <a:ea typeface="Overpass"/>
                <a:cs typeface="Overpass"/>
              </a:defRPr>
            </a:lvl8pPr>
            <a:lvl9pPr lvl="8" algn="ctr">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3" name="Google Shape;108;p15" hidden="0"/>
          <p:cNvSpPr>
            <a:spLocks noAdjustHandles="0" noChangeArrowheads="0"/>
          </p:cNvSpPr>
          <p:nvPr isPhoto="0" userDrawn="0">
            <p:ph type="subTitle" idx="6" hasCustomPrompt="0"/>
          </p:nvPr>
        </p:nvSpPr>
        <p:spPr bwMode="auto">
          <a:xfrm>
            <a:off x="3713250" y="3557645"/>
            <a:ext cx="1717500" cy="880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Overpass Light"/>
                <a:ea typeface="Overpass Light"/>
                <a:cs typeface="Overpass Light"/>
              </a:defRPr>
            </a:lvl1pPr>
            <a:lvl2pPr lvl="1" algn="ctr">
              <a:spcBef>
                <a:spcPts val="0"/>
              </a:spcBef>
              <a:spcAft>
                <a:spcPts val="0"/>
              </a:spcAft>
              <a:buNone/>
              <a:defRPr sz="1600">
                <a:solidFill>
                  <a:schemeClr val="dk2"/>
                </a:solidFill>
                <a:latin typeface="Overpass Light"/>
                <a:ea typeface="Overpass Light"/>
                <a:cs typeface="Overpass Light"/>
              </a:defRPr>
            </a:lvl2pPr>
            <a:lvl3pPr lvl="2" algn="ctr">
              <a:spcBef>
                <a:spcPts val="0"/>
              </a:spcBef>
              <a:spcAft>
                <a:spcPts val="0"/>
              </a:spcAft>
              <a:buNone/>
              <a:defRPr sz="1600">
                <a:solidFill>
                  <a:schemeClr val="dk2"/>
                </a:solidFill>
                <a:latin typeface="Overpass Light"/>
                <a:ea typeface="Overpass Light"/>
                <a:cs typeface="Overpass Light"/>
              </a:defRPr>
            </a:lvl3pPr>
            <a:lvl4pPr lvl="3" algn="ctr">
              <a:spcBef>
                <a:spcPts val="0"/>
              </a:spcBef>
              <a:spcAft>
                <a:spcPts val="0"/>
              </a:spcAft>
              <a:buNone/>
              <a:defRPr sz="1600">
                <a:solidFill>
                  <a:schemeClr val="dk2"/>
                </a:solidFill>
                <a:latin typeface="Overpass Light"/>
                <a:ea typeface="Overpass Light"/>
                <a:cs typeface="Overpass Light"/>
              </a:defRPr>
            </a:lvl4pPr>
            <a:lvl5pPr lvl="4" algn="ctr">
              <a:spcBef>
                <a:spcPts val="0"/>
              </a:spcBef>
              <a:spcAft>
                <a:spcPts val="0"/>
              </a:spcAft>
              <a:buNone/>
              <a:defRPr sz="1600">
                <a:solidFill>
                  <a:schemeClr val="dk2"/>
                </a:solidFill>
                <a:latin typeface="Overpass Light"/>
                <a:ea typeface="Overpass Light"/>
                <a:cs typeface="Overpass Light"/>
              </a:defRPr>
            </a:lvl5pPr>
            <a:lvl6pPr lvl="5" algn="ctr">
              <a:spcBef>
                <a:spcPts val="0"/>
              </a:spcBef>
              <a:spcAft>
                <a:spcPts val="0"/>
              </a:spcAft>
              <a:buNone/>
              <a:defRPr sz="1600">
                <a:solidFill>
                  <a:schemeClr val="dk2"/>
                </a:solidFill>
                <a:latin typeface="Overpass Light"/>
                <a:ea typeface="Overpass Light"/>
                <a:cs typeface="Overpass Light"/>
              </a:defRPr>
            </a:lvl6pPr>
            <a:lvl7pPr lvl="6" algn="ctr">
              <a:spcBef>
                <a:spcPts val="0"/>
              </a:spcBef>
              <a:spcAft>
                <a:spcPts val="0"/>
              </a:spcAft>
              <a:buNone/>
              <a:defRPr sz="1600">
                <a:solidFill>
                  <a:schemeClr val="dk2"/>
                </a:solidFill>
                <a:latin typeface="Overpass Light"/>
                <a:ea typeface="Overpass Light"/>
                <a:cs typeface="Overpass Light"/>
              </a:defRPr>
            </a:lvl7pPr>
            <a:lvl8pPr lvl="7" algn="ctr">
              <a:spcBef>
                <a:spcPts val="0"/>
              </a:spcBef>
              <a:spcAft>
                <a:spcPts val="0"/>
              </a:spcAft>
              <a:buNone/>
              <a:defRPr sz="1600">
                <a:solidFill>
                  <a:schemeClr val="dk2"/>
                </a:solidFill>
                <a:latin typeface="Overpass Light"/>
                <a:ea typeface="Overpass Light"/>
                <a:cs typeface="Overpass Light"/>
              </a:defRPr>
            </a:lvl8pPr>
            <a:lvl9pPr lvl="8" algn="ctr">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hree columns 2" preserve="0" showMasterPhAnim="0" userDrawn="1">
  <p:cSld name="CUSTOM_3_1">
    <p:spTree>
      <p:nvGrpSpPr>
        <p:cNvPr id="1" name="" hidden="0"/>
        <p:cNvGrpSpPr/>
        <p:nvPr isPhoto="0" userDrawn="0"/>
      </p:nvGrpSpPr>
      <p:grpSpPr bwMode="auto">
        <a:xfrm>
          <a:off x="0" y="0"/>
          <a:ext cx="0" cy="0"/>
          <a:chOff x="0" y="0"/>
          <a:chExt cx="0" cy="0"/>
        </a:xfrm>
      </p:grpSpPr>
      <p:sp>
        <p:nvSpPr>
          <p:cNvPr id="4" name="Google Shape;110;p16" hidden="0"/>
          <p:cNvSpPr/>
          <p:nvPr isPhoto="0" userDrawn="0"/>
        </p:nvSpPr>
        <p:spPr bwMode="auto">
          <a:xfrm>
            <a:off x="392400" y="392900"/>
            <a:ext cx="83592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11;p16" hidden="0"/>
          <p:cNvSpPr/>
          <p:nvPr isPhoto="0" userDrawn="0"/>
        </p:nvSpPr>
        <p:spPr bwMode="auto">
          <a:xfrm>
            <a:off x="8898000" y="33596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112;p16" hidden="0"/>
          <p:cNvSpPr/>
          <p:nvPr isPhoto="0" userDrawn="0"/>
        </p:nvSpPr>
        <p:spPr bwMode="auto">
          <a:xfrm>
            <a:off x="0" y="3929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113;p16" hidden="0"/>
          <p:cNvSpPr>
            <a:spLocks noAdjustHandles="0" noChangeArrowheads="0"/>
          </p:cNvSpPr>
          <p:nvPr isPhoto="0" userDrawn="0">
            <p:ph type="title" hasCustomPrompt="0"/>
          </p:nvPr>
        </p:nvSpPr>
        <p:spPr bwMode="auto">
          <a:xfrm>
            <a:off x="723750" y="456600"/>
            <a:ext cx="8108399"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pPr>
              <a:defRPr/>
            </a:pPr>
            <a:endParaRPr/>
          </a:p>
        </p:txBody>
      </p:sp>
      <p:sp>
        <p:nvSpPr>
          <p:cNvPr id="8" name="Google Shape;114;p16" hidden="0"/>
          <p:cNvSpPr>
            <a:spLocks noAdjustHandles="0" noChangeArrowheads="0"/>
          </p:cNvSpPr>
          <p:nvPr isPhoto="0" userDrawn="0">
            <p:ph type="subTitle" idx="1" hasCustomPrompt="0"/>
          </p:nvPr>
        </p:nvSpPr>
        <p:spPr bwMode="auto">
          <a:xfrm>
            <a:off x="6238025" y="2896725"/>
            <a:ext cx="1549800" cy="381899"/>
          </a:xfrm>
          <a:prstGeom prst="rect">
            <a:avLst/>
          </a:prstGeom>
          <a:solidFill>
            <a:srgbClr val="FFFFFF"/>
          </a:solidFill>
          <a:ln>
            <a:noFill/>
          </a:ln>
        </p:spPr>
        <p:txBody>
          <a:bodyPr spcFirstLastPara="1" wrap="square" lIns="91425" tIns="91425" rIns="91425" bIns="91425" anchor="ctr" anchorCtr="0">
            <a:noAutofit/>
          </a:bodyPr>
          <a:lstStyle>
            <a:lvl1pPr lvl="0" algn="ctr">
              <a:spcBef>
                <a:spcPts val="0"/>
              </a:spcBef>
              <a:spcAft>
                <a:spcPts val="0"/>
              </a:spcAft>
              <a:buNone/>
              <a:defRPr sz="1800" b="1">
                <a:solidFill>
                  <a:schemeClr val="dk2"/>
                </a:solidFill>
                <a:latin typeface="Overpass"/>
                <a:ea typeface="Overpass"/>
                <a:cs typeface="Overpass"/>
              </a:defRPr>
            </a:lvl1pPr>
            <a:lvl2pPr lvl="1" algn="ctr">
              <a:spcBef>
                <a:spcPts val="0"/>
              </a:spcBef>
              <a:spcAft>
                <a:spcPts val="0"/>
              </a:spcAft>
              <a:buNone/>
              <a:defRPr sz="1800" b="1">
                <a:solidFill>
                  <a:schemeClr val="dk2"/>
                </a:solidFill>
                <a:latin typeface="Overpass"/>
                <a:ea typeface="Overpass"/>
                <a:cs typeface="Overpass"/>
              </a:defRPr>
            </a:lvl2pPr>
            <a:lvl3pPr lvl="2" algn="ctr">
              <a:spcBef>
                <a:spcPts val="0"/>
              </a:spcBef>
              <a:spcAft>
                <a:spcPts val="0"/>
              </a:spcAft>
              <a:buNone/>
              <a:defRPr sz="1800" b="1">
                <a:solidFill>
                  <a:schemeClr val="dk2"/>
                </a:solidFill>
                <a:latin typeface="Overpass"/>
                <a:ea typeface="Overpass"/>
                <a:cs typeface="Overpass"/>
              </a:defRPr>
            </a:lvl3pPr>
            <a:lvl4pPr lvl="3" algn="ctr">
              <a:spcBef>
                <a:spcPts val="0"/>
              </a:spcBef>
              <a:spcAft>
                <a:spcPts val="0"/>
              </a:spcAft>
              <a:buNone/>
              <a:defRPr sz="1800" b="1">
                <a:solidFill>
                  <a:schemeClr val="dk2"/>
                </a:solidFill>
                <a:latin typeface="Overpass"/>
                <a:ea typeface="Overpass"/>
                <a:cs typeface="Overpass"/>
              </a:defRPr>
            </a:lvl4pPr>
            <a:lvl5pPr lvl="4" algn="ctr">
              <a:spcBef>
                <a:spcPts val="0"/>
              </a:spcBef>
              <a:spcAft>
                <a:spcPts val="0"/>
              </a:spcAft>
              <a:buNone/>
              <a:defRPr sz="1800" b="1">
                <a:solidFill>
                  <a:schemeClr val="dk2"/>
                </a:solidFill>
                <a:latin typeface="Overpass"/>
                <a:ea typeface="Overpass"/>
                <a:cs typeface="Overpass"/>
              </a:defRPr>
            </a:lvl5pPr>
            <a:lvl6pPr lvl="5" algn="ctr">
              <a:spcBef>
                <a:spcPts val="0"/>
              </a:spcBef>
              <a:spcAft>
                <a:spcPts val="0"/>
              </a:spcAft>
              <a:buNone/>
              <a:defRPr sz="1800" b="1">
                <a:solidFill>
                  <a:schemeClr val="dk2"/>
                </a:solidFill>
                <a:latin typeface="Overpass"/>
                <a:ea typeface="Overpass"/>
                <a:cs typeface="Overpass"/>
              </a:defRPr>
            </a:lvl6pPr>
            <a:lvl7pPr lvl="6" algn="ctr">
              <a:spcBef>
                <a:spcPts val="0"/>
              </a:spcBef>
              <a:spcAft>
                <a:spcPts val="0"/>
              </a:spcAft>
              <a:buNone/>
              <a:defRPr sz="1800" b="1">
                <a:solidFill>
                  <a:schemeClr val="dk2"/>
                </a:solidFill>
                <a:latin typeface="Overpass"/>
                <a:ea typeface="Overpass"/>
                <a:cs typeface="Overpass"/>
              </a:defRPr>
            </a:lvl7pPr>
            <a:lvl8pPr lvl="7" algn="ctr">
              <a:spcBef>
                <a:spcPts val="0"/>
              </a:spcBef>
              <a:spcAft>
                <a:spcPts val="0"/>
              </a:spcAft>
              <a:buNone/>
              <a:defRPr sz="1800" b="1">
                <a:solidFill>
                  <a:schemeClr val="dk2"/>
                </a:solidFill>
                <a:latin typeface="Overpass"/>
                <a:ea typeface="Overpass"/>
                <a:cs typeface="Overpass"/>
              </a:defRPr>
            </a:lvl8pPr>
            <a:lvl9pPr lvl="8" algn="ctr">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9" name="Google Shape;115;p16" hidden="0"/>
          <p:cNvSpPr>
            <a:spLocks noAdjustHandles="0" noChangeArrowheads="0"/>
          </p:cNvSpPr>
          <p:nvPr isPhoto="0" userDrawn="0">
            <p:ph type="subTitle" idx="2" hasCustomPrompt="0"/>
          </p:nvPr>
        </p:nvSpPr>
        <p:spPr bwMode="auto">
          <a:xfrm>
            <a:off x="6237950" y="3297775"/>
            <a:ext cx="1549800" cy="880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a:latin typeface="Overpass Light"/>
                <a:ea typeface="Overpass Light"/>
                <a:cs typeface="Overpass Light"/>
              </a:defRPr>
            </a:lvl1pPr>
            <a:lvl2pPr lvl="1" algn="ctr">
              <a:lnSpc>
                <a:spcPct val="100000"/>
              </a:lnSpc>
              <a:spcBef>
                <a:spcPts val="0"/>
              </a:spcBef>
              <a:spcAft>
                <a:spcPts val="0"/>
              </a:spcAft>
              <a:buNone/>
              <a:defRPr>
                <a:latin typeface="Overpass Light"/>
                <a:ea typeface="Overpass Light"/>
                <a:cs typeface="Overpass Light"/>
              </a:defRPr>
            </a:lvl2pPr>
            <a:lvl3pPr lvl="2" algn="ctr">
              <a:lnSpc>
                <a:spcPct val="100000"/>
              </a:lnSpc>
              <a:spcBef>
                <a:spcPts val="0"/>
              </a:spcBef>
              <a:spcAft>
                <a:spcPts val="0"/>
              </a:spcAft>
              <a:buNone/>
              <a:defRPr>
                <a:latin typeface="Overpass Light"/>
                <a:ea typeface="Overpass Light"/>
                <a:cs typeface="Overpass Light"/>
              </a:defRPr>
            </a:lvl3pPr>
            <a:lvl4pPr lvl="3" algn="ctr">
              <a:lnSpc>
                <a:spcPct val="100000"/>
              </a:lnSpc>
              <a:spcBef>
                <a:spcPts val="0"/>
              </a:spcBef>
              <a:spcAft>
                <a:spcPts val="0"/>
              </a:spcAft>
              <a:buNone/>
              <a:defRPr>
                <a:latin typeface="Overpass Light"/>
                <a:ea typeface="Overpass Light"/>
                <a:cs typeface="Overpass Light"/>
              </a:defRPr>
            </a:lvl4pPr>
            <a:lvl5pPr lvl="4" algn="ctr">
              <a:lnSpc>
                <a:spcPct val="100000"/>
              </a:lnSpc>
              <a:spcBef>
                <a:spcPts val="0"/>
              </a:spcBef>
              <a:spcAft>
                <a:spcPts val="0"/>
              </a:spcAft>
              <a:buNone/>
              <a:defRPr>
                <a:latin typeface="Overpass Light"/>
                <a:ea typeface="Overpass Light"/>
                <a:cs typeface="Overpass Light"/>
              </a:defRPr>
            </a:lvl5pPr>
            <a:lvl6pPr lvl="5" algn="ctr">
              <a:lnSpc>
                <a:spcPct val="100000"/>
              </a:lnSpc>
              <a:spcBef>
                <a:spcPts val="0"/>
              </a:spcBef>
              <a:spcAft>
                <a:spcPts val="0"/>
              </a:spcAft>
              <a:buNone/>
              <a:defRPr>
                <a:latin typeface="Overpass Light"/>
                <a:ea typeface="Overpass Light"/>
                <a:cs typeface="Overpass Light"/>
              </a:defRPr>
            </a:lvl6pPr>
            <a:lvl7pPr lvl="6" algn="ctr">
              <a:lnSpc>
                <a:spcPct val="100000"/>
              </a:lnSpc>
              <a:spcBef>
                <a:spcPts val="0"/>
              </a:spcBef>
              <a:spcAft>
                <a:spcPts val="0"/>
              </a:spcAft>
              <a:buNone/>
              <a:defRPr>
                <a:latin typeface="Overpass Light"/>
                <a:ea typeface="Overpass Light"/>
                <a:cs typeface="Overpass Light"/>
              </a:defRPr>
            </a:lvl7pPr>
            <a:lvl8pPr lvl="7" algn="ctr">
              <a:lnSpc>
                <a:spcPct val="100000"/>
              </a:lnSpc>
              <a:spcBef>
                <a:spcPts val="0"/>
              </a:spcBef>
              <a:spcAft>
                <a:spcPts val="0"/>
              </a:spcAft>
              <a:buNone/>
              <a:defRPr>
                <a:latin typeface="Overpass Light"/>
                <a:ea typeface="Overpass Light"/>
                <a:cs typeface="Overpass Light"/>
              </a:defRPr>
            </a:lvl8pPr>
            <a:lvl9pPr lvl="8" algn="ctr">
              <a:lnSpc>
                <a:spcPct val="100000"/>
              </a:lnSpc>
              <a:spcBef>
                <a:spcPts val="0"/>
              </a:spcBef>
              <a:spcAft>
                <a:spcPts val="0"/>
              </a:spcAft>
              <a:buNone/>
              <a:defRPr>
                <a:latin typeface="Overpass Light"/>
                <a:ea typeface="Overpass Light"/>
                <a:cs typeface="Overpass Light"/>
              </a:defRPr>
            </a:lvl9pPr>
          </a:lstStyle>
          <a:p>
            <a:pPr>
              <a:defRPr/>
            </a:pPr>
            <a:endParaRPr/>
          </a:p>
        </p:txBody>
      </p:sp>
      <p:sp>
        <p:nvSpPr>
          <p:cNvPr id="10" name="Google Shape;116;p16" hidden="0"/>
          <p:cNvSpPr>
            <a:spLocks noAdjustHandles="0" noChangeArrowheads="0"/>
          </p:cNvSpPr>
          <p:nvPr isPhoto="0" userDrawn="0">
            <p:ph type="subTitle" idx="3" hasCustomPrompt="0"/>
          </p:nvPr>
        </p:nvSpPr>
        <p:spPr bwMode="auto">
          <a:xfrm>
            <a:off x="1356300" y="2896725"/>
            <a:ext cx="1549800" cy="381899"/>
          </a:xfrm>
          <a:prstGeom prst="rect">
            <a:avLst/>
          </a:prstGeom>
          <a:solidFill>
            <a:srgbClr val="FFFFFF"/>
          </a:solidFill>
          <a:ln>
            <a:noFill/>
          </a:ln>
        </p:spPr>
        <p:txBody>
          <a:bodyPr spcFirstLastPara="1" wrap="square" lIns="91425" tIns="91425" rIns="91425" bIns="91425" anchor="ctr" anchorCtr="0">
            <a:noAutofit/>
          </a:bodyPr>
          <a:lstStyle>
            <a:lvl1pPr lvl="0" algn="ctr">
              <a:spcBef>
                <a:spcPts val="0"/>
              </a:spcBef>
              <a:spcAft>
                <a:spcPts val="0"/>
              </a:spcAft>
              <a:buNone/>
              <a:defRPr sz="1800" b="1">
                <a:solidFill>
                  <a:schemeClr val="dk2"/>
                </a:solidFill>
                <a:latin typeface="Overpass"/>
                <a:ea typeface="Overpass"/>
                <a:cs typeface="Overpass"/>
              </a:defRPr>
            </a:lvl1pPr>
            <a:lvl2pPr lvl="1" algn="ctr">
              <a:spcBef>
                <a:spcPts val="0"/>
              </a:spcBef>
              <a:spcAft>
                <a:spcPts val="0"/>
              </a:spcAft>
              <a:buNone/>
              <a:defRPr sz="1800" b="1">
                <a:solidFill>
                  <a:schemeClr val="dk2"/>
                </a:solidFill>
                <a:latin typeface="Overpass"/>
                <a:ea typeface="Overpass"/>
                <a:cs typeface="Overpass"/>
              </a:defRPr>
            </a:lvl2pPr>
            <a:lvl3pPr lvl="2" algn="ctr">
              <a:spcBef>
                <a:spcPts val="0"/>
              </a:spcBef>
              <a:spcAft>
                <a:spcPts val="0"/>
              </a:spcAft>
              <a:buNone/>
              <a:defRPr sz="1800" b="1">
                <a:solidFill>
                  <a:schemeClr val="dk2"/>
                </a:solidFill>
                <a:latin typeface="Overpass"/>
                <a:ea typeface="Overpass"/>
                <a:cs typeface="Overpass"/>
              </a:defRPr>
            </a:lvl3pPr>
            <a:lvl4pPr lvl="3" algn="ctr">
              <a:spcBef>
                <a:spcPts val="0"/>
              </a:spcBef>
              <a:spcAft>
                <a:spcPts val="0"/>
              </a:spcAft>
              <a:buNone/>
              <a:defRPr sz="1800" b="1">
                <a:solidFill>
                  <a:schemeClr val="dk2"/>
                </a:solidFill>
                <a:latin typeface="Overpass"/>
                <a:ea typeface="Overpass"/>
                <a:cs typeface="Overpass"/>
              </a:defRPr>
            </a:lvl4pPr>
            <a:lvl5pPr lvl="4" algn="ctr">
              <a:spcBef>
                <a:spcPts val="0"/>
              </a:spcBef>
              <a:spcAft>
                <a:spcPts val="0"/>
              </a:spcAft>
              <a:buNone/>
              <a:defRPr sz="1800" b="1">
                <a:solidFill>
                  <a:schemeClr val="dk2"/>
                </a:solidFill>
                <a:latin typeface="Overpass"/>
                <a:ea typeface="Overpass"/>
                <a:cs typeface="Overpass"/>
              </a:defRPr>
            </a:lvl5pPr>
            <a:lvl6pPr lvl="5" algn="ctr">
              <a:spcBef>
                <a:spcPts val="0"/>
              </a:spcBef>
              <a:spcAft>
                <a:spcPts val="0"/>
              </a:spcAft>
              <a:buNone/>
              <a:defRPr sz="1800" b="1">
                <a:solidFill>
                  <a:schemeClr val="dk2"/>
                </a:solidFill>
                <a:latin typeface="Overpass"/>
                <a:ea typeface="Overpass"/>
                <a:cs typeface="Overpass"/>
              </a:defRPr>
            </a:lvl6pPr>
            <a:lvl7pPr lvl="6" algn="ctr">
              <a:spcBef>
                <a:spcPts val="0"/>
              </a:spcBef>
              <a:spcAft>
                <a:spcPts val="0"/>
              </a:spcAft>
              <a:buNone/>
              <a:defRPr sz="1800" b="1">
                <a:solidFill>
                  <a:schemeClr val="dk2"/>
                </a:solidFill>
                <a:latin typeface="Overpass"/>
                <a:ea typeface="Overpass"/>
                <a:cs typeface="Overpass"/>
              </a:defRPr>
            </a:lvl7pPr>
            <a:lvl8pPr lvl="7" algn="ctr">
              <a:spcBef>
                <a:spcPts val="0"/>
              </a:spcBef>
              <a:spcAft>
                <a:spcPts val="0"/>
              </a:spcAft>
              <a:buNone/>
              <a:defRPr sz="1800" b="1">
                <a:solidFill>
                  <a:schemeClr val="dk2"/>
                </a:solidFill>
                <a:latin typeface="Overpass"/>
                <a:ea typeface="Overpass"/>
                <a:cs typeface="Overpass"/>
              </a:defRPr>
            </a:lvl8pPr>
            <a:lvl9pPr lvl="8" algn="ctr">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1" name="Google Shape;117;p16" hidden="0"/>
          <p:cNvSpPr>
            <a:spLocks noAdjustHandles="0" noChangeArrowheads="0"/>
          </p:cNvSpPr>
          <p:nvPr isPhoto="0" userDrawn="0">
            <p:ph type="subTitle" idx="4" hasCustomPrompt="0"/>
          </p:nvPr>
        </p:nvSpPr>
        <p:spPr bwMode="auto">
          <a:xfrm>
            <a:off x="1356250" y="3297800"/>
            <a:ext cx="1549800" cy="880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Overpass Light"/>
                <a:ea typeface="Overpass Light"/>
                <a:cs typeface="Overpass Light"/>
              </a:defRPr>
            </a:lvl1pPr>
            <a:lvl2pPr lvl="1" algn="ctr">
              <a:spcBef>
                <a:spcPts val="0"/>
              </a:spcBef>
              <a:spcAft>
                <a:spcPts val="0"/>
              </a:spcAft>
              <a:buNone/>
              <a:defRPr sz="1600">
                <a:solidFill>
                  <a:schemeClr val="dk2"/>
                </a:solidFill>
                <a:latin typeface="Overpass Light"/>
                <a:ea typeface="Overpass Light"/>
                <a:cs typeface="Overpass Light"/>
              </a:defRPr>
            </a:lvl2pPr>
            <a:lvl3pPr lvl="2" algn="ctr">
              <a:spcBef>
                <a:spcPts val="0"/>
              </a:spcBef>
              <a:spcAft>
                <a:spcPts val="0"/>
              </a:spcAft>
              <a:buNone/>
              <a:defRPr sz="1600">
                <a:solidFill>
                  <a:schemeClr val="dk2"/>
                </a:solidFill>
                <a:latin typeface="Overpass Light"/>
                <a:ea typeface="Overpass Light"/>
                <a:cs typeface="Overpass Light"/>
              </a:defRPr>
            </a:lvl3pPr>
            <a:lvl4pPr lvl="3" algn="ctr">
              <a:spcBef>
                <a:spcPts val="0"/>
              </a:spcBef>
              <a:spcAft>
                <a:spcPts val="0"/>
              </a:spcAft>
              <a:buNone/>
              <a:defRPr sz="1600">
                <a:solidFill>
                  <a:schemeClr val="dk2"/>
                </a:solidFill>
                <a:latin typeface="Overpass Light"/>
                <a:ea typeface="Overpass Light"/>
                <a:cs typeface="Overpass Light"/>
              </a:defRPr>
            </a:lvl4pPr>
            <a:lvl5pPr lvl="4" algn="ctr">
              <a:spcBef>
                <a:spcPts val="0"/>
              </a:spcBef>
              <a:spcAft>
                <a:spcPts val="0"/>
              </a:spcAft>
              <a:buNone/>
              <a:defRPr sz="1600">
                <a:solidFill>
                  <a:schemeClr val="dk2"/>
                </a:solidFill>
                <a:latin typeface="Overpass Light"/>
                <a:ea typeface="Overpass Light"/>
                <a:cs typeface="Overpass Light"/>
              </a:defRPr>
            </a:lvl5pPr>
            <a:lvl6pPr lvl="5" algn="ctr">
              <a:spcBef>
                <a:spcPts val="0"/>
              </a:spcBef>
              <a:spcAft>
                <a:spcPts val="0"/>
              </a:spcAft>
              <a:buNone/>
              <a:defRPr sz="1600">
                <a:solidFill>
                  <a:schemeClr val="dk2"/>
                </a:solidFill>
                <a:latin typeface="Overpass Light"/>
                <a:ea typeface="Overpass Light"/>
                <a:cs typeface="Overpass Light"/>
              </a:defRPr>
            </a:lvl6pPr>
            <a:lvl7pPr lvl="6" algn="ctr">
              <a:spcBef>
                <a:spcPts val="0"/>
              </a:spcBef>
              <a:spcAft>
                <a:spcPts val="0"/>
              </a:spcAft>
              <a:buNone/>
              <a:defRPr sz="1600">
                <a:solidFill>
                  <a:schemeClr val="dk2"/>
                </a:solidFill>
                <a:latin typeface="Overpass Light"/>
                <a:ea typeface="Overpass Light"/>
                <a:cs typeface="Overpass Light"/>
              </a:defRPr>
            </a:lvl7pPr>
            <a:lvl8pPr lvl="7" algn="ctr">
              <a:spcBef>
                <a:spcPts val="0"/>
              </a:spcBef>
              <a:spcAft>
                <a:spcPts val="0"/>
              </a:spcAft>
              <a:buNone/>
              <a:defRPr sz="1600">
                <a:solidFill>
                  <a:schemeClr val="dk2"/>
                </a:solidFill>
                <a:latin typeface="Overpass Light"/>
                <a:ea typeface="Overpass Light"/>
                <a:cs typeface="Overpass Light"/>
              </a:defRPr>
            </a:lvl8pPr>
            <a:lvl9pPr lvl="8" algn="ctr">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
        <p:nvSpPr>
          <p:cNvPr id="12" name="Google Shape;118;p16" hidden="0"/>
          <p:cNvSpPr>
            <a:spLocks noAdjustHandles="0" noChangeArrowheads="0"/>
          </p:cNvSpPr>
          <p:nvPr isPhoto="0" userDrawn="0">
            <p:ph type="subTitle" idx="5" hasCustomPrompt="0"/>
          </p:nvPr>
        </p:nvSpPr>
        <p:spPr bwMode="auto">
          <a:xfrm>
            <a:off x="3797100" y="2896725"/>
            <a:ext cx="1549800" cy="381899"/>
          </a:xfrm>
          <a:prstGeom prst="rect">
            <a:avLst/>
          </a:prstGeom>
          <a:solidFill>
            <a:srgbClr val="FFFFFF"/>
          </a:solidFill>
          <a:ln>
            <a:noFill/>
          </a:ln>
        </p:spPr>
        <p:txBody>
          <a:bodyPr spcFirstLastPara="1" wrap="square" lIns="91425" tIns="91425" rIns="91425" bIns="91425" anchor="ctr" anchorCtr="0">
            <a:noAutofit/>
          </a:bodyPr>
          <a:lstStyle>
            <a:lvl1pPr lvl="0" algn="ctr">
              <a:spcBef>
                <a:spcPts val="0"/>
              </a:spcBef>
              <a:spcAft>
                <a:spcPts val="0"/>
              </a:spcAft>
              <a:buNone/>
              <a:defRPr sz="1800" b="1">
                <a:solidFill>
                  <a:schemeClr val="dk2"/>
                </a:solidFill>
                <a:latin typeface="Overpass"/>
                <a:ea typeface="Overpass"/>
                <a:cs typeface="Overpass"/>
              </a:defRPr>
            </a:lvl1pPr>
            <a:lvl2pPr lvl="1" algn="ctr">
              <a:spcBef>
                <a:spcPts val="0"/>
              </a:spcBef>
              <a:spcAft>
                <a:spcPts val="0"/>
              </a:spcAft>
              <a:buNone/>
              <a:defRPr sz="1800" b="1">
                <a:solidFill>
                  <a:schemeClr val="dk2"/>
                </a:solidFill>
                <a:latin typeface="Overpass"/>
                <a:ea typeface="Overpass"/>
                <a:cs typeface="Overpass"/>
              </a:defRPr>
            </a:lvl2pPr>
            <a:lvl3pPr lvl="2" algn="ctr">
              <a:spcBef>
                <a:spcPts val="0"/>
              </a:spcBef>
              <a:spcAft>
                <a:spcPts val="0"/>
              </a:spcAft>
              <a:buNone/>
              <a:defRPr sz="1800" b="1">
                <a:solidFill>
                  <a:schemeClr val="dk2"/>
                </a:solidFill>
                <a:latin typeface="Overpass"/>
                <a:ea typeface="Overpass"/>
                <a:cs typeface="Overpass"/>
              </a:defRPr>
            </a:lvl3pPr>
            <a:lvl4pPr lvl="3" algn="ctr">
              <a:spcBef>
                <a:spcPts val="0"/>
              </a:spcBef>
              <a:spcAft>
                <a:spcPts val="0"/>
              </a:spcAft>
              <a:buNone/>
              <a:defRPr sz="1800" b="1">
                <a:solidFill>
                  <a:schemeClr val="dk2"/>
                </a:solidFill>
                <a:latin typeface="Overpass"/>
                <a:ea typeface="Overpass"/>
                <a:cs typeface="Overpass"/>
              </a:defRPr>
            </a:lvl4pPr>
            <a:lvl5pPr lvl="4" algn="ctr">
              <a:spcBef>
                <a:spcPts val="0"/>
              </a:spcBef>
              <a:spcAft>
                <a:spcPts val="0"/>
              </a:spcAft>
              <a:buNone/>
              <a:defRPr sz="1800" b="1">
                <a:solidFill>
                  <a:schemeClr val="dk2"/>
                </a:solidFill>
                <a:latin typeface="Overpass"/>
                <a:ea typeface="Overpass"/>
                <a:cs typeface="Overpass"/>
              </a:defRPr>
            </a:lvl5pPr>
            <a:lvl6pPr lvl="5" algn="ctr">
              <a:spcBef>
                <a:spcPts val="0"/>
              </a:spcBef>
              <a:spcAft>
                <a:spcPts val="0"/>
              </a:spcAft>
              <a:buNone/>
              <a:defRPr sz="1800" b="1">
                <a:solidFill>
                  <a:schemeClr val="dk2"/>
                </a:solidFill>
                <a:latin typeface="Overpass"/>
                <a:ea typeface="Overpass"/>
                <a:cs typeface="Overpass"/>
              </a:defRPr>
            </a:lvl6pPr>
            <a:lvl7pPr lvl="6" algn="ctr">
              <a:spcBef>
                <a:spcPts val="0"/>
              </a:spcBef>
              <a:spcAft>
                <a:spcPts val="0"/>
              </a:spcAft>
              <a:buNone/>
              <a:defRPr sz="1800" b="1">
                <a:solidFill>
                  <a:schemeClr val="dk2"/>
                </a:solidFill>
                <a:latin typeface="Overpass"/>
                <a:ea typeface="Overpass"/>
                <a:cs typeface="Overpass"/>
              </a:defRPr>
            </a:lvl7pPr>
            <a:lvl8pPr lvl="7" algn="ctr">
              <a:spcBef>
                <a:spcPts val="0"/>
              </a:spcBef>
              <a:spcAft>
                <a:spcPts val="0"/>
              </a:spcAft>
              <a:buNone/>
              <a:defRPr sz="1800" b="1">
                <a:solidFill>
                  <a:schemeClr val="dk2"/>
                </a:solidFill>
                <a:latin typeface="Overpass"/>
                <a:ea typeface="Overpass"/>
                <a:cs typeface="Overpass"/>
              </a:defRPr>
            </a:lvl8pPr>
            <a:lvl9pPr lvl="8" algn="ctr">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3" name="Google Shape;119;p16" hidden="0"/>
          <p:cNvSpPr>
            <a:spLocks noAdjustHandles="0" noChangeArrowheads="0"/>
          </p:cNvSpPr>
          <p:nvPr isPhoto="0" userDrawn="0">
            <p:ph type="subTitle" idx="6" hasCustomPrompt="0"/>
          </p:nvPr>
        </p:nvSpPr>
        <p:spPr bwMode="auto">
          <a:xfrm>
            <a:off x="3742950" y="3297800"/>
            <a:ext cx="1658099" cy="880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Overpass Light"/>
                <a:ea typeface="Overpass Light"/>
                <a:cs typeface="Overpass Light"/>
              </a:defRPr>
            </a:lvl1pPr>
            <a:lvl2pPr lvl="1" algn="ctr">
              <a:spcBef>
                <a:spcPts val="0"/>
              </a:spcBef>
              <a:spcAft>
                <a:spcPts val="0"/>
              </a:spcAft>
              <a:buNone/>
              <a:defRPr sz="1600">
                <a:solidFill>
                  <a:schemeClr val="dk2"/>
                </a:solidFill>
                <a:latin typeface="Overpass Light"/>
                <a:ea typeface="Overpass Light"/>
                <a:cs typeface="Overpass Light"/>
              </a:defRPr>
            </a:lvl2pPr>
            <a:lvl3pPr lvl="2" algn="ctr">
              <a:spcBef>
                <a:spcPts val="0"/>
              </a:spcBef>
              <a:spcAft>
                <a:spcPts val="0"/>
              </a:spcAft>
              <a:buNone/>
              <a:defRPr sz="1600">
                <a:solidFill>
                  <a:schemeClr val="dk2"/>
                </a:solidFill>
                <a:latin typeface="Overpass Light"/>
                <a:ea typeface="Overpass Light"/>
                <a:cs typeface="Overpass Light"/>
              </a:defRPr>
            </a:lvl3pPr>
            <a:lvl4pPr lvl="3" algn="ctr">
              <a:spcBef>
                <a:spcPts val="0"/>
              </a:spcBef>
              <a:spcAft>
                <a:spcPts val="0"/>
              </a:spcAft>
              <a:buNone/>
              <a:defRPr sz="1600">
                <a:solidFill>
                  <a:schemeClr val="dk2"/>
                </a:solidFill>
                <a:latin typeface="Overpass Light"/>
                <a:ea typeface="Overpass Light"/>
                <a:cs typeface="Overpass Light"/>
              </a:defRPr>
            </a:lvl4pPr>
            <a:lvl5pPr lvl="4" algn="ctr">
              <a:spcBef>
                <a:spcPts val="0"/>
              </a:spcBef>
              <a:spcAft>
                <a:spcPts val="0"/>
              </a:spcAft>
              <a:buNone/>
              <a:defRPr sz="1600">
                <a:solidFill>
                  <a:schemeClr val="dk2"/>
                </a:solidFill>
                <a:latin typeface="Overpass Light"/>
                <a:ea typeface="Overpass Light"/>
                <a:cs typeface="Overpass Light"/>
              </a:defRPr>
            </a:lvl5pPr>
            <a:lvl6pPr lvl="5" algn="ctr">
              <a:spcBef>
                <a:spcPts val="0"/>
              </a:spcBef>
              <a:spcAft>
                <a:spcPts val="0"/>
              </a:spcAft>
              <a:buNone/>
              <a:defRPr sz="1600">
                <a:solidFill>
                  <a:schemeClr val="dk2"/>
                </a:solidFill>
                <a:latin typeface="Overpass Light"/>
                <a:ea typeface="Overpass Light"/>
                <a:cs typeface="Overpass Light"/>
              </a:defRPr>
            </a:lvl6pPr>
            <a:lvl7pPr lvl="6" algn="ctr">
              <a:spcBef>
                <a:spcPts val="0"/>
              </a:spcBef>
              <a:spcAft>
                <a:spcPts val="0"/>
              </a:spcAft>
              <a:buNone/>
              <a:defRPr sz="1600">
                <a:solidFill>
                  <a:schemeClr val="dk2"/>
                </a:solidFill>
                <a:latin typeface="Overpass Light"/>
                <a:ea typeface="Overpass Light"/>
                <a:cs typeface="Overpass Light"/>
              </a:defRPr>
            </a:lvl7pPr>
            <a:lvl8pPr lvl="7" algn="ctr">
              <a:spcBef>
                <a:spcPts val="0"/>
              </a:spcBef>
              <a:spcAft>
                <a:spcPts val="0"/>
              </a:spcAft>
              <a:buNone/>
              <a:defRPr sz="1600">
                <a:solidFill>
                  <a:schemeClr val="dk2"/>
                </a:solidFill>
                <a:latin typeface="Overpass Light"/>
                <a:ea typeface="Overpass Light"/>
                <a:cs typeface="Overpass Light"/>
              </a:defRPr>
            </a:lvl8pPr>
            <a:lvl9pPr lvl="8" algn="ctr">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words" preserve="0" showMasterPhAnim="0" userDrawn="1">
  <p:cSld name="CUSTOM_4">
    <p:bg>
      <p:bgPr shadeToTitle="0">
        <a:solidFill>
          <a:schemeClr val="accent4"/>
        </a:solidFill>
      </p:bgPr>
    </p:bg>
    <p:spTree>
      <p:nvGrpSpPr>
        <p:cNvPr id="1" name="" hidden="0"/>
        <p:cNvGrpSpPr/>
        <p:nvPr isPhoto="0" userDrawn="0"/>
      </p:nvGrpSpPr>
      <p:grpSpPr bwMode="auto">
        <a:xfrm>
          <a:off x="0" y="0"/>
          <a:ext cx="0" cy="0"/>
          <a:chOff x="0" y="0"/>
          <a:chExt cx="0" cy="0"/>
        </a:xfrm>
      </p:grpSpPr>
      <p:sp>
        <p:nvSpPr>
          <p:cNvPr id="4" name="Google Shape;121;p17" hidden="0"/>
          <p:cNvSpPr/>
          <p:nvPr isPhoto="0" userDrawn="0"/>
        </p:nvSpPr>
        <p:spPr bwMode="auto">
          <a:xfrm>
            <a:off x="150" y="-100"/>
            <a:ext cx="9144000" cy="5143500"/>
          </a:xfrm>
          <a:prstGeom prst="rect">
            <a:avLst/>
          </a:prstGeom>
          <a:solidFill>
            <a:srgbClr val="EEEEEE">
              <a:alpha val="17320"/>
            </a:srgb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22;p17" hidden="0"/>
          <p:cNvSpPr/>
          <p:nvPr isPhoto="0" userDrawn="0"/>
        </p:nvSpPr>
        <p:spPr bwMode="auto">
          <a:xfrm>
            <a:off x="0" y="-150"/>
            <a:ext cx="9144000" cy="5143500"/>
          </a:xfrm>
          <a:prstGeom prst="frame">
            <a:avLst>
              <a:gd name="adj1" fmla="val 8300"/>
            </a:avLst>
          </a:pr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 name="Google Shape;123;p17" hidden="0"/>
          <p:cNvSpPr>
            <a:spLocks noAdjustHandles="0" noChangeArrowheads="0"/>
          </p:cNvSpPr>
          <p:nvPr isPhoto="0" userDrawn="0">
            <p:ph type="title" hasCustomPrompt="0"/>
          </p:nvPr>
        </p:nvSpPr>
        <p:spPr bwMode="auto">
          <a:xfrm>
            <a:off x="597525" y="392900"/>
            <a:ext cx="3930300" cy="20931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6400">
                <a:solidFill>
                  <a:srgbClr val="FFFFFF"/>
                </a:solidFill>
              </a:defRPr>
            </a:lvl1pPr>
            <a:lvl2pPr lvl="1" algn="l">
              <a:spcBef>
                <a:spcPts val="0"/>
              </a:spcBef>
              <a:spcAft>
                <a:spcPts val="0"/>
              </a:spcAft>
              <a:buNone/>
              <a:defRPr sz="6400">
                <a:solidFill>
                  <a:srgbClr val="FFFFFF"/>
                </a:solidFill>
              </a:defRPr>
            </a:lvl2pPr>
            <a:lvl3pPr lvl="2" algn="l">
              <a:spcBef>
                <a:spcPts val="0"/>
              </a:spcBef>
              <a:spcAft>
                <a:spcPts val="0"/>
              </a:spcAft>
              <a:buNone/>
              <a:defRPr sz="6400">
                <a:solidFill>
                  <a:srgbClr val="FFFFFF"/>
                </a:solidFill>
              </a:defRPr>
            </a:lvl3pPr>
            <a:lvl4pPr lvl="3" algn="l">
              <a:spcBef>
                <a:spcPts val="0"/>
              </a:spcBef>
              <a:spcAft>
                <a:spcPts val="0"/>
              </a:spcAft>
              <a:buNone/>
              <a:defRPr sz="6400">
                <a:solidFill>
                  <a:srgbClr val="FFFFFF"/>
                </a:solidFill>
              </a:defRPr>
            </a:lvl4pPr>
            <a:lvl5pPr lvl="4" algn="l">
              <a:spcBef>
                <a:spcPts val="0"/>
              </a:spcBef>
              <a:spcAft>
                <a:spcPts val="0"/>
              </a:spcAft>
              <a:buNone/>
              <a:defRPr sz="6400">
                <a:solidFill>
                  <a:srgbClr val="FFFFFF"/>
                </a:solidFill>
              </a:defRPr>
            </a:lvl5pPr>
            <a:lvl6pPr lvl="5" algn="l">
              <a:spcBef>
                <a:spcPts val="0"/>
              </a:spcBef>
              <a:spcAft>
                <a:spcPts val="0"/>
              </a:spcAft>
              <a:buNone/>
              <a:defRPr sz="6400">
                <a:solidFill>
                  <a:srgbClr val="FFFFFF"/>
                </a:solidFill>
              </a:defRPr>
            </a:lvl6pPr>
            <a:lvl7pPr lvl="6" algn="l">
              <a:spcBef>
                <a:spcPts val="0"/>
              </a:spcBef>
              <a:spcAft>
                <a:spcPts val="0"/>
              </a:spcAft>
              <a:buNone/>
              <a:defRPr sz="6400">
                <a:solidFill>
                  <a:srgbClr val="FFFFFF"/>
                </a:solidFill>
              </a:defRPr>
            </a:lvl7pPr>
            <a:lvl8pPr lvl="7" algn="l">
              <a:spcBef>
                <a:spcPts val="0"/>
              </a:spcBef>
              <a:spcAft>
                <a:spcPts val="0"/>
              </a:spcAft>
              <a:buNone/>
              <a:defRPr sz="6400">
                <a:solidFill>
                  <a:srgbClr val="FFFFFF"/>
                </a:solidFill>
              </a:defRPr>
            </a:lvl8pPr>
            <a:lvl9pPr lvl="8" algn="l">
              <a:spcBef>
                <a:spcPts val="0"/>
              </a:spcBef>
              <a:spcAft>
                <a:spcPts val="0"/>
              </a:spcAft>
              <a:buNone/>
              <a:defRPr sz="6400">
                <a:solidFill>
                  <a:srgbClr val="FFFFFF"/>
                </a:solidFill>
              </a:defRPr>
            </a:lvl9pPr>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six columns" preserve="0" showMasterPhAnim="0" userDrawn="1">
  <p:cSld name="CUSTOM_5">
    <p:spTree>
      <p:nvGrpSpPr>
        <p:cNvPr id="1" name="" hidden="0"/>
        <p:cNvGrpSpPr/>
        <p:nvPr isPhoto="0" userDrawn="0"/>
      </p:nvGrpSpPr>
      <p:grpSpPr bwMode="auto">
        <a:xfrm>
          <a:off x="0" y="0"/>
          <a:ext cx="0" cy="0"/>
          <a:chOff x="0" y="0"/>
          <a:chExt cx="0" cy="0"/>
        </a:xfrm>
      </p:grpSpPr>
      <p:sp>
        <p:nvSpPr>
          <p:cNvPr id="4" name="Google Shape;125;p18" hidden="0"/>
          <p:cNvSpPr/>
          <p:nvPr isPhoto="0" userDrawn="0"/>
        </p:nvSpPr>
        <p:spPr bwMode="auto">
          <a:xfrm>
            <a:off x="392400" y="392900"/>
            <a:ext cx="83592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26;p18" hidden="0"/>
          <p:cNvSpPr/>
          <p:nvPr isPhoto="0" userDrawn="0"/>
        </p:nvSpPr>
        <p:spPr bwMode="auto">
          <a:xfrm>
            <a:off x="8898000" y="33596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127;p18" hidden="0"/>
          <p:cNvSpPr/>
          <p:nvPr isPhoto="0" userDrawn="0"/>
        </p:nvSpPr>
        <p:spPr bwMode="auto">
          <a:xfrm>
            <a:off x="0" y="3929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128;p18" hidden="0"/>
          <p:cNvSpPr>
            <a:spLocks noAdjustHandles="0" noChangeArrowheads="0"/>
          </p:cNvSpPr>
          <p:nvPr isPhoto="0" userDrawn="0">
            <p:ph type="title" hasCustomPrompt="0"/>
          </p:nvPr>
        </p:nvSpPr>
        <p:spPr bwMode="auto">
          <a:xfrm>
            <a:off x="517800" y="456600"/>
            <a:ext cx="8108399"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pPr>
              <a:defRPr/>
            </a:pPr>
            <a:endParaRPr/>
          </a:p>
        </p:txBody>
      </p:sp>
      <p:sp>
        <p:nvSpPr>
          <p:cNvPr id="8" name="Google Shape;129;p18" hidden="0"/>
          <p:cNvSpPr>
            <a:spLocks noAdjustHandles="0" noChangeArrowheads="0"/>
          </p:cNvSpPr>
          <p:nvPr isPhoto="0" userDrawn="0">
            <p:ph type="subTitle" idx="1" hasCustomPrompt="0"/>
          </p:nvPr>
        </p:nvSpPr>
        <p:spPr bwMode="auto">
          <a:xfrm>
            <a:off x="1542725" y="3489651"/>
            <a:ext cx="1263300" cy="381899"/>
          </a:xfrm>
          <a:prstGeom prst="rect">
            <a:avLst/>
          </a:prstGeom>
          <a:solidFill>
            <a:srgbClr val="FFFFFF"/>
          </a:solidFill>
          <a:ln>
            <a:noFill/>
          </a:ln>
        </p:spPr>
        <p:txBody>
          <a:bodyPr spcFirstLastPara="1" wrap="square" lIns="91425" tIns="91425" rIns="91425" bIns="91425" anchor="ctr" anchorCtr="0">
            <a:noAutofit/>
          </a:bodyPr>
          <a:lstStyle>
            <a:lvl1pPr lvl="0" algn="ctr">
              <a:spcBef>
                <a:spcPts val="0"/>
              </a:spcBef>
              <a:spcAft>
                <a:spcPts val="0"/>
              </a:spcAft>
              <a:buNone/>
              <a:defRPr sz="1800" b="1">
                <a:solidFill>
                  <a:schemeClr val="dk2"/>
                </a:solidFill>
                <a:latin typeface="Overpass"/>
                <a:ea typeface="Overpass"/>
                <a:cs typeface="Overpass"/>
              </a:defRPr>
            </a:lvl1pPr>
            <a:lvl2pPr lvl="1" algn="ctr">
              <a:spcBef>
                <a:spcPts val="0"/>
              </a:spcBef>
              <a:spcAft>
                <a:spcPts val="0"/>
              </a:spcAft>
              <a:buNone/>
              <a:defRPr sz="1800" b="1">
                <a:solidFill>
                  <a:schemeClr val="dk2"/>
                </a:solidFill>
                <a:latin typeface="Overpass"/>
                <a:ea typeface="Overpass"/>
                <a:cs typeface="Overpass"/>
              </a:defRPr>
            </a:lvl2pPr>
            <a:lvl3pPr lvl="2" algn="ctr">
              <a:spcBef>
                <a:spcPts val="0"/>
              </a:spcBef>
              <a:spcAft>
                <a:spcPts val="0"/>
              </a:spcAft>
              <a:buNone/>
              <a:defRPr sz="1800" b="1">
                <a:solidFill>
                  <a:schemeClr val="dk2"/>
                </a:solidFill>
                <a:latin typeface="Overpass"/>
                <a:ea typeface="Overpass"/>
                <a:cs typeface="Overpass"/>
              </a:defRPr>
            </a:lvl3pPr>
            <a:lvl4pPr lvl="3" algn="ctr">
              <a:spcBef>
                <a:spcPts val="0"/>
              </a:spcBef>
              <a:spcAft>
                <a:spcPts val="0"/>
              </a:spcAft>
              <a:buNone/>
              <a:defRPr sz="1800" b="1">
                <a:solidFill>
                  <a:schemeClr val="dk2"/>
                </a:solidFill>
                <a:latin typeface="Overpass"/>
                <a:ea typeface="Overpass"/>
                <a:cs typeface="Overpass"/>
              </a:defRPr>
            </a:lvl4pPr>
            <a:lvl5pPr lvl="4" algn="ctr">
              <a:spcBef>
                <a:spcPts val="0"/>
              </a:spcBef>
              <a:spcAft>
                <a:spcPts val="0"/>
              </a:spcAft>
              <a:buNone/>
              <a:defRPr sz="1800" b="1">
                <a:solidFill>
                  <a:schemeClr val="dk2"/>
                </a:solidFill>
                <a:latin typeface="Overpass"/>
                <a:ea typeface="Overpass"/>
                <a:cs typeface="Overpass"/>
              </a:defRPr>
            </a:lvl5pPr>
            <a:lvl6pPr lvl="5" algn="ctr">
              <a:spcBef>
                <a:spcPts val="0"/>
              </a:spcBef>
              <a:spcAft>
                <a:spcPts val="0"/>
              </a:spcAft>
              <a:buNone/>
              <a:defRPr sz="1800" b="1">
                <a:solidFill>
                  <a:schemeClr val="dk2"/>
                </a:solidFill>
                <a:latin typeface="Overpass"/>
                <a:ea typeface="Overpass"/>
                <a:cs typeface="Overpass"/>
              </a:defRPr>
            </a:lvl6pPr>
            <a:lvl7pPr lvl="6" algn="ctr">
              <a:spcBef>
                <a:spcPts val="0"/>
              </a:spcBef>
              <a:spcAft>
                <a:spcPts val="0"/>
              </a:spcAft>
              <a:buNone/>
              <a:defRPr sz="1800" b="1">
                <a:solidFill>
                  <a:schemeClr val="dk2"/>
                </a:solidFill>
                <a:latin typeface="Overpass"/>
                <a:ea typeface="Overpass"/>
                <a:cs typeface="Overpass"/>
              </a:defRPr>
            </a:lvl7pPr>
            <a:lvl8pPr lvl="7" algn="ctr">
              <a:spcBef>
                <a:spcPts val="0"/>
              </a:spcBef>
              <a:spcAft>
                <a:spcPts val="0"/>
              </a:spcAft>
              <a:buNone/>
              <a:defRPr sz="1800" b="1">
                <a:solidFill>
                  <a:schemeClr val="dk2"/>
                </a:solidFill>
                <a:latin typeface="Overpass"/>
                <a:ea typeface="Overpass"/>
                <a:cs typeface="Overpass"/>
              </a:defRPr>
            </a:lvl8pPr>
            <a:lvl9pPr lvl="8" algn="ctr">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9" name="Google Shape;130;p18" hidden="0"/>
          <p:cNvSpPr>
            <a:spLocks noAdjustHandles="0" noChangeArrowheads="0"/>
          </p:cNvSpPr>
          <p:nvPr isPhoto="0" userDrawn="0">
            <p:ph type="subTitle" idx="2" hasCustomPrompt="0"/>
          </p:nvPr>
        </p:nvSpPr>
        <p:spPr bwMode="auto">
          <a:xfrm>
            <a:off x="1315648" y="3845533"/>
            <a:ext cx="17175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1400"/>
            </a:lvl1pPr>
            <a:lvl2pPr lvl="1" algn="ctr">
              <a:lnSpc>
                <a:spcPct val="100000"/>
              </a:lnSpc>
              <a:spcBef>
                <a:spcPts val="0"/>
              </a:spcBef>
              <a:spcAft>
                <a:spcPts val="0"/>
              </a:spcAft>
              <a:buNone/>
              <a:defRPr sz="1400"/>
            </a:lvl2pPr>
            <a:lvl3pPr lvl="2" algn="ctr">
              <a:lnSpc>
                <a:spcPct val="100000"/>
              </a:lnSpc>
              <a:spcBef>
                <a:spcPts val="0"/>
              </a:spcBef>
              <a:spcAft>
                <a:spcPts val="0"/>
              </a:spcAft>
              <a:buNone/>
              <a:defRPr sz="1400"/>
            </a:lvl3pPr>
            <a:lvl4pPr lvl="3" algn="ctr">
              <a:lnSpc>
                <a:spcPct val="100000"/>
              </a:lnSpc>
              <a:spcBef>
                <a:spcPts val="0"/>
              </a:spcBef>
              <a:spcAft>
                <a:spcPts val="0"/>
              </a:spcAft>
              <a:buNone/>
              <a:defRPr sz="1400"/>
            </a:lvl4pPr>
            <a:lvl5pPr lvl="4" algn="ctr">
              <a:lnSpc>
                <a:spcPct val="100000"/>
              </a:lnSpc>
              <a:spcBef>
                <a:spcPts val="0"/>
              </a:spcBef>
              <a:spcAft>
                <a:spcPts val="0"/>
              </a:spcAft>
              <a:buNone/>
              <a:defRPr sz="1400"/>
            </a:lvl5pPr>
            <a:lvl6pPr lvl="5" algn="ctr">
              <a:lnSpc>
                <a:spcPct val="100000"/>
              </a:lnSpc>
              <a:spcBef>
                <a:spcPts val="0"/>
              </a:spcBef>
              <a:spcAft>
                <a:spcPts val="0"/>
              </a:spcAft>
              <a:buNone/>
              <a:defRPr sz="1400"/>
            </a:lvl6pPr>
            <a:lvl7pPr lvl="6" algn="ctr">
              <a:lnSpc>
                <a:spcPct val="100000"/>
              </a:lnSpc>
              <a:spcBef>
                <a:spcPts val="0"/>
              </a:spcBef>
              <a:spcAft>
                <a:spcPts val="0"/>
              </a:spcAft>
              <a:buNone/>
              <a:defRPr sz="1400"/>
            </a:lvl7pPr>
            <a:lvl8pPr lvl="7" algn="ctr">
              <a:lnSpc>
                <a:spcPct val="100000"/>
              </a:lnSpc>
              <a:spcBef>
                <a:spcPts val="0"/>
              </a:spcBef>
              <a:spcAft>
                <a:spcPts val="0"/>
              </a:spcAft>
              <a:buNone/>
              <a:defRPr sz="1400"/>
            </a:lvl8pPr>
            <a:lvl9pPr lvl="8" algn="ctr">
              <a:lnSpc>
                <a:spcPct val="100000"/>
              </a:lnSpc>
              <a:spcBef>
                <a:spcPts val="0"/>
              </a:spcBef>
              <a:spcAft>
                <a:spcPts val="0"/>
              </a:spcAft>
              <a:buNone/>
              <a:defRPr sz="1400"/>
            </a:lvl9pPr>
          </a:lstStyle>
          <a:p>
            <a:pPr>
              <a:defRPr/>
            </a:pPr>
            <a:endParaRPr/>
          </a:p>
        </p:txBody>
      </p:sp>
      <p:sp>
        <p:nvSpPr>
          <p:cNvPr id="10" name="Google Shape;131;p18" hidden="0"/>
          <p:cNvSpPr>
            <a:spLocks noAdjustHandles="0" noChangeArrowheads="0"/>
          </p:cNvSpPr>
          <p:nvPr isPhoto="0" userDrawn="0">
            <p:ph type="subTitle" idx="3" hasCustomPrompt="0"/>
          </p:nvPr>
        </p:nvSpPr>
        <p:spPr bwMode="auto">
          <a:xfrm>
            <a:off x="1542675" y="1836550"/>
            <a:ext cx="1263300" cy="381899"/>
          </a:xfrm>
          <a:prstGeom prst="rect">
            <a:avLst/>
          </a:prstGeom>
          <a:solidFill>
            <a:srgbClr val="FFFFFF"/>
          </a:solidFill>
          <a:ln>
            <a:noFill/>
          </a:ln>
        </p:spPr>
        <p:txBody>
          <a:bodyPr spcFirstLastPara="1" wrap="square" lIns="91425" tIns="91425" rIns="91425" bIns="91425" anchor="ctr" anchorCtr="0">
            <a:noAutofit/>
          </a:bodyPr>
          <a:lstStyle>
            <a:lvl1pPr lvl="0" algn="ctr">
              <a:spcBef>
                <a:spcPts val="0"/>
              </a:spcBef>
              <a:spcAft>
                <a:spcPts val="0"/>
              </a:spcAft>
              <a:buNone/>
              <a:defRPr sz="1800" b="1">
                <a:solidFill>
                  <a:schemeClr val="dk2"/>
                </a:solidFill>
                <a:latin typeface="Overpass"/>
                <a:ea typeface="Overpass"/>
                <a:cs typeface="Overpass"/>
              </a:defRPr>
            </a:lvl1pPr>
            <a:lvl2pPr lvl="1" algn="ctr">
              <a:spcBef>
                <a:spcPts val="0"/>
              </a:spcBef>
              <a:spcAft>
                <a:spcPts val="0"/>
              </a:spcAft>
              <a:buNone/>
              <a:defRPr sz="1800" b="1">
                <a:solidFill>
                  <a:schemeClr val="dk2"/>
                </a:solidFill>
                <a:latin typeface="Overpass"/>
                <a:ea typeface="Overpass"/>
                <a:cs typeface="Overpass"/>
              </a:defRPr>
            </a:lvl2pPr>
            <a:lvl3pPr lvl="2" algn="ctr">
              <a:spcBef>
                <a:spcPts val="0"/>
              </a:spcBef>
              <a:spcAft>
                <a:spcPts val="0"/>
              </a:spcAft>
              <a:buNone/>
              <a:defRPr sz="1800" b="1">
                <a:solidFill>
                  <a:schemeClr val="dk2"/>
                </a:solidFill>
                <a:latin typeface="Overpass"/>
                <a:ea typeface="Overpass"/>
                <a:cs typeface="Overpass"/>
              </a:defRPr>
            </a:lvl3pPr>
            <a:lvl4pPr lvl="3" algn="ctr">
              <a:spcBef>
                <a:spcPts val="0"/>
              </a:spcBef>
              <a:spcAft>
                <a:spcPts val="0"/>
              </a:spcAft>
              <a:buNone/>
              <a:defRPr sz="1800" b="1">
                <a:solidFill>
                  <a:schemeClr val="dk2"/>
                </a:solidFill>
                <a:latin typeface="Overpass"/>
                <a:ea typeface="Overpass"/>
                <a:cs typeface="Overpass"/>
              </a:defRPr>
            </a:lvl4pPr>
            <a:lvl5pPr lvl="4" algn="ctr">
              <a:spcBef>
                <a:spcPts val="0"/>
              </a:spcBef>
              <a:spcAft>
                <a:spcPts val="0"/>
              </a:spcAft>
              <a:buNone/>
              <a:defRPr sz="1800" b="1">
                <a:solidFill>
                  <a:schemeClr val="dk2"/>
                </a:solidFill>
                <a:latin typeface="Overpass"/>
                <a:ea typeface="Overpass"/>
                <a:cs typeface="Overpass"/>
              </a:defRPr>
            </a:lvl5pPr>
            <a:lvl6pPr lvl="5" algn="ctr">
              <a:spcBef>
                <a:spcPts val="0"/>
              </a:spcBef>
              <a:spcAft>
                <a:spcPts val="0"/>
              </a:spcAft>
              <a:buNone/>
              <a:defRPr sz="1800" b="1">
                <a:solidFill>
                  <a:schemeClr val="dk2"/>
                </a:solidFill>
                <a:latin typeface="Overpass"/>
                <a:ea typeface="Overpass"/>
                <a:cs typeface="Overpass"/>
              </a:defRPr>
            </a:lvl6pPr>
            <a:lvl7pPr lvl="6" algn="ctr">
              <a:spcBef>
                <a:spcPts val="0"/>
              </a:spcBef>
              <a:spcAft>
                <a:spcPts val="0"/>
              </a:spcAft>
              <a:buNone/>
              <a:defRPr sz="1800" b="1">
                <a:solidFill>
                  <a:schemeClr val="dk2"/>
                </a:solidFill>
                <a:latin typeface="Overpass"/>
                <a:ea typeface="Overpass"/>
                <a:cs typeface="Overpass"/>
              </a:defRPr>
            </a:lvl7pPr>
            <a:lvl8pPr lvl="7" algn="ctr">
              <a:spcBef>
                <a:spcPts val="0"/>
              </a:spcBef>
              <a:spcAft>
                <a:spcPts val="0"/>
              </a:spcAft>
              <a:buNone/>
              <a:defRPr sz="1800" b="1">
                <a:solidFill>
                  <a:schemeClr val="dk2"/>
                </a:solidFill>
                <a:latin typeface="Overpass"/>
                <a:ea typeface="Overpass"/>
                <a:cs typeface="Overpass"/>
              </a:defRPr>
            </a:lvl8pPr>
            <a:lvl9pPr lvl="8" algn="ctr">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1" name="Google Shape;132;p18" hidden="0"/>
          <p:cNvSpPr>
            <a:spLocks noAdjustHandles="0" noChangeArrowheads="0"/>
          </p:cNvSpPr>
          <p:nvPr isPhoto="0" userDrawn="0">
            <p:ph type="subTitle" idx="4" hasCustomPrompt="0"/>
          </p:nvPr>
        </p:nvSpPr>
        <p:spPr bwMode="auto">
          <a:xfrm>
            <a:off x="1314898" y="2192008"/>
            <a:ext cx="1719000" cy="6048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a:solidFill>
                  <a:schemeClr val="dk2"/>
                </a:solidFill>
                <a:latin typeface="Overpass Light"/>
                <a:ea typeface="Overpass Light"/>
                <a:cs typeface="Overpass Light"/>
              </a:defRPr>
            </a:lvl1pPr>
            <a:lvl2pPr lvl="1" algn="ctr">
              <a:spcBef>
                <a:spcPts val="0"/>
              </a:spcBef>
              <a:spcAft>
                <a:spcPts val="0"/>
              </a:spcAft>
              <a:buNone/>
              <a:defRPr>
                <a:solidFill>
                  <a:schemeClr val="dk2"/>
                </a:solidFill>
                <a:latin typeface="Overpass Light"/>
                <a:ea typeface="Overpass Light"/>
                <a:cs typeface="Overpass Light"/>
              </a:defRPr>
            </a:lvl2pPr>
            <a:lvl3pPr lvl="2" algn="ctr">
              <a:spcBef>
                <a:spcPts val="0"/>
              </a:spcBef>
              <a:spcAft>
                <a:spcPts val="0"/>
              </a:spcAft>
              <a:buNone/>
              <a:defRPr>
                <a:solidFill>
                  <a:schemeClr val="dk2"/>
                </a:solidFill>
                <a:latin typeface="Overpass Light"/>
                <a:ea typeface="Overpass Light"/>
                <a:cs typeface="Overpass Light"/>
              </a:defRPr>
            </a:lvl3pPr>
            <a:lvl4pPr lvl="3" algn="ctr">
              <a:spcBef>
                <a:spcPts val="0"/>
              </a:spcBef>
              <a:spcAft>
                <a:spcPts val="0"/>
              </a:spcAft>
              <a:buNone/>
              <a:defRPr>
                <a:solidFill>
                  <a:schemeClr val="dk2"/>
                </a:solidFill>
                <a:latin typeface="Overpass Light"/>
                <a:ea typeface="Overpass Light"/>
                <a:cs typeface="Overpass Light"/>
              </a:defRPr>
            </a:lvl4pPr>
            <a:lvl5pPr lvl="4" algn="ctr">
              <a:spcBef>
                <a:spcPts val="0"/>
              </a:spcBef>
              <a:spcAft>
                <a:spcPts val="0"/>
              </a:spcAft>
              <a:buNone/>
              <a:defRPr>
                <a:solidFill>
                  <a:schemeClr val="dk2"/>
                </a:solidFill>
                <a:latin typeface="Overpass Light"/>
                <a:ea typeface="Overpass Light"/>
                <a:cs typeface="Overpass Light"/>
              </a:defRPr>
            </a:lvl5pPr>
            <a:lvl6pPr lvl="5" algn="ctr">
              <a:spcBef>
                <a:spcPts val="0"/>
              </a:spcBef>
              <a:spcAft>
                <a:spcPts val="0"/>
              </a:spcAft>
              <a:buNone/>
              <a:defRPr>
                <a:solidFill>
                  <a:schemeClr val="dk2"/>
                </a:solidFill>
                <a:latin typeface="Overpass Light"/>
                <a:ea typeface="Overpass Light"/>
                <a:cs typeface="Overpass Light"/>
              </a:defRPr>
            </a:lvl6pPr>
            <a:lvl7pPr lvl="6" algn="ctr">
              <a:spcBef>
                <a:spcPts val="0"/>
              </a:spcBef>
              <a:spcAft>
                <a:spcPts val="0"/>
              </a:spcAft>
              <a:buNone/>
              <a:defRPr>
                <a:solidFill>
                  <a:schemeClr val="dk2"/>
                </a:solidFill>
                <a:latin typeface="Overpass Light"/>
                <a:ea typeface="Overpass Light"/>
                <a:cs typeface="Overpass Light"/>
              </a:defRPr>
            </a:lvl7pPr>
            <a:lvl8pPr lvl="7" algn="ctr">
              <a:spcBef>
                <a:spcPts val="0"/>
              </a:spcBef>
              <a:spcAft>
                <a:spcPts val="0"/>
              </a:spcAft>
              <a:buNone/>
              <a:defRPr>
                <a:solidFill>
                  <a:schemeClr val="dk2"/>
                </a:solidFill>
                <a:latin typeface="Overpass Light"/>
                <a:ea typeface="Overpass Light"/>
                <a:cs typeface="Overpass Light"/>
              </a:defRPr>
            </a:lvl8pPr>
            <a:lvl9pPr lvl="8" algn="ctr">
              <a:spcBef>
                <a:spcPts val="0"/>
              </a:spcBef>
              <a:spcAft>
                <a:spcPts val="0"/>
              </a:spcAft>
              <a:buNone/>
              <a:defRPr>
                <a:solidFill>
                  <a:schemeClr val="dk2"/>
                </a:solidFill>
                <a:latin typeface="Overpass Light"/>
                <a:ea typeface="Overpass Light"/>
                <a:cs typeface="Overpass Light"/>
              </a:defRPr>
            </a:lvl9pPr>
          </a:lstStyle>
          <a:p>
            <a:pPr>
              <a:defRPr/>
            </a:pPr>
            <a:endParaRPr/>
          </a:p>
        </p:txBody>
      </p:sp>
      <p:sp>
        <p:nvSpPr>
          <p:cNvPr id="12" name="Google Shape;133;p18" hidden="0"/>
          <p:cNvSpPr>
            <a:spLocks noAdjustHandles="0" noChangeArrowheads="0"/>
          </p:cNvSpPr>
          <p:nvPr isPhoto="0" userDrawn="0">
            <p:ph type="subTitle" idx="5" hasCustomPrompt="0"/>
          </p:nvPr>
        </p:nvSpPr>
        <p:spPr bwMode="auto">
          <a:xfrm>
            <a:off x="3940350" y="1836550"/>
            <a:ext cx="1263000" cy="381899"/>
          </a:xfrm>
          <a:prstGeom prst="rect">
            <a:avLst/>
          </a:prstGeom>
          <a:solidFill>
            <a:srgbClr val="FFFFFF"/>
          </a:solidFill>
          <a:ln>
            <a:noFill/>
          </a:ln>
        </p:spPr>
        <p:txBody>
          <a:bodyPr spcFirstLastPara="1" wrap="square" lIns="91425" tIns="91425" rIns="91425" bIns="91425" anchor="ctr" anchorCtr="0">
            <a:noAutofit/>
          </a:bodyPr>
          <a:lstStyle>
            <a:lvl1pPr lvl="0" algn="ctr">
              <a:spcBef>
                <a:spcPts val="0"/>
              </a:spcBef>
              <a:spcAft>
                <a:spcPts val="0"/>
              </a:spcAft>
              <a:buNone/>
              <a:defRPr sz="1800" b="1">
                <a:solidFill>
                  <a:schemeClr val="dk2"/>
                </a:solidFill>
                <a:latin typeface="Overpass"/>
                <a:ea typeface="Overpass"/>
                <a:cs typeface="Overpass"/>
              </a:defRPr>
            </a:lvl1pPr>
            <a:lvl2pPr lvl="1" algn="ctr">
              <a:spcBef>
                <a:spcPts val="0"/>
              </a:spcBef>
              <a:spcAft>
                <a:spcPts val="0"/>
              </a:spcAft>
              <a:buNone/>
              <a:defRPr sz="1800" b="1">
                <a:solidFill>
                  <a:schemeClr val="dk2"/>
                </a:solidFill>
                <a:latin typeface="Overpass"/>
                <a:ea typeface="Overpass"/>
                <a:cs typeface="Overpass"/>
              </a:defRPr>
            </a:lvl2pPr>
            <a:lvl3pPr lvl="2" algn="ctr">
              <a:spcBef>
                <a:spcPts val="0"/>
              </a:spcBef>
              <a:spcAft>
                <a:spcPts val="0"/>
              </a:spcAft>
              <a:buNone/>
              <a:defRPr sz="1800" b="1">
                <a:solidFill>
                  <a:schemeClr val="dk2"/>
                </a:solidFill>
                <a:latin typeface="Overpass"/>
                <a:ea typeface="Overpass"/>
                <a:cs typeface="Overpass"/>
              </a:defRPr>
            </a:lvl3pPr>
            <a:lvl4pPr lvl="3" algn="ctr">
              <a:spcBef>
                <a:spcPts val="0"/>
              </a:spcBef>
              <a:spcAft>
                <a:spcPts val="0"/>
              </a:spcAft>
              <a:buNone/>
              <a:defRPr sz="1800" b="1">
                <a:solidFill>
                  <a:schemeClr val="dk2"/>
                </a:solidFill>
                <a:latin typeface="Overpass"/>
                <a:ea typeface="Overpass"/>
                <a:cs typeface="Overpass"/>
              </a:defRPr>
            </a:lvl4pPr>
            <a:lvl5pPr lvl="4" algn="ctr">
              <a:spcBef>
                <a:spcPts val="0"/>
              </a:spcBef>
              <a:spcAft>
                <a:spcPts val="0"/>
              </a:spcAft>
              <a:buNone/>
              <a:defRPr sz="1800" b="1">
                <a:solidFill>
                  <a:schemeClr val="dk2"/>
                </a:solidFill>
                <a:latin typeface="Overpass"/>
                <a:ea typeface="Overpass"/>
                <a:cs typeface="Overpass"/>
              </a:defRPr>
            </a:lvl5pPr>
            <a:lvl6pPr lvl="5" algn="ctr">
              <a:spcBef>
                <a:spcPts val="0"/>
              </a:spcBef>
              <a:spcAft>
                <a:spcPts val="0"/>
              </a:spcAft>
              <a:buNone/>
              <a:defRPr sz="1800" b="1">
                <a:solidFill>
                  <a:schemeClr val="dk2"/>
                </a:solidFill>
                <a:latin typeface="Overpass"/>
                <a:ea typeface="Overpass"/>
                <a:cs typeface="Overpass"/>
              </a:defRPr>
            </a:lvl6pPr>
            <a:lvl7pPr lvl="6" algn="ctr">
              <a:spcBef>
                <a:spcPts val="0"/>
              </a:spcBef>
              <a:spcAft>
                <a:spcPts val="0"/>
              </a:spcAft>
              <a:buNone/>
              <a:defRPr sz="1800" b="1">
                <a:solidFill>
                  <a:schemeClr val="dk2"/>
                </a:solidFill>
                <a:latin typeface="Overpass"/>
                <a:ea typeface="Overpass"/>
                <a:cs typeface="Overpass"/>
              </a:defRPr>
            </a:lvl7pPr>
            <a:lvl8pPr lvl="7" algn="ctr">
              <a:spcBef>
                <a:spcPts val="0"/>
              </a:spcBef>
              <a:spcAft>
                <a:spcPts val="0"/>
              </a:spcAft>
              <a:buNone/>
              <a:defRPr sz="1800" b="1">
                <a:solidFill>
                  <a:schemeClr val="dk2"/>
                </a:solidFill>
                <a:latin typeface="Overpass"/>
                <a:ea typeface="Overpass"/>
                <a:cs typeface="Overpass"/>
              </a:defRPr>
            </a:lvl8pPr>
            <a:lvl9pPr lvl="8" algn="ctr">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3" name="Google Shape;134;p18" hidden="0"/>
          <p:cNvSpPr>
            <a:spLocks noAdjustHandles="0" noChangeArrowheads="0"/>
          </p:cNvSpPr>
          <p:nvPr isPhoto="0" userDrawn="0">
            <p:ph type="subTitle" idx="6" hasCustomPrompt="0"/>
          </p:nvPr>
        </p:nvSpPr>
        <p:spPr bwMode="auto">
          <a:xfrm>
            <a:off x="3712500" y="2192009"/>
            <a:ext cx="1719000" cy="6048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a:solidFill>
                  <a:schemeClr val="dk2"/>
                </a:solidFill>
                <a:latin typeface="Overpass Light"/>
                <a:ea typeface="Overpass Light"/>
                <a:cs typeface="Overpass Light"/>
              </a:defRPr>
            </a:lvl1pPr>
            <a:lvl2pPr lvl="1" algn="ctr">
              <a:spcBef>
                <a:spcPts val="0"/>
              </a:spcBef>
              <a:spcAft>
                <a:spcPts val="0"/>
              </a:spcAft>
              <a:buNone/>
              <a:defRPr>
                <a:solidFill>
                  <a:schemeClr val="dk2"/>
                </a:solidFill>
                <a:latin typeface="Overpass Light"/>
                <a:ea typeface="Overpass Light"/>
                <a:cs typeface="Overpass Light"/>
              </a:defRPr>
            </a:lvl2pPr>
            <a:lvl3pPr lvl="2" algn="ctr">
              <a:spcBef>
                <a:spcPts val="0"/>
              </a:spcBef>
              <a:spcAft>
                <a:spcPts val="0"/>
              </a:spcAft>
              <a:buNone/>
              <a:defRPr>
                <a:solidFill>
                  <a:schemeClr val="dk2"/>
                </a:solidFill>
                <a:latin typeface="Overpass Light"/>
                <a:ea typeface="Overpass Light"/>
                <a:cs typeface="Overpass Light"/>
              </a:defRPr>
            </a:lvl3pPr>
            <a:lvl4pPr lvl="3" algn="ctr">
              <a:spcBef>
                <a:spcPts val="0"/>
              </a:spcBef>
              <a:spcAft>
                <a:spcPts val="0"/>
              </a:spcAft>
              <a:buNone/>
              <a:defRPr>
                <a:solidFill>
                  <a:schemeClr val="dk2"/>
                </a:solidFill>
                <a:latin typeface="Overpass Light"/>
                <a:ea typeface="Overpass Light"/>
                <a:cs typeface="Overpass Light"/>
              </a:defRPr>
            </a:lvl4pPr>
            <a:lvl5pPr lvl="4" algn="ctr">
              <a:spcBef>
                <a:spcPts val="0"/>
              </a:spcBef>
              <a:spcAft>
                <a:spcPts val="0"/>
              </a:spcAft>
              <a:buNone/>
              <a:defRPr>
                <a:solidFill>
                  <a:schemeClr val="dk2"/>
                </a:solidFill>
                <a:latin typeface="Overpass Light"/>
                <a:ea typeface="Overpass Light"/>
                <a:cs typeface="Overpass Light"/>
              </a:defRPr>
            </a:lvl5pPr>
            <a:lvl6pPr lvl="5" algn="ctr">
              <a:spcBef>
                <a:spcPts val="0"/>
              </a:spcBef>
              <a:spcAft>
                <a:spcPts val="0"/>
              </a:spcAft>
              <a:buNone/>
              <a:defRPr>
                <a:solidFill>
                  <a:schemeClr val="dk2"/>
                </a:solidFill>
                <a:latin typeface="Overpass Light"/>
                <a:ea typeface="Overpass Light"/>
                <a:cs typeface="Overpass Light"/>
              </a:defRPr>
            </a:lvl6pPr>
            <a:lvl7pPr lvl="6" algn="ctr">
              <a:spcBef>
                <a:spcPts val="0"/>
              </a:spcBef>
              <a:spcAft>
                <a:spcPts val="0"/>
              </a:spcAft>
              <a:buNone/>
              <a:defRPr>
                <a:solidFill>
                  <a:schemeClr val="dk2"/>
                </a:solidFill>
                <a:latin typeface="Overpass Light"/>
                <a:ea typeface="Overpass Light"/>
                <a:cs typeface="Overpass Light"/>
              </a:defRPr>
            </a:lvl7pPr>
            <a:lvl8pPr lvl="7" algn="ctr">
              <a:spcBef>
                <a:spcPts val="0"/>
              </a:spcBef>
              <a:spcAft>
                <a:spcPts val="0"/>
              </a:spcAft>
              <a:buNone/>
              <a:defRPr>
                <a:solidFill>
                  <a:schemeClr val="dk2"/>
                </a:solidFill>
                <a:latin typeface="Overpass Light"/>
                <a:ea typeface="Overpass Light"/>
                <a:cs typeface="Overpass Light"/>
              </a:defRPr>
            </a:lvl8pPr>
            <a:lvl9pPr lvl="8" algn="ctr">
              <a:spcBef>
                <a:spcPts val="0"/>
              </a:spcBef>
              <a:spcAft>
                <a:spcPts val="0"/>
              </a:spcAft>
              <a:buNone/>
              <a:defRPr>
                <a:solidFill>
                  <a:schemeClr val="dk2"/>
                </a:solidFill>
                <a:latin typeface="Overpass Light"/>
                <a:ea typeface="Overpass Light"/>
                <a:cs typeface="Overpass Light"/>
              </a:defRPr>
            </a:lvl9pPr>
          </a:lstStyle>
          <a:p>
            <a:pPr>
              <a:defRPr/>
            </a:pPr>
            <a:endParaRPr/>
          </a:p>
        </p:txBody>
      </p:sp>
      <p:sp>
        <p:nvSpPr>
          <p:cNvPr id="14" name="Google Shape;135;p18" hidden="0"/>
          <p:cNvSpPr>
            <a:spLocks noAdjustHandles="0" noChangeArrowheads="0"/>
          </p:cNvSpPr>
          <p:nvPr isPhoto="0" userDrawn="0">
            <p:ph type="subTitle" idx="7" hasCustomPrompt="0"/>
          </p:nvPr>
        </p:nvSpPr>
        <p:spPr bwMode="auto">
          <a:xfrm>
            <a:off x="3940543" y="3489650"/>
            <a:ext cx="1263000" cy="381899"/>
          </a:xfrm>
          <a:prstGeom prst="rect">
            <a:avLst/>
          </a:prstGeom>
          <a:solidFill>
            <a:srgbClr val="FFFFFF"/>
          </a:solidFill>
          <a:ln>
            <a:noFill/>
          </a:ln>
        </p:spPr>
        <p:txBody>
          <a:bodyPr spcFirstLastPara="1" wrap="square" lIns="91425" tIns="91425" rIns="91425" bIns="91425" anchor="ctr" anchorCtr="0">
            <a:noAutofit/>
          </a:bodyPr>
          <a:lstStyle>
            <a:lvl1pPr lvl="0" algn="ctr">
              <a:spcBef>
                <a:spcPts val="0"/>
              </a:spcBef>
              <a:spcAft>
                <a:spcPts val="0"/>
              </a:spcAft>
              <a:buNone/>
              <a:defRPr sz="1800" b="1">
                <a:solidFill>
                  <a:schemeClr val="dk2"/>
                </a:solidFill>
                <a:latin typeface="Overpass"/>
                <a:ea typeface="Overpass"/>
                <a:cs typeface="Overpass"/>
              </a:defRPr>
            </a:lvl1pPr>
            <a:lvl2pPr lvl="1" algn="ctr">
              <a:spcBef>
                <a:spcPts val="0"/>
              </a:spcBef>
              <a:spcAft>
                <a:spcPts val="0"/>
              </a:spcAft>
              <a:buNone/>
              <a:defRPr sz="1800" b="1">
                <a:solidFill>
                  <a:schemeClr val="dk2"/>
                </a:solidFill>
                <a:latin typeface="Overpass"/>
                <a:ea typeface="Overpass"/>
                <a:cs typeface="Overpass"/>
              </a:defRPr>
            </a:lvl2pPr>
            <a:lvl3pPr lvl="2" algn="ctr">
              <a:spcBef>
                <a:spcPts val="0"/>
              </a:spcBef>
              <a:spcAft>
                <a:spcPts val="0"/>
              </a:spcAft>
              <a:buNone/>
              <a:defRPr sz="1800" b="1">
                <a:solidFill>
                  <a:schemeClr val="dk2"/>
                </a:solidFill>
                <a:latin typeface="Overpass"/>
                <a:ea typeface="Overpass"/>
                <a:cs typeface="Overpass"/>
              </a:defRPr>
            </a:lvl3pPr>
            <a:lvl4pPr lvl="3" algn="ctr">
              <a:spcBef>
                <a:spcPts val="0"/>
              </a:spcBef>
              <a:spcAft>
                <a:spcPts val="0"/>
              </a:spcAft>
              <a:buNone/>
              <a:defRPr sz="1800" b="1">
                <a:solidFill>
                  <a:schemeClr val="dk2"/>
                </a:solidFill>
                <a:latin typeface="Overpass"/>
                <a:ea typeface="Overpass"/>
                <a:cs typeface="Overpass"/>
              </a:defRPr>
            </a:lvl4pPr>
            <a:lvl5pPr lvl="4" algn="ctr">
              <a:spcBef>
                <a:spcPts val="0"/>
              </a:spcBef>
              <a:spcAft>
                <a:spcPts val="0"/>
              </a:spcAft>
              <a:buNone/>
              <a:defRPr sz="1800" b="1">
                <a:solidFill>
                  <a:schemeClr val="dk2"/>
                </a:solidFill>
                <a:latin typeface="Overpass"/>
                <a:ea typeface="Overpass"/>
                <a:cs typeface="Overpass"/>
              </a:defRPr>
            </a:lvl5pPr>
            <a:lvl6pPr lvl="5" algn="ctr">
              <a:spcBef>
                <a:spcPts val="0"/>
              </a:spcBef>
              <a:spcAft>
                <a:spcPts val="0"/>
              </a:spcAft>
              <a:buNone/>
              <a:defRPr sz="1800" b="1">
                <a:solidFill>
                  <a:schemeClr val="dk2"/>
                </a:solidFill>
                <a:latin typeface="Overpass"/>
                <a:ea typeface="Overpass"/>
                <a:cs typeface="Overpass"/>
              </a:defRPr>
            </a:lvl6pPr>
            <a:lvl7pPr lvl="6" algn="ctr">
              <a:spcBef>
                <a:spcPts val="0"/>
              </a:spcBef>
              <a:spcAft>
                <a:spcPts val="0"/>
              </a:spcAft>
              <a:buNone/>
              <a:defRPr sz="1800" b="1">
                <a:solidFill>
                  <a:schemeClr val="dk2"/>
                </a:solidFill>
                <a:latin typeface="Overpass"/>
                <a:ea typeface="Overpass"/>
                <a:cs typeface="Overpass"/>
              </a:defRPr>
            </a:lvl7pPr>
            <a:lvl8pPr lvl="7" algn="ctr">
              <a:spcBef>
                <a:spcPts val="0"/>
              </a:spcBef>
              <a:spcAft>
                <a:spcPts val="0"/>
              </a:spcAft>
              <a:buNone/>
              <a:defRPr sz="1800" b="1">
                <a:solidFill>
                  <a:schemeClr val="dk2"/>
                </a:solidFill>
                <a:latin typeface="Overpass"/>
                <a:ea typeface="Overpass"/>
                <a:cs typeface="Overpass"/>
              </a:defRPr>
            </a:lvl8pPr>
            <a:lvl9pPr lvl="8" algn="ctr">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5" name="Google Shape;136;p18" hidden="0"/>
          <p:cNvSpPr>
            <a:spLocks noAdjustHandles="0" noChangeArrowheads="0"/>
          </p:cNvSpPr>
          <p:nvPr isPhoto="0" userDrawn="0">
            <p:ph type="subTitle" idx="8" hasCustomPrompt="0"/>
          </p:nvPr>
        </p:nvSpPr>
        <p:spPr bwMode="auto">
          <a:xfrm>
            <a:off x="3712125" y="3845533"/>
            <a:ext cx="1719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a:solidFill>
                  <a:schemeClr val="dk2"/>
                </a:solidFill>
                <a:latin typeface="Overpass Light"/>
                <a:ea typeface="Overpass Light"/>
                <a:cs typeface="Overpass Light"/>
              </a:defRPr>
            </a:lvl1pPr>
            <a:lvl2pPr lvl="1" algn="ctr">
              <a:spcBef>
                <a:spcPts val="0"/>
              </a:spcBef>
              <a:spcAft>
                <a:spcPts val="0"/>
              </a:spcAft>
              <a:buNone/>
              <a:defRPr>
                <a:solidFill>
                  <a:schemeClr val="dk2"/>
                </a:solidFill>
                <a:latin typeface="Overpass Light"/>
                <a:ea typeface="Overpass Light"/>
                <a:cs typeface="Overpass Light"/>
              </a:defRPr>
            </a:lvl2pPr>
            <a:lvl3pPr lvl="2" algn="ctr">
              <a:spcBef>
                <a:spcPts val="0"/>
              </a:spcBef>
              <a:spcAft>
                <a:spcPts val="0"/>
              </a:spcAft>
              <a:buNone/>
              <a:defRPr>
                <a:solidFill>
                  <a:schemeClr val="dk2"/>
                </a:solidFill>
                <a:latin typeface="Overpass Light"/>
                <a:ea typeface="Overpass Light"/>
                <a:cs typeface="Overpass Light"/>
              </a:defRPr>
            </a:lvl3pPr>
            <a:lvl4pPr lvl="3" algn="ctr">
              <a:spcBef>
                <a:spcPts val="0"/>
              </a:spcBef>
              <a:spcAft>
                <a:spcPts val="0"/>
              </a:spcAft>
              <a:buNone/>
              <a:defRPr>
                <a:solidFill>
                  <a:schemeClr val="dk2"/>
                </a:solidFill>
                <a:latin typeface="Overpass Light"/>
                <a:ea typeface="Overpass Light"/>
                <a:cs typeface="Overpass Light"/>
              </a:defRPr>
            </a:lvl4pPr>
            <a:lvl5pPr lvl="4" algn="ctr">
              <a:spcBef>
                <a:spcPts val="0"/>
              </a:spcBef>
              <a:spcAft>
                <a:spcPts val="0"/>
              </a:spcAft>
              <a:buNone/>
              <a:defRPr>
                <a:solidFill>
                  <a:schemeClr val="dk2"/>
                </a:solidFill>
                <a:latin typeface="Overpass Light"/>
                <a:ea typeface="Overpass Light"/>
                <a:cs typeface="Overpass Light"/>
              </a:defRPr>
            </a:lvl5pPr>
            <a:lvl6pPr lvl="5" algn="ctr">
              <a:spcBef>
                <a:spcPts val="0"/>
              </a:spcBef>
              <a:spcAft>
                <a:spcPts val="0"/>
              </a:spcAft>
              <a:buNone/>
              <a:defRPr>
                <a:solidFill>
                  <a:schemeClr val="dk2"/>
                </a:solidFill>
                <a:latin typeface="Overpass Light"/>
                <a:ea typeface="Overpass Light"/>
                <a:cs typeface="Overpass Light"/>
              </a:defRPr>
            </a:lvl6pPr>
            <a:lvl7pPr lvl="6" algn="ctr">
              <a:spcBef>
                <a:spcPts val="0"/>
              </a:spcBef>
              <a:spcAft>
                <a:spcPts val="0"/>
              </a:spcAft>
              <a:buNone/>
              <a:defRPr>
                <a:solidFill>
                  <a:schemeClr val="dk2"/>
                </a:solidFill>
                <a:latin typeface="Overpass Light"/>
                <a:ea typeface="Overpass Light"/>
                <a:cs typeface="Overpass Light"/>
              </a:defRPr>
            </a:lvl7pPr>
            <a:lvl8pPr lvl="7" algn="ctr">
              <a:spcBef>
                <a:spcPts val="0"/>
              </a:spcBef>
              <a:spcAft>
                <a:spcPts val="0"/>
              </a:spcAft>
              <a:buNone/>
              <a:defRPr>
                <a:solidFill>
                  <a:schemeClr val="dk2"/>
                </a:solidFill>
                <a:latin typeface="Overpass Light"/>
                <a:ea typeface="Overpass Light"/>
                <a:cs typeface="Overpass Light"/>
              </a:defRPr>
            </a:lvl8pPr>
            <a:lvl9pPr lvl="8" algn="ctr">
              <a:spcBef>
                <a:spcPts val="0"/>
              </a:spcBef>
              <a:spcAft>
                <a:spcPts val="0"/>
              </a:spcAft>
              <a:buNone/>
              <a:defRPr>
                <a:solidFill>
                  <a:schemeClr val="dk2"/>
                </a:solidFill>
                <a:latin typeface="Overpass Light"/>
                <a:ea typeface="Overpass Light"/>
                <a:cs typeface="Overpass Light"/>
              </a:defRPr>
            </a:lvl9pPr>
          </a:lstStyle>
          <a:p>
            <a:pPr>
              <a:defRPr/>
            </a:pPr>
            <a:endParaRPr/>
          </a:p>
        </p:txBody>
      </p:sp>
      <p:sp>
        <p:nvSpPr>
          <p:cNvPr id="16" name="Google Shape;137;p18" hidden="0"/>
          <p:cNvSpPr>
            <a:spLocks noAdjustHandles="0" noChangeArrowheads="0"/>
          </p:cNvSpPr>
          <p:nvPr isPhoto="0" userDrawn="0">
            <p:ph type="subTitle" idx="9" hasCustomPrompt="0"/>
          </p:nvPr>
        </p:nvSpPr>
        <p:spPr bwMode="auto">
          <a:xfrm>
            <a:off x="6337950" y="1836583"/>
            <a:ext cx="1263300" cy="381899"/>
          </a:xfrm>
          <a:prstGeom prst="rect">
            <a:avLst/>
          </a:prstGeom>
          <a:solidFill>
            <a:srgbClr val="FFFFFF"/>
          </a:solidFill>
          <a:ln>
            <a:noFill/>
          </a:ln>
        </p:spPr>
        <p:txBody>
          <a:bodyPr spcFirstLastPara="1" wrap="square" lIns="91425" tIns="91425" rIns="91425" bIns="91425" anchor="ctr" anchorCtr="0">
            <a:noAutofit/>
          </a:bodyPr>
          <a:lstStyle>
            <a:lvl1pPr lvl="0" algn="ctr">
              <a:spcBef>
                <a:spcPts val="0"/>
              </a:spcBef>
              <a:spcAft>
                <a:spcPts val="0"/>
              </a:spcAft>
              <a:buNone/>
              <a:defRPr sz="1800" b="1">
                <a:solidFill>
                  <a:schemeClr val="dk2"/>
                </a:solidFill>
                <a:latin typeface="Overpass"/>
                <a:ea typeface="Overpass"/>
                <a:cs typeface="Overpass"/>
              </a:defRPr>
            </a:lvl1pPr>
            <a:lvl2pPr lvl="1" algn="ctr">
              <a:spcBef>
                <a:spcPts val="0"/>
              </a:spcBef>
              <a:spcAft>
                <a:spcPts val="0"/>
              </a:spcAft>
              <a:buNone/>
              <a:defRPr sz="1800" b="1">
                <a:solidFill>
                  <a:schemeClr val="dk2"/>
                </a:solidFill>
                <a:latin typeface="Overpass"/>
                <a:ea typeface="Overpass"/>
                <a:cs typeface="Overpass"/>
              </a:defRPr>
            </a:lvl2pPr>
            <a:lvl3pPr lvl="2" algn="ctr">
              <a:spcBef>
                <a:spcPts val="0"/>
              </a:spcBef>
              <a:spcAft>
                <a:spcPts val="0"/>
              </a:spcAft>
              <a:buNone/>
              <a:defRPr sz="1800" b="1">
                <a:solidFill>
                  <a:schemeClr val="dk2"/>
                </a:solidFill>
                <a:latin typeface="Overpass"/>
                <a:ea typeface="Overpass"/>
                <a:cs typeface="Overpass"/>
              </a:defRPr>
            </a:lvl3pPr>
            <a:lvl4pPr lvl="3" algn="ctr">
              <a:spcBef>
                <a:spcPts val="0"/>
              </a:spcBef>
              <a:spcAft>
                <a:spcPts val="0"/>
              </a:spcAft>
              <a:buNone/>
              <a:defRPr sz="1800" b="1">
                <a:solidFill>
                  <a:schemeClr val="dk2"/>
                </a:solidFill>
                <a:latin typeface="Overpass"/>
                <a:ea typeface="Overpass"/>
                <a:cs typeface="Overpass"/>
              </a:defRPr>
            </a:lvl4pPr>
            <a:lvl5pPr lvl="4" algn="ctr">
              <a:spcBef>
                <a:spcPts val="0"/>
              </a:spcBef>
              <a:spcAft>
                <a:spcPts val="0"/>
              </a:spcAft>
              <a:buNone/>
              <a:defRPr sz="1800" b="1">
                <a:solidFill>
                  <a:schemeClr val="dk2"/>
                </a:solidFill>
                <a:latin typeface="Overpass"/>
                <a:ea typeface="Overpass"/>
                <a:cs typeface="Overpass"/>
              </a:defRPr>
            </a:lvl5pPr>
            <a:lvl6pPr lvl="5" algn="ctr">
              <a:spcBef>
                <a:spcPts val="0"/>
              </a:spcBef>
              <a:spcAft>
                <a:spcPts val="0"/>
              </a:spcAft>
              <a:buNone/>
              <a:defRPr sz="1800" b="1">
                <a:solidFill>
                  <a:schemeClr val="dk2"/>
                </a:solidFill>
                <a:latin typeface="Overpass"/>
                <a:ea typeface="Overpass"/>
                <a:cs typeface="Overpass"/>
              </a:defRPr>
            </a:lvl6pPr>
            <a:lvl7pPr lvl="6" algn="ctr">
              <a:spcBef>
                <a:spcPts val="0"/>
              </a:spcBef>
              <a:spcAft>
                <a:spcPts val="0"/>
              </a:spcAft>
              <a:buNone/>
              <a:defRPr sz="1800" b="1">
                <a:solidFill>
                  <a:schemeClr val="dk2"/>
                </a:solidFill>
                <a:latin typeface="Overpass"/>
                <a:ea typeface="Overpass"/>
                <a:cs typeface="Overpass"/>
              </a:defRPr>
            </a:lvl7pPr>
            <a:lvl8pPr lvl="7" algn="ctr">
              <a:spcBef>
                <a:spcPts val="0"/>
              </a:spcBef>
              <a:spcAft>
                <a:spcPts val="0"/>
              </a:spcAft>
              <a:buNone/>
              <a:defRPr sz="1800" b="1">
                <a:solidFill>
                  <a:schemeClr val="dk2"/>
                </a:solidFill>
                <a:latin typeface="Overpass"/>
                <a:ea typeface="Overpass"/>
                <a:cs typeface="Overpass"/>
              </a:defRPr>
            </a:lvl8pPr>
            <a:lvl9pPr lvl="8" algn="ctr">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7" name="Google Shape;138;p18" hidden="0"/>
          <p:cNvSpPr>
            <a:spLocks noAdjustHandles="0" noChangeArrowheads="0"/>
          </p:cNvSpPr>
          <p:nvPr isPhoto="0" userDrawn="0">
            <p:ph type="subTitle" idx="13" hasCustomPrompt="0"/>
          </p:nvPr>
        </p:nvSpPr>
        <p:spPr bwMode="auto">
          <a:xfrm>
            <a:off x="6110101" y="2192009"/>
            <a:ext cx="1719000" cy="6048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a:solidFill>
                  <a:schemeClr val="dk2"/>
                </a:solidFill>
                <a:latin typeface="Overpass Light"/>
                <a:ea typeface="Overpass Light"/>
                <a:cs typeface="Overpass Light"/>
              </a:defRPr>
            </a:lvl1pPr>
            <a:lvl2pPr lvl="1" algn="ctr">
              <a:spcBef>
                <a:spcPts val="0"/>
              </a:spcBef>
              <a:spcAft>
                <a:spcPts val="0"/>
              </a:spcAft>
              <a:buNone/>
              <a:defRPr>
                <a:solidFill>
                  <a:schemeClr val="dk2"/>
                </a:solidFill>
                <a:latin typeface="Overpass Light"/>
                <a:ea typeface="Overpass Light"/>
                <a:cs typeface="Overpass Light"/>
              </a:defRPr>
            </a:lvl2pPr>
            <a:lvl3pPr lvl="2" algn="ctr">
              <a:spcBef>
                <a:spcPts val="0"/>
              </a:spcBef>
              <a:spcAft>
                <a:spcPts val="0"/>
              </a:spcAft>
              <a:buNone/>
              <a:defRPr>
                <a:solidFill>
                  <a:schemeClr val="dk2"/>
                </a:solidFill>
                <a:latin typeface="Overpass Light"/>
                <a:ea typeface="Overpass Light"/>
                <a:cs typeface="Overpass Light"/>
              </a:defRPr>
            </a:lvl3pPr>
            <a:lvl4pPr lvl="3" algn="ctr">
              <a:spcBef>
                <a:spcPts val="0"/>
              </a:spcBef>
              <a:spcAft>
                <a:spcPts val="0"/>
              </a:spcAft>
              <a:buNone/>
              <a:defRPr>
                <a:solidFill>
                  <a:schemeClr val="dk2"/>
                </a:solidFill>
                <a:latin typeface="Overpass Light"/>
                <a:ea typeface="Overpass Light"/>
                <a:cs typeface="Overpass Light"/>
              </a:defRPr>
            </a:lvl4pPr>
            <a:lvl5pPr lvl="4" algn="ctr">
              <a:spcBef>
                <a:spcPts val="0"/>
              </a:spcBef>
              <a:spcAft>
                <a:spcPts val="0"/>
              </a:spcAft>
              <a:buNone/>
              <a:defRPr>
                <a:solidFill>
                  <a:schemeClr val="dk2"/>
                </a:solidFill>
                <a:latin typeface="Overpass Light"/>
                <a:ea typeface="Overpass Light"/>
                <a:cs typeface="Overpass Light"/>
              </a:defRPr>
            </a:lvl5pPr>
            <a:lvl6pPr lvl="5" algn="ctr">
              <a:spcBef>
                <a:spcPts val="0"/>
              </a:spcBef>
              <a:spcAft>
                <a:spcPts val="0"/>
              </a:spcAft>
              <a:buNone/>
              <a:defRPr>
                <a:solidFill>
                  <a:schemeClr val="dk2"/>
                </a:solidFill>
                <a:latin typeface="Overpass Light"/>
                <a:ea typeface="Overpass Light"/>
                <a:cs typeface="Overpass Light"/>
              </a:defRPr>
            </a:lvl6pPr>
            <a:lvl7pPr lvl="6" algn="ctr">
              <a:spcBef>
                <a:spcPts val="0"/>
              </a:spcBef>
              <a:spcAft>
                <a:spcPts val="0"/>
              </a:spcAft>
              <a:buNone/>
              <a:defRPr>
                <a:solidFill>
                  <a:schemeClr val="dk2"/>
                </a:solidFill>
                <a:latin typeface="Overpass Light"/>
                <a:ea typeface="Overpass Light"/>
                <a:cs typeface="Overpass Light"/>
              </a:defRPr>
            </a:lvl7pPr>
            <a:lvl8pPr lvl="7" algn="ctr">
              <a:spcBef>
                <a:spcPts val="0"/>
              </a:spcBef>
              <a:spcAft>
                <a:spcPts val="0"/>
              </a:spcAft>
              <a:buNone/>
              <a:defRPr>
                <a:solidFill>
                  <a:schemeClr val="dk2"/>
                </a:solidFill>
                <a:latin typeface="Overpass Light"/>
                <a:ea typeface="Overpass Light"/>
                <a:cs typeface="Overpass Light"/>
              </a:defRPr>
            </a:lvl8pPr>
            <a:lvl9pPr lvl="8" algn="ctr">
              <a:spcBef>
                <a:spcPts val="0"/>
              </a:spcBef>
              <a:spcAft>
                <a:spcPts val="0"/>
              </a:spcAft>
              <a:buNone/>
              <a:defRPr>
                <a:solidFill>
                  <a:schemeClr val="dk2"/>
                </a:solidFill>
                <a:latin typeface="Overpass Light"/>
                <a:ea typeface="Overpass Light"/>
                <a:cs typeface="Overpass Light"/>
              </a:defRPr>
            </a:lvl9pPr>
          </a:lstStyle>
          <a:p>
            <a:pPr>
              <a:defRPr/>
            </a:pPr>
            <a:endParaRPr/>
          </a:p>
        </p:txBody>
      </p:sp>
      <p:sp>
        <p:nvSpPr>
          <p:cNvPr id="18" name="Google Shape;139;p18" hidden="0"/>
          <p:cNvSpPr>
            <a:spLocks noAdjustHandles="0" noChangeArrowheads="0"/>
          </p:cNvSpPr>
          <p:nvPr isPhoto="0" userDrawn="0">
            <p:ph type="subTitle" idx="14" hasCustomPrompt="0"/>
          </p:nvPr>
        </p:nvSpPr>
        <p:spPr bwMode="auto">
          <a:xfrm>
            <a:off x="6337950" y="3489651"/>
            <a:ext cx="1263000" cy="381899"/>
          </a:xfrm>
          <a:prstGeom prst="rect">
            <a:avLst/>
          </a:prstGeom>
          <a:solidFill>
            <a:srgbClr val="FFFFFF"/>
          </a:solidFill>
          <a:ln>
            <a:noFill/>
          </a:ln>
        </p:spPr>
        <p:txBody>
          <a:bodyPr spcFirstLastPara="1" wrap="square" lIns="91425" tIns="91425" rIns="91425" bIns="91425" anchor="ctr" anchorCtr="0">
            <a:noAutofit/>
          </a:bodyPr>
          <a:lstStyle>
            <a:lvl1pPr lvl="0" algn="ctr">
              <a:spcBef>
                <a:spcPts val="0"/>
              </a:spcBef>
              <a:spcAft>
                <a:spcPts val="0"/>
              </a:spcAft>
              <a:buNone/>
              <a:defRPr sz="1800" b="1">
                <a:solidFill>
                  <a:schemeClr val="dk2"/>
                </a:solidFill>
                <a:latin typeface="Overpass"/>
                <a:ea typeface="Overpass"/>
                <a:cs typeface="Overpass"/>
              </a:defRPr>
            </a:lvl1pPr>
            <a:lvl2pPr lvl="1" algn="ctr">
              <a:spcBef>
                <a:spcPts val="0"/>
              </a:spcBef>
              <a:spcAft>
                <a:spcPts val="0"/>
              </a:spcAft>
              <a:buNone/>
              <a:defRPr sz="1800" b="1">
                <a:solidFill>
                  <a:schemeClr val="dk2"/>
                </a:solidFill>
                <a:latin typeface="Overpass"/>
                <a:ea typeface="Overpass"/>
                <a:cs typeface="Overpass"/>
              </a:defRPr>
            </a:lvl2pPr>
            <a:lvl3pPr lvl="2" algn="ctr">
              <a:spcBef>
                <a:spcPts val="0"/>
              </a:spcBef>
              <a:spcAft>
                <a:spcPts val="0"/>
              </a:spcAft>
              <a:buNone/>
              <a:defRPr sz="1800" b="1">
                <a:solidFill>
                  <a:schemeClr val="dk2"/>
                </a:solidFill>
                <a:latin typeface="Overpass"/>
                <a:ea typeface="Overpass"/>
                <a:cs typeface="Overpass"/>
              </a:defRPr>
            </a:lvl3pPr>
            <a:lvl4pPr lvl="3" algn="ctr">
              <a:spcBef>
                <a:spcPts val="0"/>
              </a:spcBef>
              <a:spcAft>
                <a:spcPts val="0"/>
              </a:spcAft>
              <a:buNone/>
              <a:defRPr sz="1800" b="1">
                <a:solidFill>
                  <a:schemeClr val="dk2"/>
                </a:solidFill>
                <a:latin typeface="Overpass"/>
                <a:ea typeface="Overpass"/>
                <a:cs typeface="Overpass"/>
              </a:defRPr>
            </a:lvl4pPr>
            <a:lvl5pPr lvl="4" algn="ctr">
              <a:spcBef>
                <a:spcPts val="0"/>
              </a:spcBef>
              <a:spcAft>
                <a:spcPts val="0"/>
              </a:spcAft>
              <a:buNone/>
              <a:defRPr sz="1800" b="1">
                <a:solidFill>
                  <a:schemeClr val="dk2"/>
                </a:solidFill>
                <a:latin typeface="Overpass"/>
                <a:ea typeface="Overpass"/>
                <a:cs typeface="Overpass"/>
              </a:defRPr>
            </a:lvl5pPr>
            <a:lvl6pPr lvl="5" algn="ctr">
              <a:spcBef>
                <a:spcPts val="0"/>
              </a:spcBef>
              <a:spcAft>
                <a:spcPts val="0"/>
              </a:spcAft>
              <a:buNone/>
              <a:defRPr sz="1800" b="1">
                <a:solidFill>
                  <a:schemeClr val="dk2"/>
                </a:solidFill>
                <a:latin typeface="Overpass"/>
                <a:ea typeface="Overpass"/>
                <a:cs typeface="Overpass"/>
              </a:defRPr>
            </a:lvl6pPr>
            <a:lvl7pPr lvl="6" algn="ctr">
              <a:spcBef>
                <a:spcPts val="0"/>
              </a:spcBef>
              <a:spcAft>
                <a:spcPts val="0"/>
              </a:spcAft>
              <a:buNone/>
              <a:defRPr sz="1800" b="1">
                <a:solidFill>
                  <a:schemeClr val="dk2"/>
                </a:solidFill>
                <a:latin typeface="Overpass"/>
                <a:ea typeface="Overpass"/>
                <a:cs typeface="Overpass"/>
              </a:defRPr>
            </a:lvl7pPr>
            <a:lvl8pPr lvl="7" algn="ctr">
              <a:spcBef>
                <a:spcPts val="0"/>
              </a:spcBef>
              <a:spcAft>
                <a:spcPts val="0"/>
              </a:spcAft>
              <a:buNone/>
              <a:defRPr sz="1800" b="1">
                <a:solidFill>
                  <a:schemeClr val="dk2"/>
                </a:solidFill>
                <a:latin typeface="Overpass"/>
                <a:ea typeface="Overpass"/>
                <a:cs typeface="Overpass"/>
              </a:defRPr>
            </a:lvl8pPr>
            <a:lvl9pPr lvl="8" algn="ctr">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9" name="Google Shape;140;p18" hidden="0"/>
          <p:cNvSpPr>
            <a:spLocks noAdjustHandles="0" noChangeArrowheads="0"/>
          </p:cNvSpPr>
          <p:nvPr isPhoto="0" userDrawn="0">
            <p:ph type="subTitle" idx="15" hasCustomPrompt="0"/>
          </p:nvPr>
        </p:nvSpPr>
        <p:spPr bwMode="auto">
          <a:xfrm>
            <a:off x="6110101" y="3845534"/>
            <a:ext cx="1719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a:solidFill>
                  <a:schemeClr val="dk2"/>
                </a:solidFill>
                <a:latin typeface="Overpass Light"/>
                <a:ea typeface="Overpass Light"/>
                <a:cs typeface="Overpass Light"/>
              </a:defRPr>
            </a:lvl1pPr>
            <a:lvl2pPr lvl="1" algn="ctr">
              <a:spcBef>
                <a:spcPts val="0"/>
              </a:spcBef>
              <a:spcAft>
                <a:spcPts val="0"/>
              </a:spcAft>
              <a:buNone/>
              <a:defRPr>
                <a:solidFill>
                  <a:schemeClr val="dk2"/>
                </a:solidFill>
                <a:latin typeface="Overpass Light"/>
                <a:ea typeface="Overpass Light"/>
                <a:cs typeface="Overpass Light"/>
              </a:defRPr>
            </a:lvl2pPr>
            <a:lvl3pPr lvl="2" algn="ctr">
              <a:spcBef>
                <a:spcPts val="0"/>
              </a:spcBef>
              <a:spcAft>
                <a:spcPts val="0"/>
              </a:spcAft>
              <a:buNone/>
              <a:defRPr>
                <a:solidFill>
                  <a:schemeClr val="dk2"/>
                </a:solidFill>
                <a:latin typeface="Overpass Light"/>
                <a:ea typeface="Overpass Light"/>
                <a:cs typeface="Overpass Light"/>
              </a:defRPr>
            </a:lvl3pPr>
            <a:lvl4pPr lvl="3" algn="ctr">
              <a:spcBef>
                <a:spcPts val="0"/>
              </a:spcBef>
              <a:spcAft>
                <a:spcPts val="0"/>
              </a:spcAft>
              <a:buNone/>
              <a:defRPr>
                <a:solidFill>
                  <a:schemeClr val="dk2"/>
                </a:solidFill>
                <a:latin typeface="Overpass Light"/>
                <a:ea typeface="Overpass Light"/>
                <a:cs typeface="Overpass Light"/>
              </a:defRPr>
            </a:lvl4pPr>
            <a:lvl5pPr lvl="4" algn="ctr">
              <a:spcBef>
                <a:spcPts val="0"/>
              </a:spcBef>
              <a:spcAft>
                <a:spcPts val="0"/>
              </a:spcAft>
              <a:buNone/>
              <a:defRPr>
                <a:solidFill>
                  <a:schemeClr val="dk2"/>
                </a:solidFill>
                <a:latin typeface="Overpass Light"/>
                <a:ea typeface="Overpass Light"/>
                <a:cs typeface="Overpass Light"/>
              </a:defRPr>
            </a:lvl5pPr>
            <a:lvl6pPr lvl="5" algn="ctr">
              <a:spcBef>
                <a:spcPts val="0"/>
              </a:spcBef>
              <a:spcAft>
                <a:spcPts val="0"/>
              </a:spcAft>
              <a:buNone/>
              <a:defRPr>
                <a:solidFill>
                  <a:schemeClr val="dk2"/>
                </a:solidFill>
                <a:latin typeface="Overpass Light"/>
                <a:ea typeface="Overpass Light"/>
                <a:cs typeface="Overpass Light"/>
              </a:defRPr>
            </a:lvl6pPr>
            <a:lvl7pPr lvl="6" algn="ctr">
              <a:spcBef>
                <a:spcPts val="0"/>
              </a:spcBef>
              <a:spcAft>
                <a:spcPts val="0"/>
              </a:spcAft>
              <a:buNone/>
              <a:defRPr>
                <a:solidFill>
                  <a:schemeClr val="dk2"/>
                </a:solidFill>
                <a:latin typeface="Overpass Light"/>
                <a:ea typeface="Overpass Light"/>
                <a:cs typeface="Overpass Light"/>
              </a:defRPr>
            </a:lvl7pPr>
            <a:lvl8pPr lvl="7" algn="ctr">
              <a:spcBef>
                <a:spcPts val="0"/>
              </a:spcBef>
              <a:spcAft>
                <a:spcPts val="0"/>
              </a:spcAft>
              <a:buNone/>
              <a:defRPr>
                <a:solidFill>
                  <a:schemeClr val="dk2"/>
                </a:solidFill>
                <a:latin typeface="Overpass Light"/>
                <a:ea typeface="Overpass Light"/>
                <a:cs typeface="Overpass Light"/>
              </a:defRPr>
            </a:lvl8pPr>
            <a:lvl9pPr lvl="8" algn="ctr">
              <a:spcBef>
                <a:spcPts val="0"/>
              </a:spcBef>
              <a:spcAft>
                <a:spcPts val="0"/>
              </a:spcAft>
              <a:buNone/>
              <a:defRPr>
                <a:solidFill>
                  <a:schemeClr val="dk2"/>
                </a:solidFill>
                <a:latin typeface="Overpass Light"/>
                <a:ea typeface="Overpass Light"/>
                <a:cs typeface="Overpass Light"/>
              </a:defRPr>
            </a:lvl9pPr>
          </a:lstStyle>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Highlighted numbers" preserve="0" showMasterPhAnim="0" userDrawn="1">
  <p:cSld name="CUSTOM_6">
    <p:spTree>
      <p:nvGrpSpPr>
        <p:cNvPr id="1" name="" hidden="0"/>
        <p:cNvGrpSpPr/>
        <p:nvPr isPhoto="0" userDrawn="0"/>
      </p:nvGrpSpPr>
      <p:grpSpPr bwMode="auto">
        <a:xfrm>
          <a:off x="0" y="0"/>
          <a:ext cx="0" cy="0"/>
          <a:chOff x="0" y="0"/>
          <a:chExt cx="0" cy="0"/>
        </a:xfrm>
      </p:grpSpPr>
      <p:sp>
        <p:nvSpPr>
          <p:cNvPr id="4" name="Google Shape;142;p19" hidden="0"/>
          <p:cNvSpPr/>
          <p:nvPr isPhoto="0" userDrawn="0"/>
        </p:nvSpPr>
        <p:spPr bwMode="auto">
          <a:xfrm>
            <a:off x="4572000" y="392900"/>
            <a:ext cx="4179600" cy="434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43;p19" hidden="0"/>
          <p:cNvSpPr/>
          <p:nvPr isPhoto="0" userDrawn="0"/>
        </p:nvSpPr>
        <p:spPr bwMode="auto">
          <a:xfrm>
            <a:off x="392400" y="392900"/>
            <a:ext cx="41796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3"/>
              </a:solidFill>
            </a:endParaRPr>
          </a:p>
        </p:txBody>
      </p:sp>
      <p:sp>
        <p:nvSpPr>
          <p:cNvPr id="6" name="Google Shape;144;p19" hidden="0"/>
          <p:cNvSpPr/>
          <p:nvPr isPhoto="0" userDrawn="0"/>
        </p:nvSpPr>
        <p:spPr bwMode="auto">
          <a:xfrm>
            <a:off x="8898000" y="33596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145;p19" hidden="0"/>
          <p:cNvSpPr/>
          <p:nvPr isPhoto="0" userDrawn="0"/>
        </p:nvSpPr>
        <p:spPr bwMode="auto">
          <a:xfrm>
            <a:off x="0" y="3929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8" name="Google Shape;146;p19" hidden="0"/>
          <p:cNvSpPr>
            <a:spLocks noAdjustHandles="0" noChangeArrowheads="0"/>
          </p:cNvSpPr>
          <p:nvPr isPhoto="0" userDrawn="0">
            <p:ph type="subTitle" idx="1" hasCustomPrompt="0"/>
          </p:nvPr>
        </p:nvSpPr>
        <p:spPr bwMode="auto">
          <a:xfrm>
            <a:off x="1195858" y="1511820"/>
            <a:ext cx="2577000" cy="379200"/>
          </a:xfrm>
          <a:prstGeom prst="rect">
            <a:avLst/>
          </a:prstGeom>
          <a:noFill/>
          <a:ln>
            <a:noFill/>
          </a:ln>
        </p:spPr>
        <p:txBody>
          <a:bodyPr spcFirstLastPara="1" wrap="square" lIns="91425" tIns="91425" rIns="91425" bIns="91425" anchor="t" anchorCtr="0">
            <a:noAutofit/>
          </a:bodyPr>
          <a:lstStyle>
            <a:lvl1pPr lvl="0" algn="ctr">
              <a:lnSpc>
                <a:spcPct val="150000"/>
              </a:lnSpc>
              <a:spcBef>
                <a:spcPts val="0"/>
              </a:spcBef>
              <a:spcAft>
                <a:spcPts val="0"/>
              </a:spcAft>
              <a:buNone/>
              <a:defRPr sz="1600">
                <a:solidFill>
                  <a:schemeClr val="dk2"/>
                </a:solidFill>
                <a:latin typeface="Overpass Light"/>
                <a:ea typeface="Overpass Light"/>
                <a:cs typeface="Overpass Light"/>
              </a:defRPr>
            </a:lvl1pPr>
            <a:lvl2pPr lvl="1" algn="ctr">
              <a:lnSpc>
                <a:spcPct val="150000"/>
              </a:lnSpc>
              <a:spcBef>
                <a:spcPts val="0"/>
              </a:spcBef>
              <a:spcAft>
                <a:spcPts val="0"/>
              </a:spcAft>
              <a:buNone/>
              <a:defRPr sz="1600">
                <a:solidFill>
                  <a:schemeClr val="dk2"/>
                </a:solidFill>
                <a:latin typeface="Overpass Light"/>
                <a:ea typeface="Overpass Light"/>
                <a:cs typeface="Overpass Light"/>
              </a:defRPr>
            </a:lvl2pPr>
            <a:lvl3pPr lvl="2" algn="ctr">
              <a:lnSpc>
                <a:spcPct val="150000"/>
              </a:lnSpc>
              <a:spcBef>
                <a:spcPts val="0"/>
              </a:spcBef>
              <a:spcAft>
                <a:spcPts val="0"/>
              </a:spcAft>
              <a:buNone/>
              <a:defRPr sz="1600">
                <a:solidFill>
                  <a:schemeClr val="dk2"/>
                </a:solidFill>
                <a:latin typeface="Overpass Light"/>
                <a:ea typeface="Overpass Light"/>
                <a:cs typeface="Overpass Light"/>
              </a:defRPr>
            </a:lvl3pPr>
            <a:lvl4pPr lvl="3" algn="ctr">
              <a:lnSpc>
                <a:spcPct val="150000"/>
              </a:lnSpc>
              <a:spcBef>
                <a:spcPts val="0"/>
              </a:spcBef>
              <a:spcAft>
                <a:spcPts val="0"/>
              </a:spcAft>
              <a:buNone/>
              <a:defRPr sz="1600">
                <a:solidFill>
                  <a:schemeClr val="dk2"/>
                </a:solidFill>
                <a:latin typeface="Overpass Light"/>
                <a:ea typeface="Overpass Light"/>
                <a:cs typeface="Overpass Light"/>
              </a:defRPr>
            </a:lvl4pPr>
            <a:lvl5pPr lvl="4" algn="ctr">
              <a:lnSpc>
                <a:spcPct val="150000"/>
              </a:lnSpc>
              <a:spcBef>
                <a:spcPts val="0"/>
              </a:spcBef>
              <a:spcAft>
                <a:spcPts val="0"/>
              </a:spcAft>
              <a:buNone/>
              <a:defRPr sz="1600">
                <a:solidFill>
                  <a:schemeClr val="dk2"/>
                </a:solidFill>
                <a:latin typeface="Overpass Light"/>
                <a:ea typeface="Overpass Light"/>
                <a:cs typeface="Overpass Light"/>
              </a:defRPr>
            </a:lvl5pPr>
            <a:lvl6pPr lvl="5" algn="ctr">
              <a:lnSpc>
                <a:spcPct val="150000"/>
              </a:lnSpc>
              <a:spcBef>
                <a:spcPts val="0"/>
              </a:spcBef>
              <a:spcAft>
                <a:spcPts val="0"/>
              </a:spcAft>
              <a:buNone/>
              <a:defRPr sz="1600">
                <a:solidFill>
                  <a:schemeClr val="dk2"/>
                </a:solidFill>
                <a:latin typeface="Overpass Light"/>
                <a:ea typeface="Overpass Light"/>
                <a:cs typeface="Overpass Light"/>
              </a:defRPr>
            </a:lvl6pPr>
            <a:lvl7pPr lvl="6" algn="ctr">
              <a:lnSpc>
                <a:spcPct val="150000"/>
              </a:lnSpc>
              <a:spcBef>
                <a:spcPts val="0"/>
              </a:spcBef>
              <a:spcAft>
                <a:spcPts val="0"/>
              </a:spcAft>
              <a:buNone/>
              <a:defRPr sz="1600">
                <a:solidFill>
                  <a:schemeClr val="dk2"/>
                </a:solidFill>
                <a:latin typeface="Overpass Light"/>
                <a:ea typeface="Overpass Light"/>
                <a:cs typeface="Overpass Light"/>
              </a:defRPr>
            </a:lvl7pPr>
            <a:lvl8pPr lvl="7" algn="ctr">
              <a:lnSpc>
                <a:spcPct val="150000"/>
              </a:lnSpc>
              <a:spcBef>
                <a:spcPts val="0"/>
              </a:spcBef>
              <a:spcAft>
                <a:spcPts val="0"/>
              </a:spcAft>
              <a:buNone/>
              <a:defRPr sz="1600">
                <a:solidFill>
                  <a:schemeClr val="dk2"/>
                </a:solidFill>
                <a:latin typeface="Overpass Light"/>
                <a:ea typeface="Overpass Light"/>
                <a:cs typeface="Overpass Light"/>
              </a:defRPr>
            </a:lvl8pPr>
            <a:lvl9pPr lvl="8" algn="ctr">
              <a:lnSpc>
                <a:spcPct val="150000"/>
              </a:lnSpc>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
        <p:nvSpPr>
          <p:cNvPr id="9" name="Google Shape;147;p19" hidden="0"/>
          <p:cNvSpPr>
            <a:spLocks noAdjustHandles="0" noChangeArrowheads="0"/>
          </p:cNvSpPr>
          <p:nvPr isPhoto="0" userDrawn="0">
            <p:ph type="subTitle" idx="2" hasCustomPrompt="0"/>
          </p:nvPr>
        </p:nvSpPr>
        <p:spPr bwMode="auto">
          <a:xfrm>
            <a:off x="1195858" y="2496453"/>
            <a:ext cx="2577000" cy="379200"/>
          </a:xfrm>
          <a:prstGeom prst="rect">
            <a:avLst/>
          </a:prstGeom>
        </p:spPr>
        <p:txBody>
          <a:bodyPr spcFirstLastPara="1" wrap="square" lIns="91425" tIns="91425" rIns="91425" bIns="91425" anchor="t" anchorCtr="0">
            <a:noAutofit/>
          </a:bodyPr>
          <a:lstStyle>
            <a:lvl1pPr lvl="0" algn="ctr">
              <a:lnSpc>
                <a:spcPct val="150000"/>
              </a:lnSpc>
              <a:spcBef>
                <a:spcPts val="0"/>
              </a:spcBef>
              <a:spcAft>
                <a:spcPts val="0"/>
              </a:spcAft>
              <a:buNone/>
              <a:defRPr>
                <a:solidFill>
                  <a:schemeClr val="dk2"/>
                </a:solidFill>
              </a:defRPr>
            </a:lvl1pPr>
            <a:lvl2pPr lvl="1" algn="ctr">
              <a:lnSpc>
                <a:spcPct val="150000"/>
              </a:lnSpc>
              <a:spcBef>
                <a:spcPts val="0"/>
              </a:spcBef>
              <a:spcAft>
                <a:spcPts val="0"/>
              </a:spcAft>
              <a:buNone/>
              <a:defRPr>
                <a:solidFill>
                  <a:schemeClr val="dk2"/>
                </a:solidFill>
              </a:defRPr>
            </a:lvl2pPr>
            <a:lvl3pPr lvl="2" algn="ctr">
              <a:lnSpc>
                <a:spcPct val="150000"/>
              </a:lnSpc>
              <a:spcBef>
                <a:spcPts val="0"/>
              </a:spcBef>
              <a:spcAft>
                <a:spcPts val="0"/>
              </a:spcAft>
              <a:buNone/>
              <a:defRPr>
                <a:solidFill>
                  <a:schemeClr val="dk2"/>
                </a:solidFill>
              </a:defRPr>
            </a:lvl3pPr>
            <a:lvl4pPr lvl="3" algn="ctr">
              <a:lnSpc>
                <a:spcPct val="150000"/>
              </a:lnSpc>
              <a:spcBef>
                <a:spcPts val="0"/>
              </a:spcBef>
              <a:spcAft>
                <a:spcPts val="0"/>
              </a:spcAft>
              <a:buNone/>
              <a:defRPr>
                <a:solidFill>
                  <a:schemeClr val="dk2"/>
                </a:solidFill>
              </a:defRPr>
            </a:lvl4pPr>
            <a:lvl5pPr lvl="4" algn="ctr">
              <a:lnSpc>
                <a:spcPct val="150000"/>
              </a:lnSpc>
              <a:spcBef>
                <a:spcPts val="0"/>
              </a:spcBef>
              <a:spcAft>
                <a:spcPts val="0"/>
              </a:spcAft>
              <a:buNone/>
              <a:defRPr>
                <a:solidFill>
                  <a:schemeClr val="dk2"/>
                </a:solidFill>
              </a:defRPr>
            </a:lvl5pPr>
            <a:lvl6pPr lvl="5" algn="ctr">
              <a:lnSpc>
                <a:spcPct val="150000"/>
              </a:lnSpc>
              <a:spcBef>
                <a:spcPts val="0"/>
              </a:spcBef>
              <a:spcAft>
                <a:spcPts val="0"/>
              </a:spcAft>
              <a:buNone/>
              <a:defRPr>
                <a:solidFill>
                  <a:schemeClr val="dk2"/>
                </a:solidFill>
              </a:defRPr>
            </a:lvl6pPr>
            <a:lvl7pPr lvl="6" algn="ctr">
              <a:lnSpc>
                <a:spcPct val="150000"/>
              </a:lnSpc>
              <a:spcBef>
                <a:spcPts val="0"/>
              </a:spcBef>
              <a:spcAft>
                <a:spcPts val="0"/>
              </a:spcAft>
              <a:buNone/>
              <a:defRPr>
                <a:solidFill>
                  <a:schemeClr val="dk2"/>
                </a:solidFill>
              </a:defRPr>
            </a:lvl7pPr>
            <a:lvl8pPr lvl="7" algn="ctr">
              <a:lnSpc>
                <a:spcPct val="150000"/>
              </a:lnSpc>
              <a:spcBef>
                <a:spcPts val="0"/>
              </a:spcBef>
              <a:spcAft>
                <a:spcPts val="0"/>
              </a:spcAft>
              <a:buNone/>
              <a:defRPr>
                <a:solidFill>
                  <a:schemeClr val="dk2"/>
                </a:solidFill>
              </a:defRPr>
            </a:lvl8pPr>
            <a:lvl9pPr lvl="8" algn="ctr">
              <a:lnSpc>
                <a:spcPct val="150000"/>
              </a:lnSpc>
              <a:spcBef>
                <a:spcPts val="0"/>
              </a:spcBef>
              <a:spcAft>
                <a:spcPts val="0"/>
              </a:spcAft>
              <a:buNone/>
              <a:defRPr>
                <a:solidFill>
                  <a:schemeClr val="dk2"/>
                </a:solidFill>
              </a:defRPr>
            </a:lvl9pPr>
          </a:lstStyle>
          <a:p>
            <a:pPr>
              <a:defRPr/>
            </a:pPr>
            <a:endParaRPr/>
          </a:p>
        </p:txBody>
      </p:sp>
      <p:sp>
        <p:nvSpPr>
          <p:cNvPr id="10" name="Google Shape;148;p19" hidden="0"/>
          <p:cNvSpPr>
            <a:spLocks noAdjustHandles="0" noChangeArrowheads="0"/>
          </p:cNvSpPr>
          <p:nvPr isPhoto="0" userDrawn="0">
            <p:ph type="subTitle" idx="3" hasCustomPrompt="0"/>
          </p:nvPr>
        </p:nvSpPr>
        <p:spPr bwMode="auto">
          <a:xfrm>
            <a:off x="1278958" y="3482438"/>
            <a:ext cx="24108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Overpass Light"/>
                <a:ea typeface="Overpass Light"/>
                <a:cs typeface="Overpass Light"/>
              </a:defRPr>
            </a:lvl1pPr>
            <a:lvl2pPr lvl="1" algn="ctr">
              <a:spcBef>
                <a:spcPts val="0"/>
              </a:spcBef>
              <a:spcAft>
                <a:spcPts val="0"/>
              </a:spcAft>
              <a:buNone/>
              <a:defRPr sz="1600">
                <a:solidFill>
                  <a:schemeClr val="dk2"/>
                </a:solidFill>
                <a:latin typeface="Overpass Light"/>
                <a:ea typeface="Overpass Light"/>
                <a:cs typeface="Overpass Light"/>
              </a:defRPr>
            </a:lvl2pPr>
            <a:lvl3pPr lvl="2" algn="ctr">
              <a:spcBef>
                <a:spcPts val="0"/>
              </a:spcBef>
              <a:spcAft>
                <a:spcPts val="0"/>
              </a:spcAft>
              <a:buNone/>
              <a:defRPr sz="1600">
                <a:solidFill>
                  <a:schemeClr val="dk2"/>
                </a:solidFill>
                <a:latin typeface="Overpass Light"/>
                <a:ea typeface="Overpass Light"/>
                <a:cs typeface="Overpass Light"/>
              </a:defRPr>
            </a:lvl3pPr>
            <a:lvl4pPr lvl="3" algn="ctr">
              <a:spcBef>
                <a:spcPts val="0"/>
              </a:spcBef>
              <a:spcAft>
                <a:spcPts val="0"/>
              </a:spcAft>
              <a:buNone/>
              <a:defRPr sz="1600">
                <a:solidFill>
                  <a:schemeClr val="dk2"/>
                </a:solidFill>
                <a:latin typeface="Overpass Light"/>
                <a:ea typeface="Overpass Light"/>
                <a:cs typeface="Overpass Light"/>
              </a:defRPr>
            </a:lvl4pPr>
            <a:lvl5pPr lvl="4" algn="ctr">
              <a:spcBef>
                <a:spcPts val="0"/>
              </a:spcBef>
              <a:spcAft>
                <a:spcPts val="0"/>
              </a:spcAft>
              <a:buNone/>
              <a:defRPr sz="1600">
                <a:solidFill>
                  <a:schemeClr val="dk2"/>
                </a:solidFill>
                <a:latin typeface="Overpass Light"/>
                <a:ea typeface="Overpass Light"/>
                <a:cs typeface="Overpass Light"/>
              </a:defRPr>
            </a:lvl5pPr>
            <a:lvl6pPr lvl="5" algn="ctr">
              <a:spcBef>
                <a:spcPts val="0"/>
              </a:spcBef>
              <a:spcAft>
                <a:spcPts val="0"/>
              </a:spcAft>
              <a:buNone/>
              <a:defRPr sz="1600">
                <a:solidFill>
                  <a:schemeClr val="dk2"/>
                </a:solidFill>
                <a:latin typeface="Overpass Light"/>
                <a:ea typeface="Overpass Light"/>
                <a:cs typeface="Overpass Light"/>
              </a:defRPr>
            </a:lvl6pPr>
            <a:lvl7pPr lvl="6" algn="ctr">
              <a:spcBef>
                <a:spcPts val="0"/>
              </a:spcBef>
              <a:spcAft>
                <a:spcPts val="0"/>
              </a:spcAft>
              <a:buNone/>
              <a:defRPr sz="1600">
                <a:solidFill>
                  <a:schemeClr val="dk2"/>
                </a:solidFill>
                <a:latin typeface="Overpass Light"/>
                <a:ea typeface="Overpass Light"/>
                <a:cs typeface="Overpass Light"/>
              </a:defRPr>
            </a:lvl7pPr>
            <a:lvl8pPr lvl="7" algn="ctr">
              <a:spcBef>
                <a:spcPts val="0"/>
              </a:spcBef>
              <a:spcAft>
                <a:spcPts val="0"/>
              </a:spcAft>
              <a:buNone/>
              <a:defRPr sz="1600">
                <a:solidFill>
                  <a:schemeClr val="dk2"/>
                </a:solidFill>
                <a:latin typeface="Overpass Light"/>
                <a:ea typeface="Overpass Light"/>
                <a:cs typeface="Overpass Light"/>
              </a:defRPr>
            </a:lvl8pPr>
            <a:lvl9pPr lvl="8" algn="ctr">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
        <p:nvSpPr>
          <p:cNvPr id="11" name="Google Shape;149;p19" hidden="0"/>
          <p:cNvSpPr>
            <a:spLocks noAdjustHandles="0" noChangeArrowheads="0"/>
          </p:cNvSpPr>
          <p:nvPr isPhoto="0" userDrawn="0">
            <p:ph type="title" hasCustomPrompt="1"/>
          </p:nvPr>
        </p:nvSpPr>
        <p:spPr bwMode="auto">
          <a:xfrm>
            <a:off x="1195863" y="1088375"/>
            <a:ext cx="2577000" cy="456300"/>
          </a:xfrm>
          <a:prstGeom prst="rect">
            <a:avLst/>
          </a:prstGeom>
          <a:solidFill>
            <a:srgbClr val="FFFFFF"/>
          </a:solidFill>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pPr>
              <a:defRPr/>
            </a:pPr>
            <a:r>
              <a:rPr/>
              <a:t>xx%</a:t>
            </a:r>
            <a:endParaRPr/>
          </a:p>
        </p:txBody>
      </p:sp>
      <p:sp>
        <p:nvSpPr>
          <p:cNvPr id="12" name="Google Shape;150;p19" hidden="0"/>
          <p:cNvSpPr>
            <a:spLocks noAdjustHandles="0" noChangeArrowheads="0"/>
          </p:cNvSpPr>
          <p:nvPr isPhoto="0" userDrawn="0">
            <p:ph type="title" idx="4" hasCustomPrompt="1"/>
          </p:nvPr>
        </p:nvSpPr>
        <p:spPr bwMode="auto">
          <a:xfrm>
            <a:off x="1195863" y="2072950"/>
            <a:ext cx="2577000" cy="456300"/>
          </a:xfrm>
          <a:prstGeom prst="rect">
            <a:avLst/>
          </a:prstGeom>
          <a:solidFill>
            <a:srgbClr val="FFFFFF"/>
          </a:solidFill>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pPr>
              <a:defRPr/>
            </a:pPr>
            <a:r>
              <a:rPr/>
              <a:t>xx%</a:t>
            </a:r>
            <a:endParaRPr/>
          </a:p>
        </p:txBody>
      </p:sp>
      <p:sp>
        <p:nvSpPr>
          <p:cNvPr id="13" name="Google Shape;151;p19" hidden="0"/>
          <p:cNvSpPr>
            <a:spLocks noAdjustHandles="0" noChangeArrowheads="0"/>
          </p:cNvSpPr>
          <p:nvPr isPhoto="0" userDrawn="0">
            <p:ph type="title" idx="5" hasCustomPrompt="1"/>
          </p:nvPr>
        </p:nvSpPr>
        <p:spPr bwMode="auto">
          <a:xfrm>
            <a:off x="1195863" y="3059450"/>
            <a:ext cx="2577000" cy="456300"/>
          </a:xfrm>
          <a:prstGeom prst="rect">
            <a:avLst/>
          </a:prstGeom>
          <a:solidFill>
            <a:srgbClr val="FFFFFF"/>
          </a:solidFill>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pPr>
              <a:defRPr/>
            </a:pPr>
            <a:r>
              <a:rPr/>
              <a:t>xx%</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3" preserve="0" showMasterPhAnim="0" userDrawn="1">
  <p:cSld name="CUSTOM_7">
    <p:spTree>
      <p:nvGrpSpPr>
        <p:cNvPr id="1" name="" hidden="0"/>
        <p:cNvGrpSpPr/>
        <p:nvPr isPhoto="0" userDrawn="0"/>
      </p:nvGrpSpPr>
      <p:grpSpPr bwMode="auto">
        <a:xfrm>
          <a:off x="0" y="0"/>
          <a:ext cx="0" cy="0"/>
          <a:chOff x="0" y="0"/>
          <a:chExt cx="0" cy="0"/>
        </a:xfrm>
      </p:grpSpPr>
      <p:sp>
        <p:nvSpPr>
          <p:cNvPr id="4" name="Google Shape;153;p20" hidden="0"/>
          <p:cNvSpPr/>
          <p:nvPr isPhoto="0" userDrawn="0"/>
        </p:nvSpPr>
        <p:spPr bwMode="auto">
          <a:xfrm>
            <a:off x="392400" y="392900"/>
            <a:ext cx="83592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54;p20" hidden="0"/>
          <p:cNvSpPr/>
          <p:nvPr isPhoto="0" userDrawn="0"/>
        </p:nvSpPr>
        <p:spPr bwMode="auto">
          <a:xfrm>
            <a:off x="889800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155;p20" hidden="0"/>
          <p:cNvSpPr/>
          <p:nvPr isPhoto="0" userDrawn="0"/>
        </p:nvSpPr>
        <p:spPr bwMode="auto">
          <a:xfrm>
            <a:off x="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156;p20" hidden="0"/>
          <p:cNvSpPr>
            <a:spLocks noAdjustHandles="0" noChangeArrowheads="0"/>
          </p:cNvSpPr>
          <p:nvPr isPhoto="0" userDrawn="0">
            <p:ph type="title" hasCustomPrompt="0"/>
          </p:nvPr>
        </p:nvSpPr>
        <p:spPr bwMode="auto">
          <a:xfrm>
            <a:off x="5355513" y="1533712"/>
            <a:ext cx="2791500" cy="5634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a:pPr>
              <a:defRPr/>
            </a:pPr>
            <a:endParaRPr/>
          </a:p>
        </p:txBody>
      </p:sp>
      <p:sp>
        <p:nvSpPr>
          <p:cNvPr id="8" name="Google Shape;157;p20" hidden="0"/>
          <p:cNvSpPr>
            <a:spLocks noAdjustHandles="0" noChangeArrowheads="0"/>
          </p:cNvSpPr>
          <p:nvPr isPhoto="0" userDrawn="0">
            <p:ph type="subTitle" idx="1" hasCustomPrompt="0"/>
          </p:nvPr>
        </p:nvSpPr>
        <p:spPr bwMode="auto">
          <a:xfrm>
            <a:off x="5355505" y="2265050"/>
            <a:ext cx="2661000" cy="1450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None/>
              <a:defRPr sz="1600">
                <a:solidFill>
                  <a:schemeClr val="dk2"/>
                </a:solidFill>
                <a:latin typeface="Overpass Light"/>
                <a:ea typeface="Overpass Light"/>
                <a:cs typeface="Overpass Light"/>
              </a:defRPr>
            </a:lvl1pPr>
            <a:lvl2pPr lvl="1">
              <a:lnSpc>
                <a:spcPct val="100000"/>
              </a:lnSpc>
              <a:spcBef>
                <a:spcPts val="0"/>
              </a:spcBef>
              <a:spcAft>
                <a:spcPts val="0"/>
              </a:spcAft>
              <a:buNone/>
              <a:defRPr sz="1600">
                <a:solidFill>
                  <a:schemeClr val="dk2"/>
                </a:solidFill>
                <a:latin typeface="Overpass Light"/>
                <a:ea typeface="Overpass Light"/>
                <a:cs typeface="Overpass Light"/>
              </a:defRPr>
            </a:lvl2pPr>
            <a:lvl3pPr lvl="2">
              <a:lnSpc>
                <a:spcPct val="100000"/>
              </a:lnSpc>
              <a:spcBef>
                <a:spcPts val="0"/>
              </a:spcBef>
              <a:spcAft>
                <a:spcPts val="0"/>
              </a:spcAft>
              <a:buNone/>
              <a:defRPr sz="1600">
                <a:solidFill>
                  <a:schemeClr val="dk2"/>
                </a:solidFill>
                <a:latin typeface="Overpass Light"/>
                <a:ea typeface="Overpass Light"/>
                <a:cs typeface="Overpass Light"/>
              </a:defRPr>
            </a:lvl3pPr>
            <a:lvl4pPr lvl="3">
              <a:lnSpc>
                <a:spcPct val="100000"/>
              </a:lnSpc>
              <a:spcBef>
                <a:spcPts val="0"/>
              </a:spcBef>
              <a:spcAft>
                <a:spcPts val="0"/>
              </a:spcAft>
              <a:buNone/>
              <a:defRPr sz="1600">
                <a:solidFill>
                  <a:schemeClr val="dk2"/>
                </a:solidFill>
                <a:latin typeface="Overpass Light"/>
                <a:ea typeface="Overpass Light"/>
                <a:cs typeface="Overpass Light"/>
              </a:defRPr>
            </a:lvl4pPr>
            <a:lvl5pPr lvl="4">
              <a:lnSpc>
                <a:spcPct val="100000"/>
              </a:lnSpc>
              <a:spcBef>
                <a:spcPts val="0"/>
              </a:spcBef>
              <a:spcAft>
                <a:spcPts val="0"/>
              </a:spcAft>
              <a:buNone/>
              <a:defRPr sz="1600">
                <a:solidFill>
                  <a:schemeClr val="dk2"/>
                </a:solidFill>
                <a:latin typeface="Overpass Light"/>
                <a:ea typeface="Overpass Light"/>
                <a:cs typeface="Overpass Light"/>
              </a:defRPr>
            </a:lvl5pPr>
            <a:lvl6pPr lvl="5">
              <a:lnSpc>
                <a:spcPct val="100000"/>
              </a:lnSpc>
              <a:spcBef>
                <a:spcPts val="0"/>
              </a:spcBef>
              <a:spcAft>
                <a:spcPts val="0"/>
              </a:spcAft>
              <a:buNone/>
              <a:defRPr sz="1600">
                <a:solidFill>
                  <a:schemeClr val="dk2"/>
                </a:solidFill>
                <a:latin typeface="Overpass Light"/>
                <a:ea typeface="Overpass Light"/>
                <a:cs typeface="Overpass Light"/>
              </a:defRPr>
            </a:lvl6pPr>
            <a:lvl7pPr lvl="6">
              <a:lnSpc>
                <a:spcPct val="100000"/>
              </a:lnSpc>
              <a:spcBef>
                <a:spcPts val="0"/>
              </a:spcBef>
              <a:spcAft>
                <a:spcPts val="0"/>
              </a:spcAft>
              <a:buNone/>
              <a:defRPr sz="1600">
                <a:solidFill>
                  <a:schemeClr val="dk2"/>
                </a:solidFill>
                <a:latin typeface="Overpass Light"/>
                <a:ea typeface="Overpass Light"/>
                <a:cs typeface="Overpass Light"/>
              </a:defRPr>
            </a:lvl7pPr>
            <a:lvl8pPr lvl="7">
              <a:lnSpc>
                <a:spcPct val="100000"/>
              </a:lnSpc>
              <a:spcBef>
                <a:spcPts val="0"/>
              </a:spcBef>
              <a:spcAft>
                <a:spcPts val="0"/>
              </a:spcAft>
              <a:buNone/>
              <a:defRPr sz="1600">
                <a:solidFill>
                  <a:schemeClr val="dk2"/>
                </a:solidFill>
                <a:latin typeface="Overpass Light"/>
                <a:ea typeface="Overpass Light"/>
                <a:cs typeface="Overpass Light"/>
              </a:defRPr>
            </a:lvl8pPr>
            <a:lvl9pPr lvl="8">
              <a:lnSpc>
                <a:spcPct val="100000"/>
              </a:lnSpc>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hidden="0"/>
        <p:cNvGrpSpPr/>
        <p:nvPr isPhoto="0" userDrawn="0"/>
      </p:nvGrpSpPr>
      <p:grpSpPr bwMode="auto">
        <a:xfrm>
          <a:off x="0" y="0"/>
          <a:ext cx="0" cy="0"/>
          <a:chOff x="0" y="0"/>
          <a:chExt cx="0" cy="0"/>
        </a:xfrm>
      </p:grpSpPr>
      <p:sp>
        <p:nvSpPr>
          <p:cNvPr id="4" name="Google Shape;15;p3" hidden="0"/>
          <p:cNvSpPr/>
          <p:nvPr isPhoto="0" userDrawn="0"/>
        </p:nvSpPr>
        <p:spPr bwMode="auto">
          <a:xfrm>
            <a:off x="392400" y="392900"/>
            <a:ext cx="83592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6;p3" hidden="0"/>
          <p:cNvSpPr/>
          <p:nvPr isPhoto="0" userDrawn="0"/>
        </p:nvSpPr>
        <p:spPr bwMode="auto">
          <a:xfrm>
            <a:off x="889800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17;p3" hidden="0"/>
          <p:cNvSpPr/>
          <p:nvPr isPhoto="0" userDrawn="0"/>
        </p:nvSpPr>
        <p:spPr bwMode="auto">
          <a:xfrm>
            <a:off x="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18;p3" hidden="0"/>
          <p:cNvSpPr>
            <a:spLocks noAdjustHandles="0" noChangeArrowheads="0"/>
          </p:cNvSpPr>
          <p:nvPr isPhoto="0" userDrawn="0">
            <p:ph type="title" hasCustomPrompt="0"/>
          </p:nvPr>
        </p:nvSpPr>
        <p:spPr bwMode="auto">
          <a:xfrm>
            <a:off x="2131650" y="2058225"/>
            <a:ext cx="4880700" cy="10563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8" name="Google Shape;19;p3" hidden="0"/>
          <p:cNvSpPr>
            <a:spLocks noAdjustHandles="0" noChangeArrowheads="0"/>
          </p:cNvSpPr>
          <p:nvPr isPhoto="0" userDrawn="0">
            <p:ph type="subTitle" idx="1" hasCustomPrompt="0"/>
          </p:nvPr>
        </p:nvSpPr>
        <p:spPr bwMode="auto">
          <a:xfrm>
            <a:off x="2346900" y="3173950"/>
            <a:ext cx="4450200" cy="698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800">
                <a:solidFill>
                  <a:schemeClr val="dk2"/>
                </a:solidFill>
                <a:latin typeface="Overpass Light"/>
                <a:ea typeface="Overpass Light"/>
                <a:cs typeface="Overpass Light"/>
              </a:defRPr>
            </a:lvl1pPr>
            <a:lvl2pPr lvl="1" algn="ctr">
              <a:spcBef>
                <a:spcPts val="0"/>
              </a:spcBef>
              <a:spcAft>
                <a:spcPts val="0"/>
              </a:spcAft>
              <a:buNone/>
              <a:defRPr sz="1800">
                <a:solidFill>
                  <a:schemeClr val="dk2"/>
                </a:solidFill>
                <a:latin typeface="Overpass Light"/>
                <a:ea typeface="Overpass Light"/>
                <a:cs typeface="Overpass Light"/>
              </a:defRPr>
            </a:lvl2pPr>
            <a:lvl3pPr lvl="2" algn="ctr">
              <a:spcBef>
                <a:spcPts val="0"/>
              </a:spcBef>
              <a:spcAft>
                <a:spcPts val="0"/>
              </a:spcAft>
              <a:buNone/>
              <a:defRPr sz="1800">
                <a:solidFill>
                  <a:schemeClr val="dk2"/>
                </a:solidFill>
                <a:latin typeface="Overpass Light"/>
                <a:ea typeface="Overpass Light"/>
                <a:cs typeface="Overpass Light"/>
              </a:defRPr>
            </a:lvl3pPr>
            <a:lvl4pPr lvl="3" algn="ctr">
              <a:spcBef>
                <a:spcPts val="0"/>
              </a:spcBef>
              <a:spcAft>
                <a:spcPts val="0"/>
              </a:spcAft>
              <a:buNone/>
              <a:defRPr sz="1800">
                <a:solidFill>
                  <a:schemeClr val="dk2"/>
                </a:solidFill>
                <a:latin typeface="Overpass Light"/>
                <a:ea typeface="Overpass Light"/>
                <a:cs typeface="Overpass Light"/>
              </a:defRPr>
            </a:lvl4pPr>
            <a:lvl5pPr lvl="4" algn="ctr">
              <a:spcBef>
                <a:spcPts val="0"/>
              </a:spcBef>
              <a:spcAft>
                <a:spcPts val="0"/>
              </a:spcAft>
              <a:buNone/>
              <a:defRPr sz="1800">
                <a:solidFill>
                  <a:schemeClr val="dk2"/>
                </a:solidFill>
                <a:latin typeface="Overpass Light"/>
                <a:ea typeface="Overpass Light"/>
                <a:cs typeface="Overpass Light"/>
              </a:defRPr>
            </a:lvl5pPr>
            <a:lvl6pPr lvl="5" algn="ctr">
              <a:spcBef>
                <a:spcPts val="0"/>
              </a:spcBef>
              <a:spcAft>
                <a:spcPts val="0"/>
              </a:spcAft>
              <a:buNone/>
              <a:defRPr sz="1800">
                <a:solidFill>
                  <a:schemeClr val="dk2"/>
                </a:solidFill>
                <a:latin typeface="Overpass Light"/>
                <a:ea typeface="Overpass Light"/>
                <a:cs typeface="Overpass Light"/>
              </a:defRPr>
            </a:lvl6pPr>
            <a:lvl7pPr lvl="6" algn="ctr">
              <a:spcBef>
                <a:spcPts val="0"/>
              </a:spcBef>
              <a:spcAft>
                <a:spcPts val="0"/>
              </a:spcAft>
              <a:buNone/>
              <a:defRPr sz="1800">
                <a:solidFill>
                  <a:schemeClr val="dk2"/>
                </a:solidFill>
                <a:latin typeface="Overpass Light"/>
                <a:ea typeface="Overpass Light"/>
                <a:cs typeface="Overpass Light"/>
              </a:defRPr>
            </a:lvl7pPr>
            <a:lvl8pPr lvl="7" algn="ctr">
              <a:spcBef>
                <a:spcPts val="0"/>
              </a:spcBef>
              <a:spcAft>
                <a:spcPts val="0"/>
              </a:spcAft>
              <a:buNone/>
              <a:defRPr sz="1800">
                <a:solidFill>
                  <a:schemeClr val="dk2"/>
                </a:solidFill>
                <a:latin typeface="Overpass Light"/>
                <a:ea typeface="Overpass Light"/>
                <a:cs typeface="Overpass Light"/>
              </a:defRPr>
            </a:lvl8pPr>
            <a:lvl9pPr lvl="8" algn="ctr">
              <a:spcBef>
                <a:spcPts val="0"/>
              </a:spcBef>
              <a:spcAft>
                <a:spcPts val="0"/>
              </a:spcAft>
              <a:buNone/>
              <a:defRPr sz="1800">
                <a:solidFill>
                  <a:schemeClr val="dk2"/>
                </a:solidFill>
                <a:latin typeface="Overpass Light"/>
                <a:ea typeface="Overpass Light"/>
                <a:cs typeface="Overpass Light"/>
              </a:defRPr>
            </a:lvl9pPr>
          </a:lstStyle>
          <a:p>
            <a:pPr>
              <a:defRPr/>
            </a:pPr>
            <a:endParaRPr/>
          </a:p>
        </p:txBody>
      </p:sp>
      <p:sp>
        <p:nvSpPr>
          <p:cNvPr id="9" name="Google Shape;20;p3" hidden="0"/>
          <p:cNvSpPr>
            <a:spLocks noAdjustHandles="0" noChangeArrowheads="0"/>
          </p:cNvSpPr>
          <p:nvPr isPhoto="0" userDrawn="0">
            <p:ph type="title" idx="2" hasCustomPrompt="1"/>
          </p:nvPr>
        </p:nvSpPr>
        <p:spPr bwMode="auto">
          <a:xfrm>
            <a:off x="3837150" y="1026222"/>
            <a:ext cx="1469700" cy="1056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pPr>
              <a:defRPr/>
            </a:pPr>
            <a:r>
              <a:rPr/>
              <a:t>xx%</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hanks" preserve="0" showMasterPhAnim="0" userDrawn="1">
  <p:cSld name="CUSTOM_8">
    <p:spTree>
      <p:nvGrpSpPr>
        <p:cNvPr id="1" name="" hidden="0"/>
        <p:cNvGrpSpPr/>
        <p:nvPr isPhoto="0" userDrawn="0"/>
      </p:nvGrpSpPr>
      <p:grpSpPr bwMode="auto">
        <a:xfrm>
          <a:off x="0" y="0"/>
          <a:ext cx="0" cy="0"/>
          <a:chOff x="0" y="0"/>
          <a:chExt cx="0" cy="0"/>
        </a:xfrm>
      </p:grpSpPr>
      <p:sp>
        <p:nvSpPr>
          <p:cNvPr id="4" name="Google Shape;159;p21" hidden="0"/>
          <p:cNvSpPr/>
          <p:nvPr isPhoto="0" userDrawn="0"/>
        </p:nvSpPr>
        <p:spPr bwMode="auto">
          <a:xfrm>
            <a:off x="3590575" y="392900"/>
            <a:ext cx="5160899"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60;p21" hidden="0"/>
          <p:cNvSpPr/>
          <p:nvPr isPhoto="0" userDrawn="0"/>
        </p:nvSpPr>
        <p:spPr bwMode="auto">
          <a:xfrm>
            <a:off x="392400" y="392900"/>
            <a:ext cx="3198300" cy="434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3"/>
              </a:solidFill>
            </a:endParaRPr>
          </a:p>
        </p:txBody>
      </p:sp>
      <p:sp>
        <p:nvSpPr>
          <p:cNvPr id="6" name="Google Shape;161;p21" hidden="0"/>
          <p:cNvSpPr/>
          <p:nvPr isPhoto="0" userDrawn="0"/>
        </p:nvSpPr>
        <p:spPr bwMode="auto">
          <a:xfrm>
            <a:off x="8898000" y="33596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162;p21" hidden="0"/>
          <p:cNvSpPr/>
          <p:nvPr isPhoto="0" userDrawn="0"/>
        </p:nvSpPr>
        <p:spPr bwMode="auto">
          <a:xfrm>
            <a:off x="0" y="3929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8" name="Google Shape;163;p21" hidden="0"/>
          <p:cNvSpPr>
            <a:spLocks noAdjustHandles="0" noChangeArrowheads="0"/>
          </p:cNvSpPr>
          <p:nvPr isPhoto="0" userDrawn="0">
            <p:ph type="title" hasCustomPrompt="0"/>
          </p:nvPr>
        </p:nvSpPr>
        <p:spPr bwMode="auto">
          <a:xfrm>
            <a:off x="4381885" y="551525"/>
            <a:ext cx="3910199" cy="11376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7200"/>
            </a:lvl1pPr>
            <a:lvl2pPr lvl="1" algn="l">
              <a:spcBef>
                <a:spcPts val="0"/>
              </a:spcBef>
              <a:spcAft>
                <a:spcPts val="0"/>
              </a:spcAft>
              <a:buNone/>
              <a:defRPr sz="7200"/>
            </a:lvl2pPr>
            <a:lvl3pPr lvl="2" algn="l">
              <a:spcBef>
                <a:spcPts val="0"/>
              </a:spcBef>
              <a:spcAft>
                <a:spcPts val="0"/>
              </a:spcAft>
              <a:buNone/>
              <a:defRPr sz="7200"/>
            </a:lvl3pPr>
            <a:lvl4pPr lvl="3" algn="l">
              <a:spcBef>
                <a:spcPts val="0"/>
              </a:spcBef>
              <a:spcAft>
                <a:spcPts val="0"/>
              </a:spcAft>
              <a:buNone/>
              <a:defRPr sz="7200"/>
            </a:lvl4pPr>
            <a:lvl5pPr lvl="4" algn="l">
              <a:spcBef>
                <a:spcPts val="0"/>
              </a:spcBef>
              <a:spcAft>
                <a:spcPts val="0"/>
              </a:spcAft>
              <a:buNone/>
              <a:defRPr sz="7200"/>
            </a:lvl5pPr>
            <a:lvl6pPr lvl="5" algn="l">
              <a:spcBef>
                <a:spcPts val="0"/>
              </a:spcBef>
              <a:spcAft>
                <a:spcPts val="0"/>
              </a:spcAft>
              <a:buNone/>
              <a:defRPr sz="7200"/>
            </a:lvl6pPr>
            <a:lvl7pPr lvl="6" algn="l">
              <a:spcBef>
                <a:spcPts val="0"/>
              </a:spcBef>
              <a:spcAft>
                <a:spcPts val="0"/>
              </a:spcAft>
              <a:buNone/>
              <a:defRPr sz="7200"/>
            </a:lvl7pPr>
            <a:lvl8pPr lvl="7" algn="l">
              <a:spcBef>
                <a:spcPts val="0"/>
              </a:spcBef>
              <a:spcAft>
                <a:spcPts val="0"/>
              </a:spcAft>
              <a:buNone/>
              <a:defRPr sz="7200"/>
            </a:lvl8pPr>
            <a:lvl9pPr lvl="8" algn="l">
              <a:spcBef>
                <a:spcPts val="0"/>
              </a:spcBef>
              <a:spcAft>
                <a:spcPts val="0"/>
              </a:spcAft>
              <a:buNone/>
              <a:defRPr sz="7200"/>
            </a:lvl9pPr>
          </a:lstStyle>
          <a:p>
            <a:pPr>
              <a:defRPr/>
            </a:pPr>
            <a:endParaRPr/>
          </a:p>
        </p:txBody>
      </p:sp>
      <p:sp>
        <p:nvSpPr>
          <p:cNvPr id="9" name="Google Shape;164;p21" hidden="0"/>
          <p:cNvSpPr>
            <a:spLocks noAdjustHandles="0" noChangeArrowheads="0"/>
          </p:cNvSpPr>
          <p:nvPr isPhoto="0" userDrawn="0">
            <p:ph type="subTitle" idx="1" hasCustomPrompt="0"/>
          </p:nvPr>
        </p:nvSpPr>
        <p:spPr bwMode="auto">
          <a:xfrm>
            <a:off x="4858592" y="1784558"/>
            <a:ext cx="3453000" cy="1137600"/>
          </a:xfrm>
          <a:prstGeom prst="rect">
            <a:avLst/>
          </a:prstGeom>
        </p:spPr>
        <p:txBody>
          <a:bodyPr spcFirstLastPara="1" wrap="square" lIns="91425" tIns="91425" rIns="91425" bIns="91425" anchor="t" anchorCtr="0">
            <a:noAutofit/>
          </a:bodyPr>
          <a:lstStyle>
            <a:lvl1pPr lvl="0">
              <a:lnSpc>
                <a:spcPct val="150000"/>
              </a:lnSpc>
              <a:spcBef>
                <a:spcPts val="0"/>
              </a:spcBef>
              <a:spcAft>
                <a:spcPts val="0"/>
              </a:spcAft>
              <a:buNone/>
              <a:defRPr/>
            </a:lvl1pPr>
            <a:lvl2pPr lvl="1">
              <a:lnSpc>
                <a:spcPct val="150000"/>
              </a:lnSpc>
              <a:spcBef>
                <a:spcPts val="0"/>
              </a:spcBef>
              <a:spcAft>
                <a:spcPts val="0"/>
              </a:spcAft>
              <a:buNone/>
              <a:defRPr/>
            </a:lvl2pPr>
            <a:lvl3pPr lvl="2">
              <a:lnSpc>
                <a:spcPct val="150000"/>
              </a:lnSpc>
              <a:spcBef>
                <a:spcPts val="0"/>
              </a:spcBef>
              <a:spcAft>
                <a:spcPts val="0"/>
              </a:spcAft>
              <a:buNone/>
              <a:defRPr/>
            </a:lvl3pPr>
            <a:lvl4pPr lvl="3">
              <a:lnSpc>
                <a:spcPct val="150000"/>
              </a:lnSpc>
              <a:spcBef>
                <a:spcPts val="0"/>
              </a:spcBef>
              <a:spcAft>
                <a:spcPts val="0"/>
              </a:spcAft>
              <a:buNone/>
              <a:defRPr/>
            </a:lvl4pPr>
            <a:lvl5pPr lvl="4">
              <a:lnSpc>
                <a:spcPct val="150000"/>
              </a:lnSpc>
              <a:spcBef>
                <a:spcPts val="0"/>
              </a:spcBef>
              <a:spcAft>
                <a:spcPts val="0"/>
              </a:spcAft>
              <a:buNone/>
              <a:defRPr/>
            </a:lvl5pPr>
            <a:lvl6pPr lvl="5">
              <a:lnSpc>
                <a:spcPct val="150000"/>
              </a:lnSpc>
              <a:spcBef>
                <a:spcPts val="0"/>
              </a:spcBef>
              <a:spcAft>
                <a:spcPts val="0"/>
              </a:spcAft>
              <a:buNone/>
              <a:defRPr/>
            </a:lvl6pPr>
            <a:lvl7pPr lvl="6">
              <a:lnSpc>
                <a:spcPct val="150000"/>
              </a:lnSpc>
              <a:spcBef>
                <a:spcPts val="0"/>
              </a:spcBef>
              <a:spcAft>
                <a:spcPts val="0"/>
              </a:spcAft>
              <a:buNone/>
              <a:defRPr/>
            </a:lvl7pPr>
            <a:lvl8pPr lvl="7">
              <a:lnSpc>
                <a:spcPct val="150000"/>
              </a:lnSpc>
              <a:spcBef>
                <a:spcPts val="0"/>
              </a:spcBef>
              <a:spcAft>
                <a:spcPts val="0"/>
              </a:spcAft>
              <a:buNone/>
              <a:defRPr/>
            </a:lvl8pPr>
            <a:lvl9pPr lvl="8">
              <a:lnSpc>
                <a:spcPct val="150000"/>
              </a:lnSpc>
              <a:spcBef>
                <a:spcPts val="0"/>
              </a:spcBef>
              <a:spcAft>
                <a:spcPts val="0"/>
              </a:spcAft>
              <a:buNone/>
              <a:defRPr/>
            </a:lvl9pPr>
          </a:lstStyle>
          <a:p>
            <a:pPr>
              <a:defRPr/>
            </a:pPr>
            <a:endParaRPr/>
          </a:p>
        </p:txBody>
      </p:sp>
      <p:sp>
        <p:nvSpPr>
          <p:cNvPr id="10" name="Google Shape;165;p21" hidden="0"/>
          <p:cNvSpPr>
            <a:spLocks noAdjustHandles="0" noChangeArrowheads="0"/>
          </p:cNvSpPr>
          <p:nvPr isPhoto="0" userDrawn="0"/>
        </p:nvSpPr>
        <p:spPr bwMode="auto">
          <a:xfrm>
            <a:off x="4408077" y="3056025"/>
            <a:ext cx="3667800" cy="762300"/>
          </a:xfrm>
          <a:prstGeom prst="rect">
            <a:avLst/>
          </a:prstGeom>
          <a:noFill/>
          <a:ln>
            <a:noFill/>
          </a:ln>
        </p:spPr>
        <p:txBody>
          <a:bodyPr spcFirstLastPara="1" wrap="square" lIns="91425" tIns="91425" rIns="91425" bIns="91425" anchor="t" anchorCtr="0">
            <a:noAutofit/>
          </a:bodyPr>
          <a:lstStyle/>
          <a:p>
            <a:pPr marL="0" lvl="0" indent="0" algn="l">
              <a:lnSpc>
                <a:spcPct val="114999"/>
              </a:lnSpc>
              <a:spcBef>
                <a:spcPts val="0"/>
              </a:spcBef>
              <a:spcAft>
                <a:spcPts val="0"/>
              </a:spcAft>
              <a:buNone/>
              <a:defRPr/>
            </a:pPr>
            <a:r>
              <a:rPr lang="en" sz="1200" b="1">
                <a:solidFill>
                  <a:schemeClr val="dk2"/>
                </a:solidFill>
                <a:latin typeface="Overpass"/>
                <a:ea typeface="Overpass"/>
                <a:cs typeface="Overpass"/>
                <a:highlight>
                  <a:schemeClr val="lt1"/>
                </a:highlight>
              </a:rPr>
              <a:t>CREDITS:</a:t>
            </a:r>
            <a:r>
              <a:rPr lang="en" sz="1200">
                <a:solidFill>
                  <a:schemeClr val="dk2"/>
                </a:solidFill>
                <a:latin typeface="Overpass Light"/>
                <a:ea typeface="Overpass Light"/>
                <a:cs typeface="Overpass Light"/>
              </a:rPr>
              <a:t> This presentation template was created by </a:t>
            </a:r>
            <a:r>
              <a:rPr lang="en" sz="1200" b="1" u="sng">
                <a:solidFill>
                  <a:schemeClr val="dk2"/>
                </a:solidFill>
                <a:latin typeface="Overpass"/>
                <a:ea typeface="Overpass"/>
                <a:cs typeface="Overpass"/>
                <a:hlinkClick r:id="rId2" tooltip="https://slidesgo.com/"/>
                <a:highlight>
                  <a:schemeClr val="lt1"/>
                </a:highlight>
              </a:rPr>
              <a:t>Slidesgo</a:t>
            </a:r>
            <a:r>
              <a:rPr lang="en" sz="1200">
                <a:solidFill>
                  <a:schemeClr val="dk2"/>
                </a:solidFill>
                <a:latin typeface="Overpass Light"/>
                <a:ea typeface="Overpass Light"/>
                <a:cs typeface="Overpass Light"/>
              </a:rPr>
              <a:t>, including icons by </a:t>
            </a:r>
            <a:r>
              <a:rPr lang="en" sz="1200" b="1" u="sng">
                <a:solidFill>
                  <a:schemeClr val="dk2"/>
                </a:solidFill>
                <a:latin typeface="Overpass"/>
                <a:ea typeface="Overpass"/>
                <a:cs typeface="Overpass"/>
                <a:hlinkClick r:id="rId3" tooltip="https://www.flaticon.com/"/>
                <a:highlight>
                  <a:schemeClr val="lt1"/>
                </a:highlight>
              </a:rPr>
              <a:t>Flaticon</a:t>
            </a:r>
            <a:r>
              <a:rPr lang="en" sz="1200">
                <a:solidFill>
                  <a:schemeClr val="dk2"/>
                </a:solidFill>
                <a:latin typeface="Overpass Light"/>
                <a:ea typeface="Overpass Light"/>
                <a:cs typeface="Overpass Light"/>
              </a:rPr>
              <a:t>, infographics &amp; images by </a:t>
            </a:r>
            <a:r>
              <a:rPr lang="en" sz="1200" b="1" u="sng">
                <a:solidFill>
                  <a:schemeClr val="dk2"/>
                </a:solidFill>
                <a:latin typeface="Overpass"/>
                <a:ea typeface="Overpass"/>
                <a:cs typeface="Overpass"/>
                <a:hlinkClick r:id="rId4" tooltip="https://www.freepik.com/"/>
                <a:highlight>
                  <a:schemeClr val="lt1"/>
                </a:highlight>
              </a:rPr>
              <a:t>Freepik</a:t>
            </a:r>
            <a:r>
              <a:rPr lang="en" sz="1200">
                <a:solidFill>
                  <a:schemeClr val="dk2"/>
                </a:solidFill>
                <a:latin typeface="Overpass Light"/>
                <a:ea typeface="Overpass Light"/>
                <a:cs typeface="Overpass Light"/>
              </a:rPr>
              <a:t> </a:t>
            </a:r>
            <a:endParaRPr sz="1200" b="1">
              <a:solidFill>
                <a:schemeClr val="dk2"/>
              </a:solidFill>
              <a:latin typeface="Overpass"/>
              <a:ea typeface="Overpass"/>
              <a:cs typeface="Overpass"/>
            </a:endParaRPr>
          </a:p>
          <a:p>
            <a:pPr marL="0" lvl="0" indent="0" algn="l">
              <a:spcBef>
                <a:spcPts val="0"/>
              </a:spcBef>
              <a:spcAft>
                <a:spcPts val="0"/>
              </a:spcAft>
              <a:buNone/>
              <a:defRPr/>
            </a:pPr>
            <a:endParaRPr sz="1200">
              <a:solidFill>
                <a:schemeClr val="dk2"/>
              </a:solidFill>
              <a:latin typeface="Overpass Light"/>
              <a:ea typeface="Overpass Light"/>
              <a:cs typeface="Overpass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2" preserve="0" showMasterPhAnim="0" userDrawn="1">
  <p:cSld name="CUSTOM_9">
    <p:spTree>
      <p:nvGrpSpPr>
        <p:cNvPr id="1" name="" hidden="0"/>
        <p:cNvGrpSpPr/>
        <p:nvPr isPhoto="0" userDrawn="0"/>
      </p:nvGrpSpPr>
      <p:grpSpPr bwMode="auto">
        <a:xfrm>
          <a:off x="0" y="0"/>
          <a:ext cx="0" cy="0"/>
          <a:chOff x="0" y="0"/>
          <a:chExt cx="0" cy="0"/>
        </a:xfrm>
      </p:grpSpPr>
      <p:sp>
        <p:nvSpPr>
          <p:cNvPr id="4" name="Google Shape;167;p22" hidden="0"/>
          <p:cNvSpPr/>
          <p:nvPr isPhoto="0" userDrawn="0"/>
        </p:nvSpPr>
        <p:spPr bwMode="auto">
          <a:xfrm>
            <a:off x="392400" y="392900"/>
            <a:ext cx="83592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68;p22" hidden="0"/>
          <p:cNvSpPr/>
          <p:nvPr isPhoto="0" userDrawn="0"/>
        </p:nvSpPr>
        <p:spPr bwMode="auto">
          <a:xfrm>
            <a:off x="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169;p22" hidden="0"/>
          <p:cNvSpPr>
            <a:spLocks noAdjustHandles="0" noChangeArrowheads="0"/>
          </p:cNvSpPr>
          <p:nvPr isPhoto="0" userDrawn="0">
            <p:ph type="title" hasCustomPrompt="0"/>
          </p:nvPr>
        </p:nvSpPr>
        <p:spPr bwMode="auto">
          <a:xfrm>
            <a:off x="311700" y="456600"/>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pPr>
              <a:defRPr/>
            </a:pPr>
            <a:endParaRPr/>
          </a:p>
        </p:txBody>
      </p:sp>
      <p:sp>
        <p:nvSpPr>
          <p:cNvPr id="7" name="Google Shape;170;p22" hidden="0"/>
          <p:cNvSpPr>
            <a:spLocks noAdjustHandles="0" noChangeArrowheads="0"/>
          </p:cNvSpPr>
          <p:nvPr isPhoto="0" userDrawn="0">
            <p:ph type="subTitle" idx="1" hasCustomPrompt="0"/>
          </p:nvPr>
        </p:nvSpPr>
        <p:spPr bwMode="auto">
          <a:xfrm>
            <a:off x="723750" y="2082525"/>
            <a:ext cx="3194100" cy="6861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None/>
              <a:defRPr sz="1600">
                <a:solidFill>
                  <a:schemeClr val="dk2"/>
                </a:solidFill>
                <a:latin typeface="Overpass Light"/>
                <a:ea typeface="Overpass Light"/>
                <a:cs typeface="Overpass Light"/>
              </a:defRPr>
            </a:lvl1pPr>
            <a:lvl2pPr lvl="1">
              <a:lnSpc>
                <a:spcPct val="100000"/>
              </a:lnSpc>
              <a:spcBef>
                <a:spcPts val="0"/>
              </a:spcBef>
              <a:spcAft>
                <a:spcPts val="0"/>
              </a:spcAft>
              <a:buNone/>
              <a:defRPr sz="1600">
                <a:solidFill>
                  <a:schemeClr val="dk2"/>
                </a:solidFill>
                <a:latin typeface="Overpass Light"/>
                <a:ea typeface="Overpass Light"/>
                <a:cs typeface="Overpass Light"/>
              </a:defRPr>
            </a:lvl2pPr>
            <a:lvl3pPr lvl="2">
              <a:lnSpc>
                <a:spcPct val="100000"/>
              </a:lnSpc>
              <a:spcBef>
                <a:spcPts val="0"/>
              </a:spcBef>
              <a:spcAft>
                <a:spcPts val="0"/>
              </a:spcAft>
              <a:buNone/>
              <a:defRPr sz="1600">
                <a:solidFill>
                  <a:schemeClr val="dk2"/>
                </a:solidFill>
                <a:latin typeface="Overpass Light"/>
                <a:ea typeface="Overpass Light"/>
                <a:cs typeface="Overpass Light"/>
              </a:defRPr>
            </a:lvl3pPr>
            <a:lvl4pPr lvl="3">
              <a:lnSpc>
                <a:spcPct val="100000"/>
              </a:lnSpc>
              <a:spcBef>
                <a:spcPts val="0"/>
              </a:spcBef>
              <a:spcAft>
                <a:spcPts val="0"/>
              </a:spcAft>
              <a:buNone/>
              <a:defRPr sz="1600">
                <a:solidFill>
                  <a:schemeClr val="dk2"/>
                </a:solidFill>
                <a:latin typeface="Overpass Light"/>
                <a:ea typeface="Overpass Light"/>
                <a:cs typeface="Overpass Light"/>
              </a:defRPr>
            </a:lvl4pPr>
            <a:lvl5pPr lvl="4">
              <a:lnSpc>
                <a:spcPct val="100000"/>
              </a:lnSpc>
              <a:spcBef>
                <a:spcPts val="0"/>
              </a:spcBef>
              <a:spcAft>
                <a:spcPts val="0"/>
              </a:spcAft>
              <a:buNone/>
              <a:defRPr sz="1600">
                <a:solidFill>
                  <a:schemeClr val="dk2"/>
                </a:solidFill>
                <a:latin typeface="Overpass Light"/>
                <a:ea typeface="Overpass Light"/>
                <a:cs typeface="Overpass Light"/>
              </a:defRPr>
            </a:lvl5pPr>
            <a:lvl6pPr lvl="5">
              <a:lnSpc>
                <a:spcPct val="100000"/>
              </a:lnSpc>
              <a:spcBef>
                <a:spcPts val="0"/>
              </a:spcBef>
              <a:spcAft>
                <a:spcPts val="0"/>
              </a:spcAft>
              <a:buNone/>
              <a:defRPr sz="1600">
                <a:solidFill>
                  <a:schemeClr val="dk2"/>
                </a:solidFill>
                <a:latin typeface="Overpass Light"/>
                <a:ea typeface="Overpass Light"/>
                <a:cs typeface="Overpass Light"/>
              </a:defRPr>
            </a:lvl6pPr>
            <a:lvl7pPr lvl="6">
              <a:lnSpc>
                <a:spcPct val="100000"/>
              </a:lnSpc>
              <a:spcBef>
                <a:spcPts val="0"/>
              </a:spcBef>
              <a:spcAft>
                <a:spcPts val="0"/>
              </a:spcAft>
              <a:buNone/>
              <a:defRPr sz="1600">
                <a:solidFill>
                  <a:schemeClr val="dk2"/>
                </a:solidFill>
                <a:latin typeface="Overpass Light"/>
                <a:ea typeface="Overpass Light"/>
                <a:cs typeface="Overpass Light"/>
              </a:defRPr>
            </a:lvl7pPr>
            <a:lvl8pPr lvl="7">
              <a:lnSpc>
                <a:spcPct val="100000"/>
              </a:lnSpc>
              <a:spcBef>
                <a:spcPts val="0"/>
              </a:spcBef>
              <a:spcAft>
                <a:spcPts val="0"/>
              </a:spcAft>
              <a:buNone/>
              <a:defRPr sz="1600">
                <a:solidFill>
                  <a:schemeClr val="dk2"/>
                </a:solidFill>
                <a:latin typeface="Overpass Light"/>
                <a:ea typeface="Overpass Light"/>
                <a:cs typeface="Overpass Light"/>
              </a:defRPr>
            </a:lvl8pPr>
            <a:lvl9pPr lvl="8">
              <a:lnSpc>
                <a:spcPct val="100000"/>
              </a:lnSpc>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
        <p:nvSpPr>
          <p:cNvPr id="8" name="Google Shape;171;p22" hidden="0"/>
          <p:cNvSpPr>
            <a:spLocks noAdjustHandles="0" noChangeArrowheads="0"/>
          </p:cNvSpPr>
          <p:nvPr isPhoto="0" userDrawn="0">
            <p:ph type="subTitle" idx="2" hasCustomPrompt="0"/>
          </p:nvPr>
        </p:nvSpPr>
        <p:spPr bwMode="auto">
          <a:xfrm>
            <a:off x="5226149" y="2082525"/>
            <a:ext cx="3194100" cy="25185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None/>
              <a:defRPr sz="1600">
                <a:solidFill>
                  <a:schemeClr val="dk2"/>
                </a:solidFill>
                <a:latin typeface="Overpass Light"/>
                <a:ea typeface="Overpass Light"/>
                <a:cs typeface="Overpass Light"/>
              </a:defRPr>
            </a:lvl1pPr>
            <a:lvl2pPr lvl="1">
              <a:lnSpc>
                <a:spcPct val="100000"/>
              </a:lnSpc>
              <a:spcBef>
                <a:spcPts val="0"/>
              </a:spcBef>
              <a:spcAft>
                <a:spcPts val="0"/>
              </a:spcAft>
              <a:buNone/>
              <a:defRPr sz="1600">
                <a:solidFill>
                  <a:schemeClr val="dk2"/>
                </a:solidFill>
                <a:latin typeface="Overpass Light"/>
                <a:ea typeface="Overpass Light"/>
                <a:cs typeface="Overpass Light"/>
              </a:defRPr>
            </a:lvl2pPr>
            <a:lvl3pPr lvl="2">
              <a:lnSpc>
                <a:spcPct val="100000"/>
              </a:lnSpc>
              <a:spcBef>
                <a:spcPts val="0"/>
              </a:spcBef>
              <a:spcAft>
                <a:spcPts val="0"/>
              </a:spcAft>
              <a:buNone/>
              <a:defRPr sz="1600">
                <a:solidFill>
                  <a:schemeClr val="dk2"/>
                </a:solidFill>
                <a:latin typeface="Overpass Light"/>
                <a:ea typeface="Overpass Light"/>
                <a:cs typeface="Overpass Light"/>
              </a:defRPr>
            </a:lvl3pPr>
            <a:lvl4pPr lvl="3">
              <a:lnSpc>
                <a:spcPct val="100000"/>
              </a:lnSpc>
              <a:spcBef>
                <a:spcPts val="0"/>
              </a:spcBef>
              <a:spcAft>
                <a:spcPts val="0"/>
              </a:spcAft>
              <a:buNone/>
              <a:defRPr sz="1600">
                <a:solidFill>
                  <a:schemeClr val="dk2"/>
                </a:solidFill>
                <a:latin typeface="Overpass Light"/>
                <a:ea typeface="Overpass Light"/>
                <a:cs typeface="Overpass Light"/>
              </a:defRPr>
            </a:lvl4pPr>
            <a:lvl5pPr lvl="4">
              <a:lnSpc>
                <a:spcPct val="100000"/>
              </a:lnSpc>
              <a:spcBef>
                <a:spcPts val="0"/>
              </a:spcBef>
              <a:spcAft>
                <a:spcPts val="0"/>
              </a:spcAft>
              <a:buNone/>
              <a:defRPr sz="1600">
                <a:solidFill>
                  <a:schemeClr val="dk2"/>
                </a:solidFill>
                <a:latin typeface="Overpass Light"/>
                <a:ea typeface="Overpass Light"/>
                <a:cs typeface="Overpass Light"/>
              </a:defRPr>
            </a:lvl5pPr>
            <a:lvl6pPr lvl="5">
              <a:lnSpc>
                <a:spcPct val="100000"/>
              </a:lnSpc>
              <a:spcBef>
                <a:spcPts val="0"/>
              </a:spcBef>
              <a:spcAft>
                <a:spcPts val="0"/>
              </a:spcAft>
              <a:buNone/>
              <a:defRPr sz="1600">
                <a:solidFill>
                  <a:schemeClr val="dk2"/>
                </a:solidFill>
                <a:latin typeface="Overpass Light"/>
                <a:ea typeface="Overpass Light"/>
                <a:cs typeface="Overpass Light"/>
              </a:defRPr>
            </a:lvl6pPr>
            <a:lvl7pPr lvl="6">
              <a:lnSpc>
                <a:spcPct val="100000"/>
              </a:lnSpc>
              <a:spcBef>
                <a:spcPts val="0"/>
              </a:spcBef>
              <a:spcAft>
                <a:spcPts val="0"/>
              </a:spcAft>
              <a:buNone/>
              <a:defRPr sz="1600">
                <a:solidFill>
                  <a:schemeClr val="dk2"/>
                </a:solidFill>
                <a:latin typeface="Overpass Light"/>
                <a:ea typeface="Overpass Light"/>
                <a:cs typeface="Overpass Light"/>
              </a:defRPr>
            </a:lvl7pPr>
            <a:lvl8pPr lvl="7">
              <a:lnSpc>
                <a:spcPct val="100000"/>
              </a:lnSpc>
              <a:spcBef>
                <a:spcPts val="0"/>
              </a:spcBef>
              <a:spcAft>
                <a:spcPts val="0"/>
              </a:spcAft>
              <a:buNone/>
              <a:defRPr sz="1600">
                <a:solidFill>
                  <a:schemeClr val="dk2"/>
                </a:solidFill>
                <a:latin typeface="Overpass Light"/>
                <a:ea typeface="Overpass Light"/>
                <a:cs typeface="Overpass Light"/>
              </a:defRPr>
            </a:lvl8pPr>
            <a:lvl9pPr lvl="8">
              <a:lnSpc>
                <a:spcPct val="100000"/>
              </a:lnSpc>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
        <p:nvSpPr>
          <p:cNvPr id="9" name="Google Shape;172;p22" hidden="0"/>
          <p:cNvSpPr>
            <a:spLocks noAdjustHandles="0" noChangeArrowheads="0"/>
          </p:cNvSpPr>
          <p:nvPr isPhoto="0" userDrawn="0">
            <p:ph type="subTitle" idx="3" hasCustomPrompt="0"/>
          </p:nvPr>
        </p:nvSpPr>
        <p:spPr bwMode="auto">
          <a:xfrm>
            <a:off x="723750" y="1681425"/>
            <a:ext cx="3194100" cy="401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800" b="1">
                <a:solidFill>
                  <a:schemeClr val="dk2"/>
                </a:solidFill>
                <a:latin typeface="Overpass"/>
                <a:ea typeface="Overpass"/>
                <a:cs typeface="Overpass"/>
              </a:defRPr>
            </a:lvl1pPr>
            <a:lvl2pPr lvl="1">
              <a:lnSpc>
                <a:spcPct val="100000"/>
              </a:lnSpc>
              <a:spcBef>
                <a:spcPts val="0"/>
              </a:spcBef>
              <a:spcAft>
                <a:spcPts val="0"/>
              </a:spcAft>
              <a:buNone/>
              <a:defRPr sz="1800" b="1">
                <a:solidFill>
                  <a:schemeClr val="dk2"/>
                </a:solidFill>
                <a:latin typeface="Overpass"/>
                <a:ea typeface="Overpass"/>
                <a:cs typeface="Overpass"/>
              </a:defRPr>
            </a:lvl2pPr>
            <a:lvl3pPr lvl="2">
              <a:lnSpc>
                <a:spcPct val="100000"/>
              </a:lnSpc>
              <a:spcBef>
                <a:spcPts val="0"/>
              </a:spcBef>
              <a:spcAft>
                <a:spcPts val="0"/>
              </a:spcAft>
              <a:buNone/>
              <a:defRPr sz="1800" b="1">
                <a:solidFill>
                  <a:schemeClr val="dk2"/>
                </a:solidFill>
                <a:latin typeface="Overpass"/>
                <a:ea typeface="Overpass"/>
                <a:cs typeface="Overpass"/>
              </a:defRPr>
            </a:lvl3pPr>
            <a:lvl4pPr lvl="3">
              <a:lnSpc>
                <a:spcPct val="100000"/>
              </a:lnSpc>
              <a:spcBef>
                <a:spcPts val="0"/>
              </a:spcBef>
              <a:spcAft>
                <a:spcPts val="0"/>
              </a:spcAft>
              <a:buNone/>
              <a:defRPr sz="1800" b="1">
                <a:solidFill>
                  <a:schemeClr val="dk2"/>
                </a:solidFill>
                <a:latin typeface="Overpass"/>
                <a:ea typeface="Overpass"/>
                <a:cs typeface="Overpass"/>
              </a:defRPr>
            </a:lvl4pPr>
            <a:lvl5pPr lvl="4">
              <a:lnSpc>
                <a:spcPct val="100000"/>
              </a:lnSpc>
              <a:spcBef>
                <a:spcPts val="0"/>
              </a:spcBef>
              <a:spcAft>
                <a:spcPts val="0"/>
              </a:spcAft>
              <a:buNone/>
              <a:defRPr sz="1800" b="1">
                <a:solidFill>
                  <a:schemeClr val="dk2"/>
                </a:solidFill>
                <a:latin typeface="Overpass"/>
                <a:ea typeface="Overpass"/>
                <a:cs typeface="Overpass"/>
              </a:defRPr>
            </a:lvl5pPr>
            <a:lvl6pPr lvl="5">
              <a:lnSpc>
                <a:spcPct val="100000"/>
              </a:lnSpc>
              <a:spcBef>
                <a:spcPts val="0"/>
              </a:spcBef>
              <a:spcAft>
                <a:spcPts val="0"/>
              </a:spcAft>
              <a:buNone/>
              <a:defRPr sz="1800" b="1">
                <a:solidFill>
                  <a:schemeClr val="dk2"/>
                </a:solidFill>
                <a:latin typeface="Overpass"/>
                <a:ea typeface="Overpass"/>
                <a:cs typeface="Overpass"/>
              </a:defRPr>
            </a:lvl6pPr>
            <a:lvl7pPr lvl="6">
              <a:lnSpc>
                <a:spcPct val="100000"/>
              </a:lnSpc>
              <a:spcBef>
                <a:spcPts val="0"/>
              </a:spcBef>
              <a:spcAft>
                <a:spcPts val="0"/>
              </a:spcAft>
              <a:buNone/>
              <a:defRPr sz="1800" b="1">
                <a:solidFill>
                  <a:schemeClr val="dk2"/>
                </a:solidFill>
                <a:latin typeface="Overpass"/>
                <a:ea typeface="Overpass"/>
                <a:cs typeface="Overpass"/>
              </a:defRPr>
            </a:lvl7pPr>
            <a:lvl8pPr lvl="7">
              <a:lnSpc>
                <a:spcPct val="100000"/>
              </a:lnSpc>
              <a:spcBef>
                <a:spcPts val="0"/>
              </a:spcBef>
              <a:spcAft>
                <a:spcPts val="0"/>
              </a:spcAft>
              <a:buNone/>
              <a:defRPr sz="1800" b="1">
                <a:solidFill>
                  <a:schemeClr val="dk2"/>
                </a:solidFill>
                <a:latin typeface="Overpass"/>
                <a:ea typeface="Overpass"/>
                <a:cs typeface="Overpass"/>
              </a:defRPr>
            </a:lvl8pPr>
            <a:lvl9pPr lvl="8">
              <a:lnSpc>
                <a:spcPct val="100000"/>
              </a:lnSpc>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0" name="Google Shape;173;p22" hidden="0"/>
          <p:cNvSpPr>
            <a:spLocks noAdjustHandles="0" noChangeArrowheads="0"/>
          </p:cNvSpPr>
          <p:nvPr isPhoto="0" userDrawn="0">
            <p:ph type="subTitle" idx="4" hasCustomPrompt="0"/>
          </p:nvPr>
        </p:nvSpPr>
        <p:spPr bwMode="auto">
          <a:xfrm>
            <a:off x="5226149" y="1681425"/>
            <a:ext cx="3194100" cy="4011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None/>
              <a:defRPr sz="1800" b="1">
                <a:solidFill>
                  <a:schemeClr val="dk2"/>
                </a:solidFill>
                <a:latin typeface="Overpass"/>
                <a:ea typeface="Overpass"/>
                <a:cs typeface="Overpass"/>
              </a:defRPr>
            </a:lvl1pPr>
            <a:lvl2pPr lvl="1">
              <a:lnSpc>
                <a:spcPct val="100000"/>
              </a:lnSpc>
              <a:spcBef>
                <a:spcPts val="0"/>
              </a:spcBef>
              <a:spcAft>
                <a:spcPts val="0"/>
              </a:spcAft>
              <a:buNone/>
              <a:defRPr sz="1800" b="1">
                <a:solidFill>
                  <a:schemeClr val="dk2"/>
                </a:solidFill>
                <a:latin typeface="Overpass"/>
                <a:ea typeface="Overpass"/>
                <a:cs typeface="Overpass"/>
              </a:defRPr>
            </a:lvl2pPr>
            <a:lvl3pPr lvl="2">
              <a:lnSpc>
                <a:spcPct val="100000"/>
              </a:lnSpc>
              <a:spcBef>
                <a:spcPts val="0"/>
              </a:spcBef>
              <a:spcAft>
                <a:spcPts val="0"/>
              </a:spcAft>
              <a:buNone/>
              <a:defRPr sz="1800" b="1">
                <a:solidFill>
                  <a:schemeClr val="dk2"/>
                </a:solidFill>
                <a:latin typeface="Overpass"/>
                <a:ea typeface="Overpass"/>
                <a:cs typeface="Overpass"/>
              </a:defRPr>
            </a:lvl3pPr>
            <a:lvl4pPr lvl="3">
              <a:lnSpc>
                <a:spcPct val="100000"/>
              </a:lnSpc>
              <a:spcBef>
                <a:spcPts val="0"/>
              </a:spcBef>
              <a:spcAft>
                <a:spcPts val="0"/>
              </a:spcAft>
              <a:buNone/>
              <a:defRPr sz="1800" b="1">
                <a:solidFill>
                  <a:schemeClr val="dk2"/>
                </a:solidFill>
                <a:latin typeface="Overpass"/>
                <a:ea typeface="Overpass"/>
                <a:cs typeface="Overpass"/>
              </a:defRPr>
            </a:lvl4pPr>
            <a:lvl5pPr lvl="4">
              <a:lnSpc>
                <a:spcPct val="100000"/>
              </a:lnSpc>
              <a:spcBef>
                <a:spcPts val="0"/>
              </a:spcBef>
              <a:spcAft>
                <a:spcPts val="0"/>
              </a:spcAft>
              <a:buNone/>
              <a:defRPr sz="1800" b="1">
                <a:solidFill>
                  <a:schemeClr val="dk2"/>
                </a:solidFill>
                <a:latin typeface="Overpass"/>
                <a:ea typeface="Overpass"/>
                <a:cs typeface="Overpass"/>
              </a:defRPr>
            </a:lvl5pPr>
            <a:lvl6pPr lvl="5">
              <a:lnSpc>
                <a:spcPct val="100000"/>
              </a:lnSpc>
              <a:spcBef>
                <a:spcPts val="0"/>
              </a:spcBef>
              <a:spcAft>
                <a:spcPts val="0"/>
              </a:spcAft>
              <a:buNone/>
              <a:defRPr sz="1800" b="1">
                <a:solidFill>
                  <a:schemeClr val="dk2"/>
                </a:solidFill>
                <a:latin typeface="Overpass"/>
                <a:ea typeface="Overpass"/>
                <a:cs typeface="Overpass"/>
              </a:defRPr>
            </a:lvl6pPr>
            <a:lvl7pPr lvl="6">
              <a:lnSpc>
                <a:spcPct val="100000"/>
              </a:lnSpc>
              <a:spcBef>
                <a:spcPts val="0"/>
              </a:spcBef>
              <a:spcAft>
                <a:spcPts val="0"/>
              </a:spcAft>
              <a:buNone/>
              <a:defRPr sz="1800" b="1">
                <a:solidFill>
                  <a:schemeClr val="dk2"/>
                </a:solidFill>
                <a:latin typeface="Overpass"/>
                <a:ea typeface="Overpass"/>
                <a:cs typeface="Overpass"/>
              </a:defRPr>
            </a:lvl7pPr>
            <a:lvl8pPr lvl="7">
              <a:lnSpc>
                <a:spcPct val="100000"/>
              </a:lnSpc>
              <a:spcBef>
                <a:spcPts val="0"/>
              </a:spcBef>
              <a:spcAft>
                <a:spcPts val="0"/>
              </a:spcAft>
              <a:buNone/>
              <a:defRPr sz="1800" b="1">
                <a:solidFill>
                  <a:schemeClr val="dk2"/>
                </a:solidFill>
                <a:latin typeface="Overpass"/>
                <a:ea typeface="Overpass"/>
                <a:cs typeface="Overpass"/>
              </a:defRPr>
            </a:lvl8pPr>
            <a:lvl9pPr lvl="8">
              <a:lnSpc>
                <a:spcPct val="100000"/>
              </a:lnSpc>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1" name="Google Shape;174;p22" hidden="0"/>
          <p:cNvSpPr/>
          <p:nvPr isPhoto="0" userDrawn="0"/>
        </p:nvSpPr>
        <p:spPr bwMode="auto">
          <a:xfrm>
            <a:off x="889800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four columns" preserve="0" showMasterPhAnim="0" userDrawn="1">
  <p:cSld name="CUSTOM_14">
    <p:spTree>
      <p:nvGrpSpPr>
        <p:cNvPr id="1" name="" hidden="0"/>
        <p:cNvGrpSpPr/>
        <p:nvPr isPhoto="0" userDrawn="0"/>
      </p:nvGrpSpPr>
      <p:grpSpPr bwMode="auto">
        <a:xfrm>
          <a:off x="0" y="0"/>
          <a:ext cx="0" cy="0"/>
          <a:chOff x="0" y="0"/>
          <a:chExt cx="0" cy="0"/>
        </a:xfrm>
      </p:grpSpPr>
      <p:sp>
        <p:nvSpPr>
          <p:cNvPr id="4" name="Google Shape;176;p23" hidden="0"/>
          <p:cNvSpPr/>
          <p:nvPr isPhoto="0" userDrawn="0"/>
        </p:nvSpPr>
        <p:spPr bwMode="auto">
          <a:xfrm>
            <a:off x="392400" y="392900"/>
            <a:ext cx="83592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77;p23" hidden="0"/>
          <p:cNvSpPr/>
          <p:nvPr isPhoto="0" userDrawn="0"/>
        </p:nvSpPr>
        <p:spPr bwMode="auto">
          <a:xfrm>
            <a:off x="8898000" y="33596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178;p23" hidden="0"/>
          <p:cNvSpPr/>
          <p:nvPr isPhoto="0" userDrawn="0"/>
        </p:nvSpPr>
        <p:spPr bwMode="auto">
          <a:xfrm>
            <a:off x="0" y="3929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179;p23" hidden="0"/>
          <p:cNvSpPr>
            <a:spLocks noAdjustHandles="0" noChangeArrowheads="0"/>
          </p:cNvSpPr>
          <p:nvPr isPhoto="0" userDrawn="0">
            <p:ph type="title" hasCustomPrompt="0"/>
          </p:nvPr>
        </p:nvSpPr>
        <p:spPr bwMode="auto">
          <a:xfrm>
            <a:off x="517800" y="456600"/>
            <a:ext cx="8108399"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pPr>
              <a:defRPr/>
            </a:pPr>
            <a:endParaRPr/>
          </a:p>
        </p:txBody>
      </p:sp>
      <p:sp>
        <p:nvSpPr>
          <p:cNvPr id="8" name="Google Shape;180;p23" hidden="0"/>
          <p:cNvSpPr>
            <a:spLocks noAdjustHandles="0" noChangeArrowheads="0"/>
          </p:cNvSpPr>
          <p:nvPr isPhoto="0" userDrawn="0">
            <p:ph type="subTitle" idx="1" hasCustomPrompt="0"/>
          </p:nvPr>
        </p:nvSpPr>
        <p:spPr bwMode="auto">
          <a:xfrm>
            <a:off x="1695573" y="3188549"/>
            <a:ext cx="1449300" cy="381899"/>
          </a:xfrm>
          <a:prstGeom prst="rect">
            <a:avLst/>
          </a:prstGeom>
          <a:solidFill>
            <a:srgbClr val="FFFFFF"/>
          </a:solidFill>
          <a:ln>
            <a:noFill/>
          </a:ln>
        </p:spPr>
        <p:txBody>
          <a:bodyPr spcFirstLastPara="1" wrap="square" lIns="91425" tIns="91425" rIns="91425" bIns="91425" anchor="ctr" anchorCtr="0">
            <a:noAutofit/>
          </a:bodyPr>
          <a:lstStyle>
            <a:lvl1pPr lvl="0" algn="r">
              <a:spcBef>
                <a:spcPts val="0"/>
              </a:spcBef>
              <a:spcAft>
                <a:spcPts val="0"/>
              </a:spcAft>
              <a:buNone/>
              <a:defRPr sz="1800" b="1">
                <a:solidFill>
                  <a:schemeClr val="dk2"/>
                </a:solidFill>
                <a:latin typeface="Overpass"/>
                <a:ea typeface="Overpass"/>
                <a:cs typeface="Overpass"/>
              </a:defRPr>
            </a:lvl1pPr>
            <a:lvl2pPr lvl="1" algn="r">
              <a:spcBef>
                <a:spcPts val="0"/>
              </a:spcBef>
              <a:spcAft>
                <a:spcPts val="0"/>
              </a:spcAft>
              <a:buNone/>
              <a:defRPr sz="1800" b="1">
                <a:solidFill>
                  <a:schemeClr val="dk2"/>
                </a:solidFill>
                <a:latin typeface="Overpass"/>
                <a:ea typeface="Overpass"/>
                <a:cs typeface="Overpass"/>
              </a:defRPr>
            </a:lvl2pPr>
            <a:lvl3pPr lvl="2" algn="r">
              <a:spcBef>
                <a:spcPts val="0"/>
              </a:spcBef>
              <a:spcAft>
                <a:spcPts val="0"/>
              </a:spcAft>
              <a:buNone/>
              <a:defRPr sz="1800" b="1">
                <a:solidFill>
                  <a:schemeClr val="dk2"/>
                </a:solidFill>
                <a:latin typeface="Overpass"/>
                <a:ea typeface="Overpass"/>
                <a:cs typeface="Overpass"/>
              </a:defRPr>
            </a:lvl3pPr>
            <a:lvl4pPr lvl="3" algn="r">
              <a:spcBef>
                <a:spcPts val="0"/>
              </a:spcBef>
              <a:spcAft>
                <a:spcPts val="0"/>
              </a:spcAft>
              <a:buNone/>
              <a:defRPr sz="1800" b="1">
                <a:solidFill>
                  <a:schemeClr val="dk2"/>
                </a:solidFill>
                <a:latin typeface="Overpass"/>
                <a:ea typeface="Overpass"/>
                <a:cs typeface="Overpass"/>
              </a:defRPr>
            </a:lvl4pPr>
            <a:lvl5pPr lvl="4" algn="r">
              <a:spcBef>
                <a:spcPts val="0"/>
              </a:spcBef>
              <a:spcAft>
                <a:spcPts val="0"/>
              </a:spcAft>
              <a:buNone/>
              <a:defRPr sz="1800" b="1">
                <a:solidFill>
                  <a:schemeClr val="dk2"/>
                </a:solidFill>
                <a:latin typeface="Overpass"/>
                <a:ea typeface="Overpass"/>
                <a:cs typeface="Overpass"/>
              </a:defRPr>
            </a:lvl5pPr>
            <a:lvl6pPr lvl="5" algn="r">
              <a:spcBef>
                <a:spcPts val="0"/>
              </a:spcBef>
              <a:spcAft>
                <a:spcPts val="0"/>
              </a:spcAft>
              <a:buNone/>
              <a:defRPr sz="1800" b="1">
                <a:solidFill>
                  <a:schemeClr val="dk2"/>
                </a:solidFill>
                <a:latin typeface="Overpass"/>
                <a:ea typeface="Overpass"/>
                <a:cs typeface="Overpass"/>
              </a:defRPr>
            </a:lvl6pPr>
            <a:lvl7pPr lvl="6" algn="r">
              <a:spcBef>
                <a:spcPts val="0"/>
              </a:spcBef>
              <a:spcAft>
                <a:spcPts val="0"/>
              </a:spcAft>
              <a:buNone/>
              <a:defRPr sz="1800" b="1">
                <a:solidFill>
                  <a:schemeClr val="dk2"/>
                </a:solidFill>
                <a:latin typeface="Overpass"/>
                <a:ea typeface="Overpass"/>
                <a:cs typeface="Overpass"/>
              </a:defRPr>
            </a:lvl7pPr>
            <a:lvl8pPr lvl="7" algn="r">
              <a:spcBef>
                <a:spcPts val="0"/>
              </a:spcBef>
              <a:spcAft>
                <a:spcPts val="0"/>
              </a:spcAft>
              <a:buNone/>
              <a:defRPr sz="1800" b="1">
                <a:solidFill>
                  <a:schemeClr val="dk2"/>
                </a:solidFill>
                <a:latin typeface="Overpass"/>
                <a:ea typeface="Overpass"/>
                <a:cs typeface="Overpass"/>
              </a:defRPr>
            </a:lvl8pPr>
            <a:lvl9pPr lvl="8" algn="r">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9" name="Google Shape;181;p23" hidden="0"/>
          <p:cNvSpPr>
            <a:spLocks noAdjustHandles="0" noChangeArrowheads="0"/>
          </p:cNvSpPr>
          <p:nvPr isPhoto="0" userDrawn="0">
            <p:ph type="subTitle" idx="2" hasCustomPrompt="0"/>
          </p:nvPr>
        </p:nvSpPr>
        <p:spPr bwMode="auto">
          <a:xfrm>
            <a:off x="731538" y="3583225"/>
            <a:ext cx="2513100" cy="6189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None/>
              <a:defRPr/>
            </a:lvl1pPr>
            <a:lvl2pPr lvl="1" algn="r">
              <a:lnSpc>
                <a:spcPct val="100000"/>
              </a:lnSpc>
              <a:spcBef>
                <a:spcPts val="0"/>
              </a:spcBef>
              <a:spcAft>
                <a:spcPts val="0"/>
              </a:spcAft>
              <a:buNone/>
              <a:defRPr/>
            </a:lvl2pPr>
            <a:lvl3pPr lvl="2" algn="r">
              <a:lnSpc>
                <a:spcPct val="100000"/>
              </a:lnSpc>
              <a:spcBef>
                <a:spcPts val="0"/>
              </a:spcBef>
              <a:spcAft>
                <a:spcPts val="0"/>
              </a:spcAft>
              <a:buNone/>
              <a:defRPr/>
            </a:lvl3pPr>
            <a:lvl4pPr lvl="3" algn="r">
              <a:lnSpc>
                <a:spcPct val="100000"/>
              </a:lnSpc>
              <a:spcBef>
                <a:spcPts val="0"/>
              </a:spcBef>
              <a:spcAft>
                <a:spcPts val="0"/>
              </a:spcAft>
              <a:buNone/>
              <a:defRPr/>
            </a:lvl4pPr>
            <a:lvl5pPr lvl="4" algn="r">
              <a:lnSpc>
                <a:spcPct val="100000"/>
              </a:lnSpc>
              <a:spcBef>
                <a:spcPts val="0"/>
              </a:spcBef>
              <a:spcAft>
                <a:spcPts val="0"/>
              </a:spcAft>
              <a:buNone/>
              <a:defRPr/>
            </a:lvl5pPr>
            <a:lvl6pPr lvl="5" algn="r">
              <a:lnSpc>
                <a:spcPct val="100000"/>
              </a:lnSpc>
              <a:spcBef>
                <a:spcPts val="0"/>
              </a:spcBef>
              <a:spcAft>
                <a:spcPts val="0"/>
              </a:spcAft>
              <a:buNone/>
              <a:defRPr/>
            </a:lvl6pPr>
            <a:lvl7pPr lvl="6" algn="r">
              <a:lnSpc>
                <a:spcPct val="100000"/>
              </a:lnSpc>
              <a:spcBef>
                <a:spcPts val="0"/>
              </a:spcBef>
              <a:spcAft>
                <a:spcPts val="0"/>
              </a:spcAft>
              <a:buNone/>
              <a:defRPr/>
            </a:lvl7pPr>
            <a:lvl8pPr lvl="7" algn="r">
              <a:lnSpc>
                <a:spcPct val="100000"/>
              </a:lnSpc>
              <a:spcBef>
                <a:spcPts val="0"/>
              </a:spcBef>
              <a:spcAft>
                <a:spcPts val="0"/>
              </a:spcAft>
              <a:buNone/>
              <a:defRPr/>
            </a:lvl8pPr>
            <a:lvl9pPr lvl="8" algn="r">
              <a:lnSpc>
                <a:spcPct val="100000"/>
              </a:lnSpc>
              <a:spcBef>
                <a:spcPts val="0"/>
              </a:spcBef>
              <a:spcAft>
                <a:spcPts val="0"/>
              </a:spcAft>
              <a:buNone/>
              <a:defRPr/>
            </a:lvl9pPr>
          </a:lstStyle>
          <a:p>
            <a:pPr>
              <a:defRPr/>
            </a:pPr>
            <a:endParaRPr/>
          </a:p>
        </p:txBody>
      </p:sp>
      <p:sp>
        <p:nvSpPr>
          <p:cNvPr id="10" name="Google Shape;182;p23" hidden="0"/>
          <p:cNvSpPr>
            <a:spLocks noAdjustHandles="0" noChangeArrowheads="0"/>
          </p:cNvSpPr>
          <p:nvPr isPhoto="0" userDrawn="0">
            <p:ph type="subTitle" idx="3" hasCustomPrompt="0"/>
          </p:nvPr>
        </p:nvSpPr>
        <p:spPr bwMode="auto">
          <a:xfrm>
            <a:off x="1699850" y="1573050"/>
            <a:ext cx="1444800" cy="381899"/>
          </a:xfrm>
          <a:prstGeom prst="rect">
            <a:avLst/>
          </a:prstGeom>
          <a:solidFill>
            <a:srgbClr val="FFFFFF"/>
          </a:solidFill>
          <a:ln>
            <a:noFill/>
          </a:ln>
        </p:spPr>
        <p:txBody>
          <a:bodyPr spcFirstLastPara="1" wrap="square" lIns="91425" tIns="91425" rIns="91425" bIns="91425" anchor="ctr" anchorCtr="0">
            <a:noAutofit/>
          </a:bodyPr>
          <a:lstStyle>
            <a:lvl1pPr lvl="0" algn="r">
              <a:lnSpc>
                <a:spcPct val="114999"/>
              </a:lnSpc>
              <a:spcBef>
                <a:spcPts val="0"/>
              </a:spcBef>
              <a:spcAft>
                <a:spcPts val="0"/>
              </a:spcAft>
              <a:buNone/>
              <a:defRPr sz="1800" b="1">
                <a:solidFill>
                  <a:schemeClr val="dk2"/>
                </a:solidFill>
                <a:latin typeface="Overpass"/>
                <a:ea typeface="Overpass"/>
                <a:cs typeface="Overpass"/>
              </a:defRPr>
            </a:lvl1pPr>
            <a:lvl2pPr lvl="1" algn="r">
              <a:lnSpc>
                <a:spcPct val="114999"/>
              </a:lnSpc>
              <a:spcBef>
                <a:spcPts val="0"/>
              </a:spcBef>
              <a:spcAft>
                <a:spcPts val="0"/>
              </a:spcAft>
              <a:buNone/>
              <a:defRPr sz="1800" b="1">
                <a:solidFill>
                  <a:schemeClr val="dk2"/>
                </a:solidFill>
                <a:latin typeface="Overpass"/>
                <a:ea typeface="Overpass"/>
                <a:cs typeface="Overpass"/>
              </a:defRPr>
            </a:lvl2pPr>
            <a:lvl3pPr lvl="2" algn="r">
              <a:lnSpc>
                <a:spcPct val="114999"/>
              </a:lnSpc>
              <a:spcBef>
                <a:spcPts val="0"/>
              </a:spcBef>
              <a:spcAft>
                <a:spcPts val="0"/>
              </a:spcAft>
              <a:buNone/>
              <a:defRPr sz="1800" b="1">
                <a:solidFill>
                  <a:schemeClr val="dk2"/>
                </a:solidFill>
                <a:latin typeface="Overpass"/>
                <a:ea typeface="Overpass"/>
                <a:cs typeface="Overpass"/>
              </a:defRPr>
            </a:lvl3pPr>
            <a:lvl4pPr lvl="3" algn="r">
              <a:lnSpc>
                <a:spcPct val="114999"/>
              </a:lnSpc>
              <a:spcBef>
                <a:spcPts val="0"/>
              </a:spcBef>
              <a:spcAft>
                <a:spcPts val="0"/>
              </a:spcAft>
              <a:buNone/>
              <a:defRPr sz="1800" b="1">
                <a:solidFill>
                  <a:schemeClr val="dk2"/>
                </a:solidFill>
                <a:latin typeface="Overpass"/>
                <a:ea typeface="Overpass"/>
                <a:cs typeface="Overpass"/>
              </a:defRPr>
            </a:lvl4pPr>
            <a:lvl5pPr lvl="4" algn="r">
              <a:lnSpc>
                <a:spcPct val="114999"/>
              </a:lnSpc>
              <a:spcBef>
                <a:spcPts val="0"/>
              </a:spcBef>
              <a:spcAft>
                <a:spcPts val="0"/>
              </a:spcAft>
              <a:buNone/>
              <a:defRPr sz="1800" b="1">
                <a:solidFill>
                  <a:schemeClr val="dk2"/>
                </a:solidFill>
                <a:latin typeface="Overpass"/>
                <a:ea typeface="Overpass"/>
                <a:cs typeface="Overpass"/>
              </a:defRPr>
            </a:lvl5pPr>
            <a:lvl6pPr lvl="5" algn="r">
              <a:lnSpc>
                <a:spcPct val="114999"/>
              </a:lnSpc>
              <a:spcBef>
                <a:spcPts val="0"/>
              </a:spcBef>
              <a:spcAft>
                <a:spcPts val="0"/>
              </a:spcAft>
              <a:buNone/>
              <a:defRPr sz="1800" b="1">
                <a:solidFill>
                  <a:schemeClr val="dk2"/>
                </a:solidFill>
                <a:latin typeface="Overpass"/>
                <a:ea typeface="Overpass"/>
                <a:cs typeface="Overpass"/>
              </a:defRPr>
            </a:lvl6pPr>
            <a:lvl7pPr lvl="6" algn="r">
              <a:lnSpc>
                <a:spcPct val="114999"/>
              </a:lnSpc>
              <a:spcBef>
                <a:spcPts val="0"/>
              </a:spcBef>
              <a:spcAft>
                <a:spcPts val="0"/>
              </a:spcAft>
              <a:buNone/>
              <a:defRPr sz="1800" b="1">
                <a:solidFill>
                  <a:schemeClr val="dk2"/>
                </a:solidFill>
                <a:latin typeface="Overpass"/>
                <a:ea typeface="Overpass"/>
                <a:cs typeface="Overpass"/>
              </a:defRPr>
            </a:lvl7pPr>
            <a:lvl8pPr lvl="7" algn="r">
              <a:lnSpc>
                <a:spcPct val="114999"/>
              </a:lnSpc>
              <a:spcBef>
                <a:spcPts val="0"/>
              </a:spcBef>
              <a:spcAft>
                <a:spcPts val="0"/>
              </a:spcAft>
              <a:buNone/>
              <a:defRPr sz="1800" b="1">
                <a:solidFill>
                  <a:schemeClr val="dk2"/>
                </a:solidFill>
                <a:latin typeface="Overpass"/>
                <a:ea typeface="Overpass"/>
                <a:cs typeface="Overpass"/>
              </a:defRPr>
            </a:lvl8pPr>
            <a:lvl9pPr lvl="8" algn="r">
              <a:lnSpc>
                <a:spcPct val="114999"/>
              </a:lnSpc>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1" name="Google Shape;183;p23" hidden="0"/>
          <p:cNvSpPr>
            <a:spLocks noAdjustHandles="0" noChangeArrowheads="0"/>
          </p:cNvSpPr>
          <p:nvPr isPhoto="0" userDrawn="0">
            <p:ph type="subTitle" idx="4" hasCustomPrompt="0"/>
          </p:nvPr>
        </p:nvSpPr>
        <p:spPr bwMode="auto">
          <a:xfrm>
            <a:off x="731488" y="1967700"/>
            <a:ext cx="2513100" cy="618900"/>
          </a:xfrm>
          <a:prstGeom prst="rect">
            <a:avLst/>
          </a:prstGeom>
          <a:noFill/>
          <a:ln>
            <a:noFill/>
          </a:ln>
        </p:spPr>
        <p:txBody>
          <a:bodyPr spcFirstLastPara="1" wrap="square" lIns="91425" tIns="91425" rIns="91425" bIns="91425" anchor="t" anchorCtr="0">
            <a:noAutofit/>
          </a:bodyPr>
          <a:lstStyle>
            <a:lvl1pPr lvl="0" algn="r">
              <a:spcBef>
                <a:spcPts val="0"/>
              </a:spcBef>
              <a:spcAft>
                <a:spcPts val="0"/>
              </a:spcAft>
              <a:buNone/>
              <a:defRPr sz="1600">
                <a:solidFill>
                  <a:schemeClr val="dk2"/>
                </a:solidFill>
                <a:latin typeface="Overpass Light"/>
                <a:ea typeface="Overpass Light"/>
                <a:cs typeface="Overpass Light"/>
              </a:defRPr>
            </a:lvl1pPr>
            <a:lvl2pPr lvl="1" algn="r">
              <a:spcBef>
                <a:spcPts val="0"/>
              </a:spcBef>
              <a:spcAft>
                <a:spcPts val="0"/>
              </a:spcAft>
              <a:buNone/>
              <a:defRPr sz="1600">
                <a:solidFill>
                  <a:schemeClr val="dk2"/>
                </a:solidFill>
                <a:latin typeface="Overpass Light"/>
                <a:ea typeface="Overpass Light"/>
                <a:cs typeface="Overpass Light"/>
              </a:defRPr>
            </a:lvl2pPr>
            <a:lvl3pPr lvl="2" algn="r">
              <a:spcBef>
                <a:spcPts val="0"/>
              </a:spcBef>
              <a:spcAft>
                <a:spcPts val="0"/>
              </a:spcAft>
              <a:buNone/>
              <a:defRPr sz="1600">
                <a:solidFill>
                  <a:schemeClr val="dk2"/>
                </a:solidFill>
                <a:latin typeface="Overpass Light"/>
                <a:ea typeface="Overpass Light"/>
                <a:cs typeface="Overpass Light"/>
              </a:defRPr>
            </a:lvl3pPr>
            <a:lvl4pPr lvl="3" algn="r">
              <a:spcBef>
                <a:spcPts val="0"/>
              </a:spcBef>
              <a:spcAft>
                <a:spcPts val="0"/>
              </a:spcAft>
              <a:buNone/>
              <a:defRPr sz="1600">
                <a:solidFill>
                  <a:schemeClr val="dk2"/>
                </a:solidFill>
                <a:latin typeface="Overpass Light"/>
                <a:ea typeface="Overpass Light"/>
                <a:cs typeface="Overpass Light"/>
              </a:defRPr>
            </a:lvl4pPr>
            <a:lvl5pPr lvl="4" algn="r">
              <a:spcBef>
                <a:spcPts val="0"/>
              </a:spcBef>
              <a:spcAft>
                <a:spcPts val="0"/>
              </a:spcAft>
              <a:buNone/>
              <a:defRPr sz="1600">
                <a:solidFill>
                  <a:schemeClr val="dk2"/>
                </a:solidFill>
                <a:latin typeface="Overpass Light"/>
                <a:ea typeface="Overpass Light"/>
                <a:cs typeface="Overpass Light"/>
              </a:defRPr>
            </a:lvl5pPr>
            <a:lvl6pPr lvl="5" algn="r">
              <a:spcBef>
                <a:spcPts val="0"/>
              </a:spcBef>
              <a:spcAft>
                <a:spcPts val="0"/>
              </a:spcAft>
              <a:buNone/>
              <a:defRPr sz="1600">
                <a:solidFill>
                  <a:schemeClr val="dk2"/>
                </a:solidFill>
                <a:latin typeface="Overpass Light"/>
                <a:ea typeface="Overpass Light"/>
                <a:cs typeface="Overpass Light"/>
              </a:defRPr>
            </a:lvl6pPr>
            <a:lvl7pPr lvl="6" algn="r">
              <a:spcBef>
                <a:spcPts val="0"/>
              </a:spcBef>
              <a:spcAft>
                <a:spcPts val="0"/>
              </a:spcAft>
              <a:buNone/>
              <a:defRPr sz="1600">
                <a:solidFill>
                  <a:schemeClr val="dk2"/>
                </a:solidFill>
                <a:latin typeface="Overpass Light"/>
                <a:ea typeface="Overpass Light"/>
                <a:cs typeface="Overpass Light"/>
              </a:defRPr>
            </a:lvl7pPr>
            <a:lvl8pPr lvl="7" algn="r">
              <a:spcBef>
                <a:spcPts val="0"/>
              </a:spcBef>
              <a:spcAft>
                <a:spcPts val="0"/>
              </a:spcAft>
              <a:buNone/>
              <a:defRPr sz="1600">
                <a:solidFill>
                  <a:schemeClr val="dk2"/>
                </a:solidFill>
                <a:latin typeface="Overpass Light"/>
                <a:ea typeface="Overpass Light"/>
                <a:cs typeface="Overpass Light"/>
              </a:defRPr>
            </a:lvl8pPr>
            <a:lvl9pPr lvl="8" algn="r">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
        <p:nvSpPr>
          <p:cNvPr id="12" name="Google Shape;184;p23" hidden="0"/>
          <p:cNvSpPr>
            <a:spLocks noAdjustHandles="0" noChangeArrowheads="0"/>
          </p:cNvSpPr>
          <p:nvPr isPhoto="0" userDrawn="0">
            <p:ph type="subTitle" idx="5" hasCustomPrompt="0"/>
          </p:nvPr>
        </p:nvSpPr>
        <p:spPr bwMode="auto">
          <a:xfrm>
            <a:off x="6012401" y="1573050"/>
            <a:ext cx="1444800" cy="381899"/>
          </a:xfrm>
          <a:prstGeom prst="rect">
            <a:avLst/>
          </a:prstGeom>
          <a:solidFill>
            <a:srgbClr val="FFFFFF"/>
          </a:solidFill>
          <a:ln>
            <a:noFill/>
          </a:ln>
        </p:spPr>
        <p:txBody>
          <a:bodyPr spcFirstLastPara="1" wrap="square" lIns="91425" tIns="91425" rIns="91425" bIns="91425" anchor="ctr" anchorCtr="0">
            <a:noAutofit/>
          </a:bodyPr>
          <a:lstStyle>
            <a:lvl1pPr lvl="0">
              <a:spcBef>
                <a:spcPts val="0"/>
              </a:spcBef>
              <a:spcAft>
                <a:spcPts val="0"/>
              </a:spcAft>
              <a:buNone/>
              <a:defRPr sz="1800" b="1">
                <a:solidFill>
                  <a:schemeClr val="dk2"/>
                </a:solidFill>
                <a:latin typeface="Overpass"/>
                <a:ea typeface="Overpass"/>
                <a:cs typeface="Overpass"/>
              </a:defRPr>
            </a:lvl1pPr>
            <a:lvl2pPr lvl="1">
              <a:spcBef>
                <a:spcPts val="0"/>
              </a:spcBef>
              <a:spcAft>
                <a:spcPts val="0"/>
              </a:spcAft>
              <a:buNone/>
              <a:defRPr sz="1800" b="1">
                <a:solidFill>
                  <a:schemeClr val="dk2"/>
                </a:solidFill>
                <a:latin typeface="Overpass"/>
                <a:ea typeface="Overpass"/>
                <a:cs typeface="Overpass"/>
              </a:defRPr>
            </a:lvl2pPr>
            <a:lvl3pPr lvl="2">
              <a:spcBef>
                <a:spcPts val="0"/>
              </a:spcBef>
              <a:spcAft>
                <a:spcPts val="0"/>
              </a:spcAft>
              <a:buNone/>
              <a:defRPr sz="1800" b="1">
                <a:solidFill>
                  <a:schemeClr val="dk2"/>
                </a:solidFill>
                <a:latin typeface="Overpass"/>
                <a:ea typeface="Overpass"/>
                <a:cs typeface="Overpass"/>
              </a:defRPr>
            </a:lvl3pPr>
            <a:lvl4pPr lvl="3">
              <a:spcBef>
                <a:spcPts val="0"/>
              </a:spcBef>
              <a:spcAft>
                <a:spcPts val="0"/>
              </a:spcAft>
              <a:buNone/>
              <a:defRPr sz="1800" b="1">
                <a:solidFill>
                  <a:schemeClr val="dk2"/>
                </a:solidFill>
                <a:latin typeface="Overpass"/>
                <a:ea typeface="Overpass"/>
                <a:cs typeface="Overpass"/>
              </a:defRPr>
            </a:lvl4pPr>
            <a:lvl5pPr lvl="4">
              <a:spcBef>
                <a:spcPts val="0"/>
              </a:spcBef>
              <a:spcAft>
                <a:spcPts val="0"/>
              </a:spcAft>
              <a:buNone/>
              <a:defRPr sz="1800" b="1">
                <a:solidFill>
                  <a:schemeClr val="dk2"/>
                </a:solidFill>
                <a:latin typeface="Overpass"/>
                <a:ea typeface="Overpass"/>
                <a:cs typeface="Overpass"/>
              </a:defRPr>
            </a:lvl5pPr>
            <a:lvl6pPr lvl="5">
              <a:spcBef>
                <a:spcPts val="0"/>
              </a:spcBef>
              <a:spcAft>
                <a:spcPts val="0"/>
              </a:spcAft>
              <a:buNone/>
              <a:defRPr sz="1800" b="1">
                <a:solidFill>
                  <a:schemeClr val="dk2"/>
                </a:solidFill>
                <a:latin typeface="Overpass"/>
                <a:ea typeface="Overpass"/>
                <a:cs typeface="Overpass"/>
              </a:defRPr>
            </a:lvl6pPr>
            <a:lvl7pPr lvl="6">
              <a:spcBef>
                <a:spcPts val="0"/>
              </a:spcBef>
              <a:spcAft>
                <a:spcPts val="0"/>
              </a:spcAft>
              <a:buNone/>
              <a:defRPr sz="1800" b="1">
                <a:solidFill>
                  <a:schemeClr val="dk2"/>
                </a:solidFill>
                <a:latin typeface="Overpass"/>
                <a:ea typeface="Overpass"/>
                <a:cs typeface="Overpass"/>
              </a:defRPr>
            </a:lvl7pPr>
            <a:lvl8pPr lvl="7">
              <a:spcBef>
                <a:spcPts val="0"/>
              </a:spcBef>
              <a:spcAft>
                <a:spcPts val="0"/>
              </a:spcAft>
              <a:buNone/>
              <a:defRPr sz="1800" b="1">
                <a:solidFill>
                  <a:schemeClr val="dk2"/>
                </a:solidFill>
                <a:latin typeface="Overpass"/>
                <a:ea typeface="Overpass"/>
                <a:cs typeface="Overpass"/>
              </a:defRPr>
            </a:lvl8pPr>
            <a:lvl9pPr lvl="8">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3" name="Google Shape;185;p23" hidden="0"/>
          <p:cNvSpPr>
            <a:spLocks noAdjustHandles="0" noChangeArrowheads="0"/>
          </p:cNvSpPr>
          <p:nvPr isPhoto="0" userDrawn="0">
            <p:ph type="subTitle" idx="6" hasCustomPrompt="0"/>
          </p:nvPr>
        </p:nvSpPr>
        <p:spPr bwMode="auto">
          <a:xfrm>
            <a:off x="5899412" y="1967700"/>
            <a:ext cx="2513100" cy="618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600">
                <a:solidFill>
                  <a:schemeClr val="dk2"/>
                </a:solidFill>
                <a:latin typeface="Overpass Light"/>
                <a:ea typeface="Overpass Light"/>
                <a:cs typeface="Overpass Light"/>
              </a:defRPr>
            </a:lvl1pPr>
            <a:lvl2pPr lvl="1">
              <a:spcBef>
                <a:spcPts val="0"/>
              </a:spcBef>
              <a:spcAft>
                <a:spcPts val="0"/>
              </a:spcAft>
              <a:buNone/>
              <a:defRPr sz="1600">
                <a:solidFill>
                  <a:schemeClr val="dk2"/>
                </a:solidFill>
                <a:latin typeface="Overpass Light"/>
                <a:ea typeface="Overpass Light"/>
                <a:cs typeface="Overpass Light"/>
              </a:defRPr>
            </a:lvl2pPr>
            <a:lvl3pPr lvl="2">
              <a:spcBef>
                <a:spcPts val="0"/>
              </a:spcBef>
              <a:spcAft>
                <a:spcPts val="0"/>
              </a:spcAft>
              <a:buNone/>
              <a:defRPr sz="1600">
                <a:solidFill>
                  <a:schemeClr val="dk2"/>
                </a:solidFill>
                <a:latin typeface="Overpass Light"/>
                <a:ea typeface="Overpass Light"/>
                <a:cs typeface="Overpass Light"/>
              </a:defRPr>
            </a:lvl3pPr>
            <a:lvl4pPr lvl="3">
              <a:spcBef>
                <a:spcPts val="0"/>
              </a:spcBef>
              <a:spcAft>
                <a:spcPts val="0"/>
              </a:spcAft>
              <a:buNone/>
              <a:defRPr sz="1600">
                <a:solidFill>
                  <a:schemeClr val="dk2"/>
                </a:solidFill>
                <a:latin typeface="Overpass Light"/>
                <a:ea typeface="Overpass Light"/>
                <a:cs typeface="Overpass Light"/>
              </a:defRPr>
            </a:lvl4pPr>
            <a:lvl5pPr lvl="4">
              <a:spcBef>
                <a:spcPts val="0"/>
              </a:spcBef>
              <a:spcAft>
                <a:spcPts val="0"/>
              </a:spcAft>
              <a:buNone/>
              <a:defRPr sz="1600">
                <a:solidFill>
                  <a:schemeClr val="dk2"/>
                </a:solidFill>
                <a:latin typeface="Overpass Light"/>
                <a:ea typeface="Overpass Light"/>
                <a:cs typeface="Overpass Light"/>
              </a:defRPr>
            </a:lvl5pPr>
            <a:lvl6pPr lvl="5">
              <a:spcBef>
                <a:spcPts val="0"/>
              </a:spcBef>
              <a:spcAft>
                <a:spcPts val="0"/>
              </a:spcAft>
              <a:buNone/>
              <a:defRPr sz="1600">
                <a:solidFill>
                  <a:schemeClr val="dk2"/>
                </a:solidFill>
                <a:latin typeface="Overpass Light"/>
                <a:ea typeface="Overpass Light"/>
                <a:cs typeface="Overpass Light"/>
              </a:defRPr>
            </a:lvl6pPr>
            <a:lvl7pPr lvl="6">
              <a:spcBef>
                <a:spcPts val="0"/>
              </a:spcBef>
              <a:spcAft>
                <a:spcPts val="0"/>
              </a:spcAft>
              <a:buNone/>
              <a:defRPr sz="1600">
                <a:solidFill>
                  <a:schemeClr val="dk2"/>
                </a:solidFill>
                <a:latin typeface="Overpass Light"/>
                <a:ea typeface="Overpass Light"/>
                <a:cs typeface="Overpass Light"/>
              </a:defRPr>
            </a:lvl7pPr>
            <a:lvl8pPr lvl="7">
              <a:spcBef>
                <a:spcPts val="0"/>
              </a:spcBef>
              <a:spcAft>
                <a:spcPts val="0"/>
              </a:spcAft>
              <a:buNone/>
              <a:defRPr sz="1600">
                <a:solidFill>
                  <a:schemeClr val="dk2"/>
                </a:solidFill>
                <a:latin typeface="Overpass Light"/>
                <a:ea typeface="Overpass Light"/>
                <a:cs typeface="Overpass Light"/>
              </a:defRPr>
            </a:lvl8pPr>
            <a:lvl9pPr lvl="8">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
        <p:nvSpPr>
          <p:cNvPr id="14" name="Google Shape;186;p23" hidden="0"/>
          <p:cNvSpPr>
            <a:spLocks noAdjustHandles="0" noChangeArrowheads="0"/>
          </p:cNvSpPr>
          <p:nvPr isPhoto="0" userDrawn="0">
            <p:ph type="subTitle" idx="7" hasCustomPrompt="0"/>
          </p:nvPr>
        </p:nvSpPr>
        <p:spPr bwMode="auto">
          <a:xfrm>
            <a:off x="6012401" y="3188551"/>
            <a:ext cx="1444800" cy="381899"/>
          </a:xfrm>
          <a:prstGeom prst="rect">
            <a:avLst/>
          </a:prstGeom>
          <a:solidFill>
            <a:srgbClr val="FFFFFF"/>
          </a:solidFill>
          <a:ln>
            <a:noFill/>
          </a:ln>
        </p:spPr>
        <p:txBody>
          <a:bodyPr spcFirstLastPara="1" wrap="square" lIns="91425" tIns="91425" rIns="91425" bIns="91425" anchor="ctr" anchorCtr="0">
            <a:noAutofit/>
          </a:bodyPr>
          <a:lstStyle>
            <a:lvl1pPr lvl="0">
              <a:spcBef>
                <a:spcPts val="0"/>
              </a:spcBef>
              <a:spcAft>
                <a:spcPts val="0"/>
              </a:spcAft>
              <a:buNone/>
              <a:defRPr sz="1800" b="1">
                <a:solidFill>
                  <a:schemeClr val="dk2"/>
                </a:solidFill>
                <a:latin typeface="Overpass"/>
                <a:ea typeface="Overpass"/>
                <a:cs typeface="Overpass"/>
              </a:defRPr>
            </a:lvl1pPr>
            <a:lvl2pPr lvl="1">
              <a:spcBef>
                <a:spcPts val="0"/>
              </a:spcBef>
              <a:spcAft>
                <a:spcPts val="0"/>
              </a:spcAft>
              <a:buNone/>
              <a:defRPr sz="1800" b="1">
                <a:solidFill>
                  <a:schemeClr val="dk2"/>
                </a:solidFill>
                <a:latin typeface="Overpass"/>
                <a:ea typeface="Overpass"/>
                <a:cs typeface="Overpass"/>
              </a:defRPr>
            </a:lvl2pPr>
            <a:lvl3pPr lvl="2">
              <a:spcBef>
                <a:spcPts val="0"/>
              </a:spcBef>
              <a:spcAft>
                <a:spcPts val="0"/>
              </a:spcAft>
              <a:buNone/>
              <a:defRPr sz="1800" b="1">
                <a:solidFill>
                  <a:schemeClr val="dk2"/>
                </a:solidFill>
                <a:latin typeface="Overpass"/>
                <a:ea typeface="Overpass"/>
                <a:cs typeface="Overpass"/>
              </a:defRPr>
            </a:lvl3pPr>
            <a:lvl4pPr lvl="3">
              <a:spcBef>
                <a:spcPts val="0"/>
              </a:spcBef>
              <a:spcAft>
                <a:spcPts val="0"/>
              </a:spcAft>
              <a:buNone/>
              <a:defRPr sz="1800" b="1">
                <a:solidFill>
                  <a:schemeClr val="dk2"/>
                </a:solidFill>
                <a:latin typeface="Overpass"/>
                <a:ea typeface="Overpass"/>
                <a:cs typeface="Overpass"/>
              </a:defRPr>
            </a:lvl4pPr>
            <a:lvl5pPr lvl="4">
              <a:spcBef>
                <a:spcPts val="0"/>
              </a:spcBef>
              <a:spcAft>
                <a:spcPts val="0"/>
              </a:spcAft>
              <a:buNone/>
              <a:defRPr sz="1800" b="1">
                <a:solidFill>
                  <a:schemeClr val="dk2"/>
                </a:solidFill>
                <a:latin typeface="Overpass"/>
                <a:ea typeface="Overpass"/>
                <a:cs typeface="Overpass"/>
              </a:defRPr>
            </a:lvl5pPr>
            <a:lvl6pPr lvl="5">
              <a:spcBef>
                <a:spcPts val="0"/>
              </a:spcBef>
              <a:spcAft>
                <a:spcPts val="0"/>
              </a:spcAft>
              <a:buNone/>
              <a:defRPr sz="1800" b="1">
                <a:solidFill>
                  <a:schemeClr val="dk2"/>
                </a:solidFill>
                <a:latin typeface="Overpass"/>
                <a:ea typeface="Overpass"/>
                <a:cs typeface="Overpass"/>
              </a:defRPr>
            </a:lvl6pPr>
            <a:lvl7pPr lvl="6">
              <a:spcBef>
                <a:spcPts val="0"/>
              </a:spcBef>
              <a:spcAft>
                <a:spcPts val="0"/>
              </a:spcAft>
              <a:buNone/>
              <a:defRPr sz="1800" b="1">
                <a:solidFill>
                  <a:schemeClr val="dk2"/>
                </a:solidFill>
                <a:latin typeface="Overpass"/>
                <a:ea typeface="Overpass"/>
                <a:cs typeface="Overpass"/>
              </a:defRPr>
            </a:lvl7pPr>
            <a:lvl8pPr lvl="7">
              <a:spcBef>
                <a:spcPts val="0"/>
              </a:spcBef>
              <a:spcAft>
                <a:spcPts val="0"/>
              </a:spcAft>
              <a:buNone/>
              <a:defRPr sz="1800" b="1">
                <a:solidFill>
                  <a:schemeClr val="dk2"/>
                </a:solidFill>
                <a:latin typeface="Overpass"/>
                <a:ea typeface="Overpass"/>
                <a:cs typeface="Overpass"/>
              </a:defRPr>
            </a:lvl8pPr>
            <a:lvl9pPr lvl="8">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5" name="Google Shape;187;p23" hidden="0"/>
          <p:cNvSpPr>
            <a:spLocks noAdjustHandles="0" noChangeArrowheads="0"/>
          </p:cNvSpPr>
          <p:nvPr isPhoto="0" userDrawn="0">
            <p:ph type="subTitle" idx="8" hasCustomPrompt="0"/>
          </p:nvPr>
        </p:nvSpPr>
        <p:spPr bwMode="auto">
          <a:xfrm>
            <a:off x="5899412" y="3583225"/>
            <a:ext cx="2513100" cy="618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600">
                <a:solidFill>
                  <a:schemeClr val="dk2"/>
                </a:solidFill>
                <a:latin typeface="Overpass Light"/>
                <a:ea typeface="Overpass Light"/>
                <a:cs typeface="Overpass Light"/>
              </a:defRPr>
            </a:lvl1pPr>
            <a:lvl2pPr lvl="1">
              <a:spcBef>
                <a:spcPts val="0"/>
              </a:spcBef>
              <a:spcAft>
                <a:spcPts val="0"/>
              </a:spcAft>
              <a:buNone/>
              <a:defRPr sz="1600">
                <a:solidFill>
                  <a:schemeClr val="dk2"/>
                </a:solidFill>
                <a:latin typeface="Overpass Light"/>
                <a:ea typeface="Overpass Light"/>
                <a:cs typeface="Overpass Light"/>
              </a:defRPr>
            </a:lvl2pPr>
            <a:lvl3pPr lvl="2">
              <a:spcBef>
                <a:spcPts val="0"/>
              </a:spcBef>
              <a:spcAft>
                <a:spcPts val="0"/>
              </a:spcAft>
              <a:buNone/>
              <a:defRPr sz="1600">
                <a:solidFill>
                  <a:schemeClr val="dk2"/>
                </a:solidFill>
                <a:latin typeface="Overpass Light"/>
                <a:ea typeface="Overpass Light"/>
                <a:cs typeface="Overpass Light"/>
              </a:defRPr>
            </a:lvl3pPr>
            <a:lvl4pPr lvl="3">
              <a:spcBef>
                <a:spcPts val="0"/>
              </a:spcBef>
              <a:spcAft>
                <a:spcPts val="0"/>
              </a:spcAft>
              <a:buNone/>
              <a:defRPr sz="1600">
                <a:solidFill>
                  <a:schemeClr val="dk2"/>
                </a:solidFill>
                <a:latin typeface="Overpass Light"/>
                <a:ea typeface="Overpass Light"/>
                <a:cs typeface="Overpass Light"/>
              </a:defRPr>
            </a:lvl4pPr>
            <a:lvl5pPr lvl="4">
              <a:spcBef>
                <a:spcPts val="0"/>
              </a:spcBef>
              <a:spcAft>
                <a:spcPts val="0"/>
              </a:spcAft>
              <a:buNone/>
              <a:defRPr sz="1600">
                <a:solidFill>
                  <a:schemeClr val="dk2"/>
                </a:solidFill>
                <a:latin typeface="Overpass Light"/>
                <a:ea typeface="Overpass Light"/>
                <a:cs typeface="Overpass Light"/>
              </a:defRPr>
            </a:lvl5pPr>
            <a:lvl6pPr lvl="5">
              <a:spcBef>
                <a:spcPts val="0"/>
              </a:spcBef>
              <a:spcAft>
                <a:spcPts val="0"/>
              </a:spcAft>
              <a:buNone/>
              <a:defRPr sz="1600">
                <a:solidFill>
                  <a:schemeClr val="dk2"/>
                </a:solidFill>
                <a:latin typeface="Overpass Light"/>
                <a:ea typeface="Overpass Light"/>
                <a:cs typeface="Overpass Light"/>
              </a:defRPr>
            </a:lvl6pPr>
            <a:lvl7pPr lvl="6">
              <a:spcBef>
                <a:spcPts val="0"/>
              </a:spcBef>
              <a:spcAft>
                <a:spcPts val="0"/>
              </a:spcAft>
              <a:buNone/>
              <a:defRPr sz="1600">
                <a:solidFill>
                  <a:schemeClr val="dk2"/>
                </a:solidFill>
                <a:latin typeface="Overpass Light"/>
                <a:ea typeface="Overpass Light"/>
                <a:cs typeface="Overpass Light"/>
              </a:defRPr>
            </a:lvl7pPr>
            <a:lvl8pPr lvl="7">
              <a:spcBef>
                <a:spcPts val="0"/>
              </a:spcBef>
              <a:spcAft>
                <a:spcPts val="0"/>
              </a:spcAft>
              <a:buNone/>
              <a:defRPr sz="1600">
                <a:solidFill>
                  <a:schemeClr val="dk2"/>
                </a:solidFill>
                <a:latin typeface="Overpass Light"/>
                <a:ea typeface="Overpass Light"/>
                <a:cs typeface="Overpass Light"/>
              </a:defRPr>
            </a:lvl8pPr>
            <a:lvl9pPr lvl="8">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2" preserve="0" showMasterPhAnim="0" userDrawn="1">
  <p:cSld name="CUSTOM_10">
    <p:spTree>
      <p:nvGrpSpPr>
        <p:cNvPr id="1" name="" hidden="0"/>
        <p:cNvGrpSpPr/>
        <p:nvPr isPhoto="0" userDrawn="0"/>
      </p:nvGrpSpPr>
      <p:grpSpPr bwMode="auto">
        <a:xfrm>
          <a:off x="0" y="0"/>
          <a:ext cx="0" cy="0"/>
          <a:chOff x="0" y="0"/>
          <a:chExt cx="0" cy="0"/>
        </a:xfrm>
      </p:grpSpPr>
      <p:sp>
        <p:nvSpPr>
          <p:cNvPr id="4" name="Google Shape;189;p24" hidden="0"/>
          <p:cNvSpPr/>
          <p:nvPr isPhoto="0" userDrawn="0"/>
        </p:nvSpPr>
        <p:spPr bwMode="auto">
          <a:xfrm>
            <a:off x="392400" y="392900"/>
            <a:ext cx="83592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90;p24" hidden="0"/>
          <p:cNvSpPr/>
          <p:nvPr isPhoto="0" userDrawn="0"/>
        </p:nvSpPr>
        <p:spPr bwMode="auto">
          <a:xfrm>
            <a:off x="8898000" y="33596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191;p24" hidden="0"/>
          <p:cNvSpPr/>
          <p:nvPr isPhoto="0" userDrawn="0"/>
        </p:nvSpPr>
        <p:spPr bwMode="auto">
          <a:xfrm>
            <a:off x="0" y="3929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192;p24" hidden="0"/>
          <p:cNvSpPr>
            <a:spLocks noAdjustHandles="0" noChangeArrowheads="0"/>
          </p:cNvSpPr>
          <p:nvPr isPhoto="0" userDrawn="0">
            <p:ph type="title" hasCustomPrompt="0"/>
          </p:nvPr>
        </p:nvSpPr>
        <p:spPr bwMode="auto">
          <a:xfrm>
            <a:off x="517800" y="456600"/>
            <a:ext cx="8108399"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pPr>
              <a:defRPr/>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1" preserve="0" showMasterPhAnim="0" userDrawn="1">
  <p:cSld name="CUSTOM_13">
    <p:spTree>
      <p:nvGrpSpPr>
        <p:cNvPr id="1" name="" hidden="0"/>
        <p:cNvGrpSpPr/>
        <p:nvPr isPhoto="0" userDrawn="0"/>
      </p:nvGrpSpPr>
      <p:grpSpPr bwMode="auto">
        <a:xfrm>
          <a:off x="0" y="0"/>
          <a:ext cx="0" cy="0"/>
          <a:chOff x="0" y="0"/>
          <a:chExt cx="0" cy="0"/>
        </a:xfrm>
      </p:grpSpPr>
      <p:sp>
        <p:nvSpPr>
          <p:cNvPr id="4" name="Google Shape;194;p25" hidden="0"/>
          <p:cNvSpPr/>
          <p:nvPr isPhoto="0" userDrawn="0"/>
        </p:nvSpPr>
        <p:spPr bwMode="auto">
          <a:xfrm>
            <a:off x="392400" y="392900"/>
            <a:ext cx="83592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95;p25" hidden="0"/>
          <p:cNvSpPr/>
          <p:nvPr isPhoto="0" userDrawn="0"/>
        </p:nvSpPr>
        <p:spPr bwMode="auto">
          <a:xfrm>
            <a:off x="889800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196;p25" hidden="0"/>
          <p:cNvSpPr/>
          <p:nvPr isPhoto="0" userDrawn="0"/>
        </p:nvSpPr>
        <p:spPr bwMode="auto">
          <a:xfrm>
            <a:off x="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2" preserve="0" showMasterPhAnim="0" userDrawn="1">
  <p:cSld name="CUSTOM_13_1">
    <p:spTree>
      <p:nvGrpSpPr>
        <p:cNvPr id="1" name="" hidden="0"/>
        <p:cNvGrpSpPr/>
        <p:nvPr isPhoto="0" userDrawn="0"/>
      </p:nvGrpSpPr>
      <p:grpSpPr bwMode="auto">
        <a:xfrm>
          <a:off x="0" y="0"/>
          <a:ext cx="0" cy="0"/>
          <a:chOff x="0" y="0"/>
          <a:chExt cx="0" cy="0"/>
        </a:xfrm>
      </p:grpSpPr>
      <p:sp>
        <p:nvSpPr>
          <p:cNvPr id="4" name="Google Shape;198;p26" hidden="0"/>
          <p:cNvSpPr/>
          <p:nvPr isPhoto="0" userDrawn="0"/>
        </p:nvSpPr>
        <p:spPr bwMode="auto">
          <a:xfrm>
            <a:off x="392400" y="392900"/>
            <a:ext cx="83592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99;p26" hidden="0"/>
          <p:cNvSpPr/>
          <p:nvPr isPhoto="0" userDrawn="0"/>
        </p:nvSpPr>
        <p:spPr bwMode="auto">
          <a:xfrm>
            <a:off x="8898000" y="33596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200;p26" hidden="0"/>
          <p:cNvSpPr/>
          <p:nvPr isPhoto="0" userDrawn="0"/>
        </p:nvSpPr>
        <p:spPr bwMode="auto">
          <a:xfrm>
            <a:off x="0" y="3929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3" preserve="0" showMasterPhAnim="0" userDrawn="1">
  <p:cSld name="CUSTOM_13_2">
    <p:spTree>
      <p:nvGrpSpPr>
        <p:cNvPr id="1" name="" hidden="0"/>
        <p:cNvGrpSpPr/>
        <p:nvPr isPhoto="0" userDrawn="0"/>
      </p:nvGrpSpPr>
      <p:grpSpPr bwMode="auto">
        <a:xfrm>
          <a:off x="0" y="0"/>
          <a:ext cx="0" cy="0"/>
          <a:chOff x="0" y="0"/>
          <a:chExt cx="0" cy="0"/>
        </a:xfrm>
      </p:grpSpPr>
      <p:sp>
        <p:nvSpPr>
          <p:cNvPr id="4" name="Google Shape;202;p27" hidden="0"/>
          <p:cNvSpPr/>
          <p:nvPr isPhoto="0" userDrawn="0"/>
        </p:nvSpPr>
        <p:spPr bwMode="auto">
          <a:xfrm>
            <a:off x="8898000" y="33596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5" name="Google Shape;203;p27" hidden="0"/>
          <p:cNvSpPr/>
          <p:nvPr isPhoto="0" userDrawn="0"/>
        </p:nvSpPr>
        <p:spPr bwMode="auto">
          <a:xfrm>
            <a:off x="0" y="3929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204;p27" hidden="0"/>
          <p:cNvSpPr/>
          <p:nvPr isPhoto="0" userDrawn="0"/>
        </p:nvSpPr>
        <p:spPr bwMode="auto">
          <a:xfrm>
            <a:off x="3590575" y="392900"/>
            <a:ext cx="5160899"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205;p27" hidden="0"/>
          <p:cNvSpPr/>
          <p:nvPr isPhoto="0" userDrawn="0"/>
        </p:nvSpPr>
        <p:spPr bwMode="auto">
          <a:xfrm>
            <a:off x="392400" y="392900"/>
            <a:ext cx="3198300" cy="434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3"/>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4" preserve="0" showMasterPhAnim="0" userDrawn="1">
  <p:cSld name="CUSTOM_13_3">
    <p:spTree>
      <p:nvGrpSpPr>
        <p:cNvPr id="1" name="" hidden="0"/>
        <p:cNvGrpSpPr/>
        <p:nvPr isPhoto="0" userDrawn="0"/>
      </p:nvGrpSpPr>
      <p:grpSpPr bwMode="auto">
        <a:xfrm>
          <a:off x="0" y="0"/>
          <a:ext cx="0" cy="0"/>
          <a:chOff x="0" y="0"/>
          <a:chExt cx="0" cy="0"/>
        </a:xfrm>
      </p:grpSpPr>
      <p:sp>
        <p:nvSpPr>
          <p:cNvPr id="4" name="Google Shape;207;p28" hidden="0"/>
          <p:cNvSpPr/>
          <p:nvPr isPhoto="0" userDrawn="0"/>
        </p:nvSpPr>
        <p:spPr bwMode="auto">
          <a:xfrm>
            <a:off x="8898000" y="33596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5" name="Google Shape;208;p28" hidden="0"/>
          <p:cNvSpPr/>
          <p:nvPr isPhoto="0" userDrawn="0"/>
        </p:nvSpPr>
        <p:spPr bwMode="auto">
          <a:xfrm>
            <a:off x="0" y="3929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209;p28" hidden="0"/>
          <p:cNvSpPr/>
          <p:nvPr isPhoto="0" userDrawn="0"/>
        </p:nvSpPr>
        <p:spPr bwMode="auto">
          <a:xfrm>
            <a:off x="4572000" y="392900"/>
            <a:ext cx="4179600" cy="434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210;p28" hidden="0"/>
          <p:cNvSpPr/>
          <p:nvPr isPhoto="0" userDrawn="0"/>
        </p:nvSpPr>
        <p:spPr bwMode="auto">
          <a:xfrm>
            <a:off x="392400" y="392900"/>
            <a:ext cx="41796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3"/>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hidden="0"/>
        <p:cNvGrpSpPr/>
        <p:nvPr isPhoto="0" userDrawn="0"/>
      </p:nvGrpSpPr>
      <p:grpSpPr bwMode="auto">
        <a:xfrm>
          <a:off x="0" y="0"/>
          <a:ext cx="0" cy="0"/>
          <a:chOff x="0" y="0"/>
          <a:chExt cx="0" cy="0"/>
        </a:xfrm>
      </p:grpSpPr>
      <p:sp>
        <p:nvSpPr>
          <p:cNvPr id="4" name="Google Shape;22;p4" hidden="0"/>
          <p:cNvSpPr/>
          <p:nvPr isPhoto="0" userDrawn="0"/>
        </p:nvSpPr>
        <p:spPr bwMode="auto">
          <a:xfrm>
            <a:off x="4572000" y="392900"/>
            <a:ext cx="41796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23;p4" hidden="0"/>
          <p:cNvSpPr/>
          <p:nvPr isPhoto="0" userDrawn="0"/>
        </p:nvSpPr>
        <p:spPr bwMode="auto">
          <a:xfrm>
            <a:off x="392400" y="392900"/>
            <a:ext cx="4179600" cy="434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3"/>
              </a:solidFill>
            </a:endParaRPr>
          </a:p>
        </p:txBody>
      </p:sp>
      <p:sp>
        <p:nvSpPr>
          <p:cNvPr id="6" name="Google Shape;24;p4" hidden="0"/>
          <p:cNvSpPr>
            <a:spLocks noAdjustHandles="0" noChangeArrowheads="0"/>
          </p:cNvSpPr>
          <p:nvPr isPhoto="0" userDrawn="0">
            <p:ph type="title" hasCustomPrompt="0"/>
          </p:nvPr>
        </p:nvSpPr>
        <p:spPr bwMode="auto">
          <a:xfrm>
            <a:off x="5189477" y="1418267"/>
            <a:ext cx="2951699" cy="5466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a:pPr>
              <a:defRPr/>
            </a:pPr>
            <a:endParaRPr/>
          </a:p>
        </p:txBody>
      </p:sp>
      <p:sp>
        <p:nvSpPr>
          <p:cNvPr id="7" name="Google Shape;25;p4" hidden="0"/>
          <p:cNvSpPr>
            <a:spLocks noAdjustHandles="0" noChangeArrowheads="0"/>
          </p:cNvSpPr>
          <p:nvPr isPhoto="0" userDrawn="0">
            <p:ph type="subTitle" idx="1" hasCustomPrompt="0"/>
          </p:nvPr>
        </p:nvSpPr>
        <p:spPr bwMode="auto">
          <a:xfrm>
            <a:off x="5189480" y="2496909"/>
            <a:ext cx="2951699" cy="1106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600">
                <a:solidFill>
                  <a:schemeClr val="dk2"/>
                </a:solidFill>
                <a:latin typeface="Overpass Light"/>
                <a:ea typeface="Overpass Light"/>
                <a:cs typeface="Overpass Light"/>
              </a:defRPr>
            </a:lvl1pPr>
            <a:lvl2pPr lvl="1">
              <a:spcBef>
                <a:spcPts val="0"/>
              </a:spcBef>
              <a:spcAft>
                <a:spcPts val="0"/>
              </a:spcAft>
              <a:buNone/>
              <a:defRPr sz="1600">
                <a:solidFill>
                  <a:schemeClr val="dk2"/>
                </a:solidFill>
                <a:latin typeface="Overpass Light"/>
                <a:ea typeface="Overpass Light"/>
                <a:cs typeface="Overpass Light"/>
              </a:defRPr>
            </a:lvl2pPr>
            <a:lvl3pPr lvl="2">
              <a:spcBef>
                <a:spcPts val="0"/>
              </a:spcBef>
              <a:spcAft>
                <a:spcPts val="0"/>
              </a:spcAft>
              <a:buNone/>
              <a:defRPr sz="1600">
                <a:solidFill>
                  <a:schemeClr val="dk2"/>
                </a:solidFill>
                <a:latin typeface="Overpass Light"/>
                <a:ea typeface="Overpass Light"/>
                <a:cs typeface="Overpass Light"/>
              </a:defRPr>
            </a:lvl3pPr>
            <a:lvl4pPr lvl="3">
              <a:spcBef>
                <a:spcPts val="0"/>
              </a:spcBef>
              <a:spcAft>
                <a:spcPts val="0"/>
              </a:spcAft>
              <a:buNone/>
              <a:defRPr sz="1600">
                <a:solidFill>
                  <a:schemeClr val="dk2"/>
                </a:solidFill>
                <a:latin typeface="Overpass Light"/>
                <a:ea typeface="Overpass Light"/>
                <a:cs typeface="Overpass Light"/>
              </a:defRPr>
            </a:lvl4pPr>
            <a:lvl5pPr lvl="4">
              <a:spcBef>
                <a:spcPts val="0"/>
              </a:spcBef>
              <a:spcAft>
                <a:spcPts val="0"/>
              </a:spcAft>
              <a:buNone/>
              <a:defRPr sz="1600">
                <a:solidFill>
                  <a:schemeClr val="dk2"/>
                </a:solidFill>
                <a:latin typeface="Overpass Light"/>
                <a:ea typeface="Overpass Light"/>
                <a:cs typeface="Overpass Light"/>
              </a:defRPr>
            </a:lvl5pPr>
            <a:lvl6pPr lvl="5">
              <a:spcBef>
                <a:spcPts val="0"/>
              </a:spcBef>
              <a:spcAft>
                <a:spcPts val="0"/>
              </a:spcAft>
              <a:buNone/>
              <a:defRPr sz="1600">
                <a:solidFill>
                  <a:schemeClr val="dk2"/>
                </a:solidFill>
                <a:latin typeface="Overpass Light"/>
                <a:ea typeface="Overpass Light"/>
                <a:cs typeface="Overpass Light"/>
              </a:defRPr>
            </a:lvl6pPr>
            <a:lvl7pPr lvl="6">
              <a:spcBef>
                <a:spcPts val="0"/>
              </a:spcBef>
              <a:spcAft>
                <a:spcPts val="0"/>
              </a:spcAft>
              <a:buNone/>
              <a:defRPr sz="1600">
                <a:solidFill>
                  <a:schemeClr val="dk2"/>
                </a:solidFill>
                <a:latin typeface="Overpass Light"/>
                <a:ea typeface="Overpass Light"/>
                <a:cs typeface="Overpass Light"/>
              </a:defRPr>
            </a:lvl7pPr>
            <a:lvl8pPr lvl="7">
              <a:spcBef>
                <a:spcPts val="0"/>
              </a:spcBef>
              <a:spcAft>
                <a:spcPts val="0"/>
              </a:spcAft>
              <a:buNone/>
              <a:defRPr sz="1600">
                <a:solidFill>
                  <a:schemeClr val="dk2"/>
                </a:solidFill>
                <a:latin typeface="Overpass Light"/>
                <a:ea typeface="Overpass Light"/>
                <a:cs typeface="Overpass Light"/>
              </a:defRPr>
            </a:lvl8pPr>
            <a:lvl9pPr lvl="8">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
        <p:nvSpPr>
          <p:cNvPr id="8" name="Google Shape;26;p4" hidden="0"/>
          <p:cNvSpPr>
            <a:spLocks noAdjustHandles="0" noChangeArrowheads="0"/>
          </p:cNvSpPr>
          <p:nvPr isPhoto="0" userDrawn="0">
            <p:ph type="subTitle" idx="2" hasCustomPrompt="0"/>
          </p:nvPr>
        </p:nvSpPr>
        <p:spPr bwMode="auto">
          <a:xfrm>
            <a:off x="5237100" y="2076000"/>
            <a:ext cx="2834100" cy="381000"/>
          </a:xfrm>
          <a:prstGeom prst="rect">
            <a:avLst/>
          </a:prstGeom>
          <a:solidFill>
            <a:srgbClr val="FFFFFF"/>
          </a:solidFill>
        </p:spPr>
        <p:txBody>
          <a:bodyPr spcFirstLastPara="1" wrap="square" lIns="91425" tIns="91425" rIns="91425" bIns="91425" anchor="ctr" anchorCtr="0">
            <a:noAutofit/>
          </a:bodyPr>
          <a:lstStyle>
            <a:lvl1pPr lvl="0">
              <a:lnSpc>
                <a:spcPct val="100000"/>
              </a:lnSpc>
              <a:spcBef>
                <a:spcPts val="0"/>
              </a:spcBef>
              <a:spcAft>
                <a:spcPts val="0"/>
              </a:spcAft>
              <a:buNone/>
              <a:defRPr sz="1800" b="1">
                <a:latin typeface="Overpass"/>
                <a:ea typeface="Overpass"/>
                <a:cs typeface="Overpass"/>
              </a:defRPr>
            </a:lvl1pPr>
            <a:lvl2pPr lvl="1">
              <a:lnSpc>
                <a:spcPct val="100000"/>
              </a:lnSpc>
              <a:spcBef>
                <a:spcPts val="0"/>
              </a:spcBef>
              <a:spcAft>
                <a:spcPts val="0"/>
              </a:spcAft>
              <a:buNone/>
              <a:defRPr sz="1800" b="1">
                <a:latin typeface="Overpass"/>
                <a:ea typeface="Overpass"/>
                <a:cs typeface="Overpass"/>
              </a:defRPr>
            </a:lvl2pPr>
            <a:lvl3pPr lvl="2">
              <a:lnSpc>
                <a:spcPct val="100000"/>
              </a:lnSpc>
              <a:spcBef>
                <a:spcPts val="0"/>
              </a:spcBef>
              <a:spcAft>
                <a:spcPts val="0"/>
              </a:spcAft>
              <a:buNone/>
              <a:defRPr sz="1800" b="1">
                <a:latin typeface="Overpass"/>
                <a:ea typeface="Overpass"/>
                <a:cs typeface="Overpass"/>
              </a:defRPr>
            </a:lvl3pPr>
            <a:lvl4pPr lvl="3">
              <a:lnSpc>
                <a:spcPct val="100000"/>
              </a:lnSpc>
              <a:spcBef>
                <a:spcPts val="0"/>
              </a:spcBef>
              <a:spcAft>
                <a:spcPts val="0"/>
              </a:spcAft>
              <a:buNone/>
              <a:defRPr sz="1800" b="1">
                <a:latin typeface="Overpass"/>
                <a:ea typeface="Overpass"/>
                <a:cs typeface="Overpass"/>
              </a:defRPr>
            </a:lvl4pPr>
            <a:lvl5pPr lvl="4">
              <a:lnSpc>
                <a:spcPct val="100000"/>
              </a:lnSpc>
              <a:spcBef>
                <a:spcPts val="0"/>
              </a:spcBef>
              <a:spcAft>
                <a:spcPts val="0"/>
              </a:spcAft>
              <a:buNone/>
              <a:defRPr sz="1800" b="1">
                <a:latin typeface="Overpass"/>
                <a:ea typeface="Overpass"/>
                <a:cs typeface="Overpass"/>
              </a:defRPr>
            </a:lvl5pPr>
            <a:lvl6pPr lvl="5">
              <a:lnSpc>
                <a:spcPct val="100000"/>
              </a:lnSpc>
              <a:spcBef>
                <a:spcPts val="0"/>
              </a:spcBef>
              <a:spcAft>
                <a:spcPts val="0"/>
              </a:spcAft>
              <a:buNone/>
              <a:defRPr sz="1800" b="1">
                <a:latin typeface="Overpass"/>
                <a:ea typeface="Overpass"/>
                <a:cs typeface="Overpass"/>
              </a:defRPr>
            </a:lvl6pPr>
            <a:lvl7pPr lvl="6">
              <a:lnSpc>
                <a:spcPct val="100000"/>
              </a:lnSpc>
              <a:spcBef>
                <a:spcPts val="0"/>
              </a:spcBef>
              <a:spcAft>
                <a:spcPts val="0"/>
              </a:spcAft>
              <a:buNone/>
              <a:defRPr sz="1800" b="1">
                <a:latin typeface="Overpass"/>
                <a:ea typeface="Overpass"/>
                <a:cs typeface="Overpass"/>
              </a:defRPr>
            </a:lvl7pPr>
            <a:lvl8pPr lvl="7">
              <a:lnSpc>
                <a:spcPct val="100000"/>
              </a:lnSpc>
              <a:spcBef>
                <a:spcPts val="0"/>
              </a:spcBef>
              <a:spcAft>
                <a:spcPts val="0"/>
              </a:spcAft>
              <a:buNone/>
              <a:defRPr sz="1800" b="1">
                <a:latin typeface="Overpass"/>
                <a:ea typeface="Overpass"/>
                <a:cs typeface="Overpass"/>
              </a:defRPr>
            </a:lvl8pPr>
            <a:lvl9pPr lvl="8">
              <a:lnSpc>
                <a:spcPct val="100000"/>
              </a:lnSpc>
              <a:spcBef>
                <a:spcPts val="0"/>
              </a:spcBef>
              <a:spcAft>
                <a:spcPts val="0"/>
              </a:spcAft>
              <a:buNone/>
              <a:defRPr sz="1800" b="1">
                <a:latin typeface="Overpass"/>
                <a:ea typeface="Overpass"/>
                <a:cs typeface="Overpass"/>
              </a:defRPr>
            </a:lvl9pPr>
          </a:lstStyle>
          <a:p>
            <a:pPr>
              <a:defRPr/>
            </a:pPr>
            <a:endParaRPr/>
          </a:p>
        </p:txBody>
      </p:sp>
      <p:sp>
        <p:nvSpPr>
          <p:cNvPr id="9" name="Google Shape;27;p4" hidden="0"/>
          <p:cNvSpPr/>
          <p:nvPr isPhoto="0" userDrawn="0"/>
        </p:nvSpPr>
        <p:spPr bwMode="auto">
          <a:xfrm>
            <a:off x="8898000" y="33596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10" name="Google Shape;28;p4" hidden="0"/>
          <p:cNvSpPr/>
          <p:nvPr isPhoto="0" userDrawn="0"/>
        </p:nvSpPr>
        <p:spPr bwMode="auto">
          <a:xfrm>
            <a:off x="0" y="3929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hidden="0"/>
        <p:cNvGrpSpPr/>
        <p:nvPr isPhoto="0" userDrawn="0"/>
      </p:nvGrpSpPr>
      <p:grpSpPr bwMode="auto">
        <a:xfrm>
          <a:off x="0" y="0"/>
          <a:ext cx="0" cy="0"/>
          <a:chOff x="0" y="0"/>
          <a:chExt cx="0" cy="0"/>
        </a:xfrm>
      </p:grpSpPr>
      <p:sp>
        <p:nvSpPr>
          <p:cNvPr id="4" name="Google Shape;30;p5" hidden="0"/>
          <p:cNvSpPr/>
          <p:nvPr isPhoto="0" userDrawn="0"/>
        </p:nvSpPr>
        <p:spPr bwMode="auto">
          <a:xfrm>
            <a:off x="392400" y="392900"/>
            <a:ext cx="83592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31;p5" hidden="0"/>
          <p:cNvSpPr/>
          <p:nvPr isPhoto="0" userDrawn="0"/>
        </p:nvSpPr>
        <p:spPr bwMode="auto">
          <a:xfrm>
            <a:off x="889800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32;p5" hidden="0"/>
          <p:cNvSpPr/>
          <p:nvPr isPhoto="0" userDrawn="0"/>
        </p:nvSpPr>
        <p:spPr bwMode="auto">
          <a:xfrm>
            <a:off x="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33;p5" hidden="0"/>
          <p:cNvSpPr>
            <a:spLocks noAdjustHandles="0" noChangeArrowheads="0"/>
          </p:cNvSpPr>
          <p:nvPr isPhoto="0" userDrawn="0">
            <p:ph type="title" hasCustomPrompt="0"/>
          </p:nvPr>
        </p:nvSpPr>
        <p:spPr bwMode="auto">
          <a:xfrm>
            <a:off x="311700" y="456600"/>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pPr>
              <a:defRPr/>
            </a:pPr>
            <a:endParaRPr/>
          </a:p>
        </p:txBody>
      </p:sp>
      <p:sp>
        <p:nvSpPr>
          <p:cNvPr id="8" name="Google Shape;34;p5" hidden="0"/>
          <p:cNvSpPr>
            <a:spLocks noAdjustHandles="0" noChangeArrowheads="0"/>
          </p:cNvSpPr>
          <p:nvPr isPhoto="0" userDrawn="0">
            <p:ph type="subTitle" idx="1" hasCustomPrompt="0"/>
          </p:nvPr>
        </p:nvSpPr>
        <p:spPr bwMode="auto">
          <a:xfrm>
            <a:off x="1857325" y="1266850"/>
            <a:ext cx="2222100" cy="381899"/>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None/>
              <a:defRPr sz="1800" b="1">
                <a:latin typeface="Overpass"/>
                <a:ea typeface="Overpass"/>
                <a:cs typeface="Overpass"/>
              </a:defRPr>
            </a:lvl1pPr>
            <a:lvl2pPr lvl="1" algn="ctr">
              <a:spcBef>
                <a:spcPts val="0"/>
              </a:spcBef>
              <a:spcAft>
                <a:spcPts val="0"/>
              </a:spcAft>
              <a:buNone/>
              <a:defRPr sz="1800" b="1">
                <a:latin typeface="Overpass"/>
                <a:ea typeface="Overpass"/>
                <a:cs typeface="Overpass"/>
              </a:defRPr>
            </a:lvl2pPr>
            <a:lvl3pPr lvl="2" algn="ctr">
              <a:spcBef>
                <a:spcPts val="0"/>
              </a:spcBef>
              <a:spcAft>
                <a:spcPts val="0"/>
              </a:spcAft>
              <a:buNone/>
              <a:defRPr sz="1800" b="1">
                <a:latin typeface="Overpass"/>
                <a:ea typeface="Overpass"/>
                <a:cs typeface="Overpass"/>
              </a:defRPr>
            </a:lvl3pPr>
            <a:lvl4pPr lvl="3" algn="ctr">
              <a:spcBef>
                <a:spcPts val="0"/>
              </a:spcBef>
              <a:spcAft>
                <a:spcPts val="0"/>
              </a:spcAft>
              <a:buNone/>
              <a:defRPr sz="1800" b="1">
                <a:latin typeface="Overpass"/>
                <a:ea typeface="Overpass"/>
                <a:cs typeface="Overpass"/>
              </a:defRPr>
            </a:lvl4pPr>
            <a:lvl5pPr lvl="4" algn="ctr">
              <a:spcBef>
                <a:spcPts val="0"/>
              </a:spcBef>
              <a:spcAft>
                <a:spcPts val="0"/>
              </a:spcAft>
              <a:buNone/>
              <a:defRPr sz="1800" b="1">
                <a:latin typeface="Overpass"/>
                <a:ea typeface="Overpass"/>
                <a:cs typeface="Overpass"/>
              </a:defRPr>
            </a:lvl5pPr>
            <a:lvl6pPr lvl="5" algn="ctr">
              <a:spcBef>
                <a:spcPts val="0"/>
              </a:spcBef>
              <a:spcAft>
                <a:spcPts val="0"/>
              </a:spcAft>
              <a:buNone/>
              <a:defRPr sz="1800" b="1">
                <a:latin typeface="Overpass"/>
                <a:ea typeface="Overpass"/>
                <a:cs typeface="Overpass"/>
              </a:defRPr>
            </a:lvl6pPr>
            <a:lvl7pPr lvl="6" algn="ctr">
              <a:spcBef>
                <a:spcPts val="0"/>
              </a:spcBef>
              <a:spcAft>
                <a:spcPts val="0"/>
              </a:spcAft>
              <a:buNone/>
              <a:defRPr sz="1800" b="1">
                <a:latin typeface="Overpass"/>
                <a:ea typeface="Overpass"/>
                <a:cs typeface="Overpass"/>
              </a:defRPr>
            </a:lvl7pPr>
            <a:lvl8pPr lvl="7" algn="ctr">
              <a:spcBef>
                <a:spcPts val="0"/>
              </a:spcBef>
              <a:spcAft>
                <a:spcPts val="0"/>
              </a:spcAft>
              <a:buNone/>
              <a:defRPr sz="1800" b="1">
                <a:latin typeface="Overpass"/>
                <a:ea typeface="Overpass"/>
                <a:cs typeface="Overpass"/>
              </a:defRPr>
            </a:lvl8pPr>
            <a:lvl9pPr lvl="8" algn="ctr">
              <a:spcBef>
                <a:spcPts val="0"/>
              </a:spcBef>
              <a:spcAft>
                <a:spcPts val="0"/>
              </a:spcAft>
              <a:buNone/>
              <a:defRPr sz="1800" b="1">
                <a:latin typeface="Overpass"/>
                <a:ea typeface="Overpass"/>
                <a:cs typeface="Overpass"/>
              </a:defRPr>
            </a:lvl9pPr>
          </a:lstStyle>
          <a:p>
            <a:pPr>
              <a:defRPr/>
            </a:pPr>
            <a:endParaRPr/>
          </a:p>
        </p:txBody>
      </p:sp>
      <p:sp>
        <p:nvSpPr>
          <p:cNvPr id="9" name="Google Shape;35;p5" hidden="0"/>
          <p:cNvSpPr>
            <a:spLocks noAdjustHandles="0" noChangeArrowheads="0"/>
          </p:cNvSpPr>
          <p:nvPr isPhoto="0" userDrawn="0">
            <p:ph type="subTitle" idx="2" hasCustomPrompt="0"/>
          </p:nvPr>
        </p:nvSpPr>
        <p:spPr bwMode="auto">
          <a:xfrm>
            <a:off x="1859500" y="1703500"/>
            <a:ext cx="2217600" cy="710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Overpass Light"/>
                <a:ea typeface="Overpass Light"/>
                <a:cs typeface="Overpass Light"/>
              </a:defRPr>
            </a:lvl1pPr>
            <a:lvl2pPr lvl="1" algn="ctr">
              <a:spcBef>
                <a:spcPts val="0"/>
              </a:spcBef>
              <a:spcAft>
                <a:spcPts val="0"/>
              </a:spcAft>
              <a:buNone/>
              <a:defRPr sz="1600">
                <a:solidFill>
                  <a:schemeClr val="dk2"/>
                </a:solidFill>
                <a:latin typeface="Overpass Light"/>
                <a:ea typeface="Overpass Light"/>
                <a:cs typeface="Overpass Light"/>
              </a:defRPr>
            </a:lvl2pPr>
            <a:lvl3pPr lvl="2" algn="ctr">
              <a:spcBef>
                <a:spcPts val="0"/>
              </a:spcBef>
              <a:spcAft>
                <a:spcPts val="0"/>
              </a:spcAft>
              <a:buNone/>
              <a:defRPr sz="1600">
                <a:solidFill>
                  <a:schemeClr val="dk2"/>
                </a:solidFill>
                <a:latin typeface="Overpass Light"/>
                <a:ea typeface="Overpass Light"/>
                <a:cs typeface="Overpass Light"/>
              </a:defRPr>
            </a:lvl3pPr>
            <a:lvl4pPr lvl="3" algn="ctr">
              <a:spcBef>
                <a:spcPts val="0"/>
              </a:spcBef>
              <a:spcAft>
                <a:spcPts val="0"/>
              </a:spcAft>
              <a:buNone/>
              <a:defRPr sz="1600">
                <a:solidFill>
                  <a:schemeClr val="dk2"/>
                </a:solidFill>
                <a:latin typeface="Overpass Light"/>
                <a:ea typeface="Overpass Light"/>
                <a:cs typeface="Overpass Light"/>
              </a:defRPr>
            </a:lvl4pPr>
            <a:lvl5pPr lvl="4" algn="ctr">
              <a:spcBef>
                <a:spcPts val="0"/>
              </a:spcBef>
              <a:spcAft>
                <a:spcPts val="0"/>
              </a:spcAft>
              <a:buNone/>
              <a:defRPr sz="1600">
                <a:solidFill>
                  <a:schemeClr val="dk2"/>
                </a:solidFill>
                <a:latin typeface="Overpass Light"/>
                <a:ea typeface="Overpass Light"/>
                <a:cs typeface="Overpass Light"/>
              </a:defRPr>
            </a:lvl5pPr>
            <a:lvl6pPr lvl="5" algn="ctr">
              <a:spcBef>
                <a:spcPts val="0"/>
              </a:spcBef>
              <a:spcAft>
                <a:spcPts val="0"/>
              </a:spcAft>
              <a:buNone/>
              <a:defRPr sz="1600">
                <a:solidFill>
                  <a:schemeClr val="dk2"/>
                </a:solidFill>
                <a:latin typeface="Overpass Light"/>
                <a:ea typeface="Overpass Light"/>
                <a:cs typeface="Overpass Light"/>
              </a:defRPr>
            </a:lvl6pPr>
            <a:lvl7pPr lvl="6" algn="ctr">
              <a:spcBef>
                <a:spcPts val="0"/>
              </a:spcBef>
              <a:spcAft>
                <a:spcPts val="0"/>
              </a:spcAft>
              <a:buNone/>
              <a:defRPr sz="1600">
                <a:solidFill>
                  <a:schemeClr val="dk2"/>
                </a:solidFill>
                <a:latin typeface="Overpass Light"/>
                <a:ea typeface="Overpass Light"/>
                <a:cs typeface="Overpass Light"/>
              </a:defRPr>
            </a:lvl7pPr>
            <a:lvl8pPr lvl="7" algn="ctr">
              <a:spcBef>
                <a:spcPts val="0"/>
              </a:spcBef>
              <a:spcAft>
                <a:spcPts val="0"/>
              </a:spcAft>
              <a:buNone/>
              <a:defRPr sz="1600">
                <a:solidFill>
                  <a:schemeClr val="dk2"/>
                </a:solidFill>
                <a:latin typeface="Overpass Light"/>
                <a:ea typeface="Overpass Light"/>
                <a:cs typeface="Overpass Light"/>
              </a:defRPr>
            </a:lvl8pPr>
            <a:lvl9pPr lvl="8" algn="ctr">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
        <p:nvSpPr>
          <p:cNvPr id="10" name="Google Shape;36;p5" hidden="0"/>
          <p:cNvSpPr>
            <a:spLocks noAdjustHandles="0" noChangeArrowheads="0"/>
          </p:cNvSpPr>
          <p:nvPr isPhoto="0" userDrawn="0">
            <p:ph type="subTitle" idx="3" hasCustomPrompt="0"/>
          </p:nvPr>
        </p:nvSpPr>
        <p:spPr bwMode="auto">
          <a:xfrm>
            <a:off x="5066875" y="3199925"/>
            <a:ext cx="2217600" cy="366300"/>
          </a:xfrm>
          <a:prstGeom prst="rect">
            <a:avLst/>
          </a:prstGeom>
          <a:solidFill>
            <a:srgbClr val="FFFFFF"/>
          </a:solidFill>
          <a:ln>
            <a:noFill/>
          </a:ln>
        </p:spPr>
        <p:txBody>
          <a:bodyPr spcFirstLastPara="1" wrap="square" lIns="91425" tIns="91425" rIns="91425" bIns="91425" anchor="ctr" anchorCtr="0">
            <a:noAutofit/>
          </a:bodyPr>
          <a:lstStyle>
            <a:lvl1pPr lvl="0" algn="ctr">
              <a:spcBef>
                <a:spcPts val="0"/>
              </a:spcBef>
              <a:spcAft>
                <a:spcPts val="0"/>
              </a:spcAft>
              <a:buNone/>
              <a:defRPr sz="1800" b="1">
                <a:solidFill>
                  <a:schemeClr val="dk2"/>
                </a:solidFill>
                <a:latin typeface="Overpass"/>
                <a:ea typeface="Overpass"/>
                <a:cs typeface="Overpass"/>
              </a:defRPr>
            </a:lvl1pPr>
            <a:lvl2pPr lvl="1" algn="ctr">
              <a:spcBef>
                <a:spcPts val="0"/>
              </a:spcBef>
              <a:spcAft>
                <a:spcPts val="0"/>
              </a:spcAft>
              <a:buNone/>
              <a:defRPr sz="1800" b="1">
                <a:solidFill>
                  <a:schemeClr val="dk2"/>
                </a:solidFill>
                <a:latin typeface="Overpass"/>
                <a:ea typeface="Overpass"/>
                <a:cs typeface="Overpass"/>
              </a:defRPr>
            </a:lvl2pPr>
            <a:lvl3pPr lvl="2" algn="ctr">
              <a:spcBef>
                <a:spcPts val="0"/>
              </a:spcBef>
              <a:spcAft>
                <a:spcPts val="0"/>
              </a:spcAft>
              <a:buNone/>
              <a:defRPr sz="1800" b="1">
                <a:solidFill>
                  <a:schemeClr val="dk2"/>
                </a:solidFill>
                <a:latin typeface="Overpass"/>
                <a:ea typeface="Overpass"/>
                <a:cs typeface="Overpass"/>
              </a:defRPr>
            </a:lvl3pPr>
            <a:lvl4pPr lvl="3" algn="ctr">
              <a:spcBef>
                <a:spcPts val="0"/>
              </a:spcBef>
              <a:spcAft>
                <a:spcPts val="0"/>
              </a:spcAft>
              <a:buNone/>
              <a:defRPr sz="1800" b="1">
                <a:solidFill>
                  <a:schemeClr val="dk2"/>
                </a:solidFill>
                <a:latin typeface="Overpass"/>
                <a:ea typeface="Overpass"/>
                <a:cs typeface="Overpass"/>
              </a:defRPr>
            </a:lvl4pPr>
            <a:lvl5pPr lvl="4" algn="ctr">
              <a:spcBef>
                <a:spcPts val="0"/>
              </a:spcBef>
              <a:spcAft>
                <a:spcPts val="0"/>
              </a:spcAft>
              <a:buNone/>
              <a:defRPr sz="1800" b="1">
                <a:solidFill>
                  <a:schemeClr val="dk2"/>
                </a:solidFill>
                <a:latin typeface="Overpass"/>
                <a:ea typeface="Overpass"/>
                <a:cs typeface="Overpass"/>
              </a:defRPr>
            </a:lvl5pPr>
            <a:lvl6pPr lvl="5" algn="ctr">
              <a:spcBef>
                <a:spcPts val="0"/>
              </a:spcBef>
              <a:spcAft>
                <a:spcPts val="0"/>
              </a:spcAft>
              <a:buNone/>
              <a:defRPr sz="1800" b="1">
                <a:solidFill>
                  <a:schemeClr val="dk2"/>
                </a:solidFill>
                <a:latin typeface="Overpass"/>
                <a:ea typeface="Overpass"/>
                <a:cs typeface="Overpass"/>
              </a:defRPr>
            </a:lvl6pPr>
            <a:lvl7pPr lvl="6" algn="ctr">
              <a:spcBef>
                <a:spcPts val="0"/>
              </a:spcBef>
              <a:spcAft>
                <a:spcPts val="0"/>
              </a:spcAft>
              <a:buNone/>
              <a:defRPr sz="1800" b="1">
                <a:solidFill>
                  <a:schemeClr val="dk2"/>
                </a:solidFill>
                <a:latin typeface="Overpass"/>
                <a:ea typeface="Overpass"/>
                <a:cs typeface="Overpass"/>
              </a:defRPr>
            </a:lvl7pPr>
            <a:lvl8pPr lvl="7" algn="ctr">
              <a:spcBef>
                <a:spcPts val="0"/>
              </a:spcBef>
              <a:spcAft>
                <a:spcPts val="0"/>
              </a:spcAft>
              <a:buNone/>
              <a:defRPr sz="1800" b="1">
                <a:solidFill>
                  <a:schemeClr val="dk2"/>
                </a:solidFill>
                <a:latin typeface="Overpass"/>
                <a:ea typeface="Overpass"/>
                <a:cs typeface="Overpass"/>
              </a:defRPr>
            </a:lvl8pPr>
            <a:lvl9pPr lvl="8" algn="ctr">
              <a:spcBef>
                <a:spcPts val="0"/>
              </a:spcBef>
              <a:spcAft>
                <a:spcPts val="0"/>
              </a:spcAft>
              <a:buNone/>
              <a:defRPr sz="1800" b="1">
                <a:solidFill>
                  <a:schemeClr val="dk2"/>
                </a:solidFill>
                <a:latin typeface="Overpass"/>
                <a:ea typeface="Overpass"/>
                <a:cs typeface="Overpass"/>
              </a:defRPr>
            </a:lvl9pPr>
          </a:lstStyle>
          <a:p>
            <a:pPr>
              <a:defRPr/>
            </a:pPr>
            <a:endParaRPr/>
          </a:p>
        </p:txBody>
      </p:sp>
      <p:sp>
        <p:nvSpPr>
          <p:cNvPr id="11" name="Google Shape;37;p5" hidden="0"/>
          <p:cNvSpPr>
            <a:spLocks noAdjustHandles="0" noChangeArrowheads="0"/>
          </p:cNvSpPr>
          <p:nvPr isPhoto="0" userDrawn="0">
            <p:ph type="subTitle" idx="4" hasCustomPrompt="0"/>
          </p:nvPr>
        </p:nvSpPr>
        <p:spPr bwMode="auto">
          <a:xfrm>
            <a:off x="5066875" y="3620924"/>
            <a:ext cx="2217600" cy="669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Overpass Light"/>
                <a:ea typeface="Overpass Light"/>
                <a:cs typeface="Overpass Light"/>
              </a:defRPr>
            </a:lvl1pPr>
            <a:lvl2pPr lvl="1" algn="ctr">
              <a:spcBef>
                <a:spcPts val="0"/>
              </a:spcBef>
              <a:spcAft>
                <a:spcPts val="0"/>
              </a:spcAft>
              <a:buNone/>
              <a:defRPr sz="1600">
                <a:solidFill>
                  <a:schemeClr val="dk2"/>
                </a:solidFill>
                <a:latin typeface="Overpass Light"/>
                <a:ea typeface="Overpass Light"/>
                <a:cs typeface="Overpass Light"/>
              </a:defRPr>
            </a:lvl2pPr>
            <a:lvl3pPr lvl="2" algn="ctr">
              <a:spcBef>
                <a:spcPts val="0"/>
              </a:spcBef>
              <a:spcAft>
                <a:spcPts val="0"/>
              </a:spcAft>
              <a:buNone/>
              <a:defRPr sz="1600">
                <a:solidFill>
                  <a:schemeClr val="dk2"/>
                </a:solidFill>
                <a:latin typeface="Overpass Light"/>
                <a:ea typeface="Overpass Light"/>
                <a:cs typeface="Overpass Light"/>
              </a:defRPr>
            </a:lvl3pPr>
            <a:lvl4pPr lvl="3" algn="ctr">
              <a:spcBef>
                <a:spcPts val="0"/>
              </a:spcBef>
              <a:spcAft>
                <a:spcPts val="0"/>
              </a:spcAft>
              <a:buNone/>
              <a:defRPr sz="1600">
                <a:solidFill>
                  <a:schemeClr val="dk2"/>
                </a:solidFill>
                <a:latin typeface="Overpass Light"/>
                <a:ea typeface="Overpass Light"/>
                <a:cs typeface="Overpass Light"/>
              </a:defRPr>
            </a:lvl4pPr>
            <a:lvl5pPr lvl="4" algn="ctr">
              <a:spcBef>
                <a:spcPts val="0"/>
              </a:spcBef>
              <a:spcAft>
                <a:spcPts val="0"/>
              </a:spcAft>
              <a:buNone/>
              <a:defRPr sz="1600">
                <a:solidFill>
                  <a:schemeClr val="dk2"/>
                </a:solidFill>
                <a:latin typeface="Overpass Light"/>
                <a:ea typeface="Overpass Light"/>
                <a:cs typeface="Overpass Light"/>
              </a:defRPr>
            </a:lvl5pPr>
            <a:lvl6pPr lvl="5" algn="ctr">
              <a:spcBef>
                <a:spcPts val="0"/>
              </a:spcBef>
              <a:spcAft>
                <a:spcPts val="0"/>
              </a:spcAft>
              <a:buNone/>
              <a:defRPr sz="1600">
                <a:solidFill>
                  <a:schemeClr val="dk2"/>
                </a:solidFill>
                <a:latin typeface="Overpass Light"/>
                <a:ea typeface="Overpass Light"/>
                <a:cs typeface="Overpass Light"/>
              </a:defRPr>
            </a:lvl6pPr>
            <a:lvl7pPr lvl="6" algn="ctr">
              <a:spcBef>
                <a:spcPts val="0"/>
              </a:spcBef>
              <a:spcAft>
                <a:spcPts val="0"/>
              </a:spcAft>
              <a:buNone/>
              <a:defRPr sz="1600">
                <a:solidFill>
                  <a:schemeClr val="dk2"/>
                </a:solidFill>
                <a:latin typeface="Overpass Light"/>
                <a:ea typeface="Overpass Light"/>
                <a:cs typeface="Overpass Light"/>
              </a:defRPr>
            </a:lvl7pPr>
            <a:lvl8pPr lvl="7" algn="ctr">
              <a:spcBef>
                <a:spcPts val="0"/>
              </a:spcBef>
              <a:spcAft>
                <a:spcPts val="0"/>
              </a:spcAft>
              <a:buNone/>
              <a:defRPr sz="1600">
                <a:solidFill>
                  <a:schemeClr val="dk2"/>
                </a:solidFill>
                <a:latin typeface="Overpass Light"/>
                <a:ea typeface="Overpass Light"/>
                <a:cs typeface="Overpass Light"/>
              </a:defRPr>
            </a:lvl8pPr>
            <a:lvl9pPr lvl="8" algn="ctr">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hidden="0"/>
        <p:cNvGrpSpPr/>
        <p:nvPr isPhoto="0" userDrawn="0"/>
      </p:nvGrpSpPr>
      <p:grpSpPr bwMode="auto">
        <a:xfrm>
          <a:off x="0" y="0"/>
          <a:ext cx="0" cy="0"/>
          <a:chOff x="0" y="0"/>
          <a:chExt cx="0" cy="0"/>
        </a:xfrm>
      </p:grpSpPr>
      <p:sp>
        <p:nvSpPr>
          <p:cNvPr id="4" name="Google Shape;39;p6" hidden="0"/>
          <p:cNvSpPr/>
          <p:nvPr isPhoto="0" userDrawn="0"/>
        </p:nvSpPr>
        <p:spPr bwMode="auto">
          <a:xfrm>
            <a:off x="392400" y="392900"/>
            <a:ext cx="83592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40;p6" hidden="0"/>
          <p:cNvSpPr/>
          <p:nvPr isPhoto="0" userDrawn="0"/>
        </p:nvSpPr>
        <p:spPr bwMode="auto">
          <a:xfrm>
            <a:off x="889800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41;p6" hidden="0"/>
          <p:cNvSpPr/>
          <p:nvPr isPhoto="0" userDrawn="0"/>
        </p:nvSpPr>
        <p:spPr bwMode="auto">
          <a:xfrm>
            <a:off x="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42;p6" hidden="0"/>
          <p:cNvSpPr>
            <a:spLocks noAdjustHandles="0" noChangeArrowheads="0"/>
          </p:cNvSpPr>
          <p:nvPr isPhoto="0" userDrawn="0">
            <p:ph type="title" hasCustomPrompt="0"/>
          </p:nvPr>
        </p:nvSpPr>
        <p:spPr bwMode="auto">
          <a:xfrm>
            <a:off x="311700" y="456600"/>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hidden="0"/>
        <p:cNvGrpSpPr/>
        <p:nvPr isPhoto="0" userDrawn="0"/>
      </p:nvGrpSpPr>
      <p:grpSpPr bwMode="auto">
        <a:xfrm>
          <a:off x="0" y="0"/>
          <a:ext cx="0" cy="0"/>
          <a:chOff x="0" y="0"/>
          <a:chExt cx="0" cy="0"/>
        </a:xfrm>
      </p:grpSpPr>
      <p:sp>
        <p:nvSpPr>
          <p:cNvPr id="4" name="Google Shape;44;p7" hidden="0"/>
          <p:cNvSpPr/>
          <p:nvPr isPhoto="0" userDrawn="0"/>
        </p:nvSpPr>
        <p:spPr bwMode="auto">
          <a:xfrm>
            <a:off x="392400" y="392900"/>
            <a:ext cx="83592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45;p7" hidden="0"/>
          <p:cNvSpPr/>
          <p:nvPr isPhoto="0" userDrawn="0"/>
        </p:nvSpPr>
        <p:spPr bwMode="auto">
          <a:xfrm>
            <a:off x="8898000" y="33596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46;p7" hidden="0"/>
          <p:cNvSpPr/>
          <p:nvPr isPhoto="0" userDrawn="0"/>
        </p:nvSpPr>
        <p:spPr bwMode="auto">
          <a:xfrm>
            <a:off x="0" y="3929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47;p7" hidden="0"/>
          <p:cNvSpPr>
            <a:spLocks noAdjustHandles="0" noChangeArrowheads="0"/>
          </p:cNvSpPr>
          <p:nvPr isPhoto="0" userDrawn="0">
            <p:ph type="title" hasCustomPrompt="0"/>
          </p:nvPr>
        </p:nvSpPr>
        <p:spPr bwMode="auto">
          <a:xfrm>
            <a:off x="1688700" y="456600"/>
            <a:ext cx="5766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pPr>
              <a:defRPr/>
            </a:pPr>
            <a:endParaRPr/>
          </a:p>
        </p:txBody>
      </p:sp>
      <p:sp>
        <p:nvSpPr>
          <p:cNvPr id="8" name="Google Shape;48;p7" hidden="0"/>
          <p:cNvSpPr>
            <a:spLocks noAdjustHandles="0" noChangeArrowheads="0"/>
          </p:cNvSpPr>
          <p:nvPr isPhoto="0" userDrawn="0">
            <p:ph type="subTitle" idx="1" hasCustomPrompt="0"/>
          </p:nvPr>
        </p:nvSpPr>
        <p:spPr bwMode="auto">
          <a:xfrm>
            <a:off x="2322750" y="1822750"/>
            <a:ext cx="4498500" cy="1422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None/>
              <a:defRPr sz="1600">
                <a:solidFill>
                  <a:schemeClr val="dk2"/>
                </a:solidFill>
                <a:latin typeface="Overpass Light"/>
                <a:ea typeface="Overpass Light"/>
                <a:cs typeface="Overpass Light"/>
              </a:defRPr>
            </a:lvl1pPr>
            <a:lvl2pPr lvl="1">
              <a:lnSpc>
                <a:spcPct val="100000"/>
              </a:lnSpc>
              <a:spcBef>
                <a:spcPts val="0"/>
              </a:spcBef>
              <a:spcAft>
                <a:spcPts val="0"/>
              </a:spcAft>
              <a:buNone/>
              <a:defRPr sz="1600">
                <a:solidFill>
                  <a:schemeClr val="dk2"/>
                </a:solidFill>
                <a:latin typeface="Overpass Light"/>
                <a:ea typeface="Overpass Light"/>
                <a:cs typeface="Overpass Light"/>
              </a:defRPr>
            </a:lvl2pPr>
            <a:lvl3pPr lvl="2">
              <a:lnSpc>
                <a:spcPct val="100000"/>
              </a:lnSpc>
              <a:spcBef>
                <a:spcPts val="0"/>
              </a:spcBef>
              <a:spcAft>
                <a:spcPts val="0"/>
              </a:spcAft>
              <a:buNone/>
              <a:defRPr sz="1600">
                <a:solidFill>
                  <a:schemeClr val="dk2"/>
                </a:solidFill>
                <a:latin typeface="Overpass Light"/>
                <a:ea typeface="Overpass Light"/>
                <a:cs typeface="Overpass Light"/>
              </a:defRPr>
            </a:lvl3pPr>
            <a:lvl4pPr lvl="3">
              <a:lnSpc>
                <a:spcPct val="100000"/>
              </a:lnSpc>
              <a:spcBef>
                <a:spcPts val="0"/>
              </a:spcBef>
              <a:spcAft>
                <a:spcPts val="0"/>
              </a:spcAft>
              <a:buNone/>
              <a:defRPr sz="1600">
                <a:solidFill>
                  <a:schemeClr val="dk2"/>
                </a:solidFill>
                <a:latin typeface="Overpass Light"/>
                <a:ea typeface="Overpass Light"/>
                <a:cs typeface="Overpass Light"/>
              </a:defRPr>
            </a:lvl4pPr>
            <a:lvl5pPr lvl="4">
              <a:lnSpc>
                <a:spcPct val="100000"/>
              </a:lnSpc>
              <a:spcBef>
                <a:spcPts val="0"/>
              </a:spcBef>
              <a:spcAft>
                <a:spcPts val="0"/>
              </a:spcAft>
              <a:buNone/>
              <a:defRPr sz="1600">
                <a:solidFill>
                  <a:schemeClr val="dk2"/>
                </a:solidFill>
                <a:latin typeface="Overpass Light"/>
                <a:ea typeface="Overpass Light"/>
                <a:cs typeface="Overpass Light"/>
              </a:defRPr>
            </a:lvl5pPr>
            <a:lvl6pPr lvl="5">
              <a:lnSpc>
                <a:spcPct val="100000"/>
              </a:lnSpc>
              <a:spcBef>
                <a:spcPts val="0"/>
              </a:spcBef>
              <a:spcAft>
                <a:spcPts val="0"/>
              </a:spcAft>
              <a:buNone/>
              <a:defRPr sz="1600">
                <a:solidFill>
                  <a:schemeClr val="dk2"/>
                </a:solidFill>
                <a:latin typeface="Overpass Light"/>
                <a:ea typeface="Overpass Light"/>
                <a:cs typeface="Overpass Light"/>
              </a:defRPr>
            </a:lvl6pPr>
            <a:lvl7pPr lvl="6">
              <a:lnSpc>
                <a:spcPct val="100000"/>
              </a:lnSpc>
              <a:spcBef>
                <a:spcPts val="0"/>
              </a:spcBef>
              <a:spcAft>
                <a:spcPts val="0"/>
              </a:spcAft>
              <a:buNone/>
              <a:defRPr sz="1600">
                <a:solidFill>
                  <a:schemeClr val="dk2"/>
                </a:solidFill>
                <a:latin typeface="Overpass Light"/>
                <a:ea typeface="Overpass Light"/>
                <a:cs typeface="Overpass Light"/>
              </a:defRPr>
            </a:lvl7pPr>
            <a:lvl8pPr lvl="7">
              <a:lnSpc>
                <a:spcPct val="100000"/>
              </a:lnSpc>
              <a:spcBef>
                <a:spcPts val="0"/>
              </a:spcBef>
              <a:spcAft>
                <a:spcPts val="0"/>
              </a:spcAft>
              <a:buNone/>
              <a:defRPr sz="1600">
                <a:solidFill>
                  <a:schemeClr val="dk2"/>
                </a:solidFill>
                <a:latin typeface="Overpass Light"/>
                <a:ea typeface="Overpass Light"/>
                <a:cs typeface="Overpass Light"/>
              </a:defRPr>
            </a:lvl8pPr>
            <a:lvl9pPr lvl="8">
              <a:lnSpc>
                <a:spcPct val="100000"/>
              </a:lnSpc>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hidden="0"/>
        <p:cNvGrpSpPr/>
        <p:nvPr isPhoto="0" userDrawn="0"/>
      </p:nvGrpSpPr>
      <p:grpSpPr bwMode="auto">
        <a:xfrm>
          <a:off x="0" y="0"/>
          <a:ext cx="0" cy="0"/>
          <a:chOff x="0" y="0"/>
          <a:chExt cx="0" cy="0"/>
        </a:xfrm>
      </p:grpSpPr>
      <p:sp>
        <p:nvSpPr>
          <p:cNvPr id="4" name="Google Shape;50;p8" hidden="0"/>
          <p:cNvSpPr/>
          <p:nvPr isPhoto="0" userDrawn="0"/>
        </p:nvSpPr>
        <p:spPr bwMode="auto">
          <a:xfrm>
            <a:off x="4572000" y="392900"/>
            <a:ext cx="4179600" cy="434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51;p8" hidden="0"/>
          <p:cNvSpPr/>
          <p:nvPr isPhoto="0" userDrawn="0"/>
        </p:nvSpPr>
        <p:spPr bwMode="auto">
          <a:xfrm>
            <a:off x="392400" y="392900"/>
            <a:ext cx="41796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3"/>
              </a:solidFill>
            </a:endParaRPr>
          </a:p>
        </p:txBody>
      </p:sp>
      <p:sp>
        <p:nvSpPr>
          <p:cNvPr id="6" name="Google Shape;52;p8" hidden="0"/>
          <p:cNvSpPr/>
          <p:nvPr isPhoto="0" userDrawn="0"/>
        </p:nvSpPr>
        <p:spPr bwMode="auto">
          <a:xfrm>
            <a:off x="8898000" y="33596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53;p8" hidden="0"/>
          <p:cNvSpPr/>
          <p:nvPr isPhoto="0" userDrawn="0"/>
        </p:nvSpPr>
        <p:spPr bwMode="auto">
          <a:xfrm>
            <a:off x="0" y="3929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8" name="Google Shape;54;p8" hidden="0"/>
          <p:cNvSpPr>
            <a:spLocks noAdjustHandles="0" noChangeArrowheads="0"/>
          </p:cNvSpPr>
          <p:nvPr isPhoto="0" userDrawn="0">
            <p:ph type="subTitle" idx="1" hasCustomPrompt="0"/>
          </p:nvPr>
        </p:nvSpPr>
        <p:spPr bwMode="auto">
          <a:xfrm>
            <a:off x="1114983" y="1449550"/>
            <a:ext cx="2738100" cy="16503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000">
                <a:solidFill>
                  <a:schemeClr val="dk2"/>
                </a:solidFill>
                <a:latin typeface="Overpass Light"/>
                <a:ea typeface="Overpass Light"/>
                <a:cs typeface="Overpass Light"/>
              </a:defRPr>
            </a:lvl1pPr>
            <a:lvl2pPr lvl="1" algn="ctr">
              <a:spcBef>
                <a:spcPts val="0"/>
              </a:spcBef>
              <a:spcAft>
                <a:spcPts val="0"/>
              </a:spcAft>
              <a:buNone/>
              <a:defRPr sz="2000">
                <a:solidFill>
                  <a:schemeClr val="dk2"/>
                </a:solidFill>
                <a:latin typeface="Overpass Light"/>
                <a:ea typeface="Overpass Light"/>
                <a:cs typeface="Overpass Light"/>
              </a:defRPr>
            </a:lvl2pPr>
            <a:lvl3pPr lvl="2" algn="ctr">
              <a:spcBef>
                <a:spcPts val="0"/>
              </a:spcBef>
              <a:spcAft>
                <a:spcPts val="0"/>
              </a:spcAft>
              <a:buNone/>
              <a:defRPr sz="2000">
                <a:solidFill>
                  <a:schemeClr val="dk2"/>
                </a:solidFill>
                <a:latin typeface="Overpass Light"/>
                <a:ea typeface="Overpass Light"/>
                <a:cs typeface="Overpass Light"/>
              </a:defRPr>
            </a:lvl3pPr>
            <a:lvl4pPr lvl="3" algn="ctr">
              <a:spcBef>
                <a:spcPts val="0"/>
              </a:spcBef>
              <a:spcAft>
                <a:spcPts val="0"/>
              </a:spcAft>
              <a:buNone/>
              <a:defRPr sz="2000">
                <a:solidFill>
                  <a:schemeClr val="dk2"/>
                </a:solidFill>
                <a:latin typeface="Overpass Light"/>
                <a:ea typeface="Overpass Light"/>
                <a:cs typeface="Overpass Light"/>
              </a:defRPr>
            </a:lvl4pPr>
            <a:lvl5pPr lvl="4" algn="ctr">
              <a:spcBef>
                <a:spcPts val="0"/>
              </a:spcBef>
              <a:spcAft>
                <a:spcPts val="0"/>
              </a:spcAft>
              <a:buNone/>
              <a:defRPr sz="2000">
                <a:solidFill>
                  <a:schemeClr val="dk2"/>
                </a:solidFill>
                <a:latin typeface="Overpass Light"/>
                <a:ea typeface="Overpass Light"/>
                <a:cs typeface="Overpass Light"/>
              </a:defRPr>
            </a:lvl5pPr>
            <a:lvl6pPr lvl="5" algn="ctr">
              <a:spcBef>
                <a:spcPts val="0"/>
              </a:spcBef>
              <a:spcAft>
                <a:spcPts val="0"/>
              </a:spcAft>
              <a:buNone/>
              <a:defRPr sz="2000">
                <a:solidFill>
                  <a:schemeClr val="dk2"/>
                </a:solidFill>
                <a:latin typeface="Overpass Light"/>
                <a:ea typeface="Overpass Light"/>
                <a:cs typeface="Overpass Light"/>
              </a:defRPr>
            </a:lvl6pPr>
            <a:lvl7pPr lvl="6" algn="ctr">
              <a:spcBef>
                <a:spcPts val="0"/>
              </a:spcBef>
              <a:spcAft>
                <a:spcPts val="0"/>
              </a:spcAft>
              <a:buNone/>
              <a:defRPr sz="2000">
                <a:solidFill>
                  <a:schemeClr val="dk2"/>
                </a:solidFill>
                <a:latin typeface="Overpass Light"/>
                <a:ea typeface="Overpass Light"/>
                <a:cs typeface="Overpass Light"/>
              </a:defRPr>
            </a:lvl7pPr>
            <a:lvl8pPr lvl="7" algn="ctr">
              <a:spcBef>
                <a:spcPts val="0"/>
              </a:spcBef>
              <a:spcAft>
                <a:spcPts val="0"/>
              </a:spcAft>
              <a:buNone/>
              <a:defRPr sz="2000">
                <a:solidFill>
                  <a:schemeClr val="dk2"/>
                </a:solidFill>
                <a:latin typeface="Overpass Light"/>
                <a:ea typeface="Overpass Light"/>
                <a:cs typeface="Overpass Light"/>
              </a:defRPr>
            </a:lvl8pPr>
            <a:lvl9pPr lvl="8" algn="ctr">
              <a:spcBef>
                <a:spcPts val="0"/>
              </a:spcBef>
              <a:spcAft>
                <a:spcPts val="0"/>
              </a:spcAft>
              <a:buNone/>
              <a:defRPr sz="2000">
                <a:solidFill>
                  <a:schemeClr val="dk2"/>
                </a:solidFill>
                <a:latin typeface="Overpass Light"/>
                <a:ea typeface="Overpass Light"/>
                <a:cs typeface="Overpass Light"/>
              </a:defRPr>
            </a:lvl9pPr>
          </a:lstStyle>
          <a:p>
            <a:pPr>
              <a:defRPr/>
            </a:pPr>
            <a:endParaRPr/>
          </a:p>
        </p:txBody>
      </p:sp>
      <p:sp>
        <p:nvSpPr>
          <p:cNvPr id="9" name="Google Shape;55;p8" hidden="0"/>
          <p:cNvSpPr>
            <a:spLocks noAdjustHandles="0" noChangeArrowheads="0"/>
          </p:cNvSpPr>
          <p:nvPr isPhoto="0" userDrawn="0">
            <p:ph type="title" hasCustomPrompt="0"/>
          </p:nvPr>
        </p:nvSpPr>
        <p:spPr bwMode="auto">
          <a:xfrm>
            <a:off x="1114975" y="3261650"/>
            <a:ext cx="2738100" cy="393600"/>
          </a:xfrm>
          <a:prstGeom prst="rect">
            <a:avLst/>
          </a:prstGeom>
        </p:spPr>
        <p:txBody>
          <a:bodyPr spcFirstLastPara="1" wrap="square" lIns="91425" tIns="91425" rIns="91425" bIns="91425" anchor="t" anchorCtr="0">
            <a:noAutofit/>
          </a:bodyPr>
          <a:lstStyle>
            <a:lvl1pPr lvl="0">
              <a:lnSpc>
                <a:spcPct val="114999"/>
              </a:lnSpc>
              <a:spcBef>
                <a:spcPts val="0"/>
              </a:spcBef>
              <a:spcAft>
                <a:spcPts val="0"/>
              </a:spcAft>
              <a:buSzPts val="1400"/>
              <a:buNone/>
              <a:defRPr sz="1500"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hidden="0"/>
        <p:cNvGrpSpPr/>
        <p:nvPr isPhoto="0" userDrawn="0"/>
      </p:nvGrpSpPr>
      <p:grpSpPr bwMode="auto">
        <a:xfrm>
          <a:off x="0" y="0"/>
          <a:ext cx="0" cy="0"/>
          <a:chOff x="0" y="0"/>
          <a:chExt cx="0" cy="0"/>
        </a:xfrm>
      </p:grpSpPr>
      <p:sp>
        <p:nvSpPr>
          <p:cNvPr id="4" name="Google Shape;57;p9" hidden="0"/>
          <p:cNvSpPr/>
          <p:nvPr isPhoto="0" userDrawn="0"/>
        </p:nvSpPr>
        <p:spPr bwMode="auto">
          <a:xfrm>
            <a:off x="4572000" y="392900"/>
            <a:ext cx="4179600" cy="4342200"/>
          </a:xfrm>
          <a:prstGeom prst="rect">
            <a:avLst/>
          </a:pr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58;p9" hidden="0"/>
          <p:cNvSpPr/>
          <p:nvPr isPhoto="0" userDrawn="0"/>
        </p:nvSpPr>
        <p:spPr bwMode="auto">
          <a:xfrm>
            <a:off x="392400" y="392900"/>
            <a:ext cx="4179600" cy="434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3"/>
              </a:solidFill>
            </a:endParaRPr>
          </a:p>
        </p:txBody>
      </p:sp>
      <p:sp>
        <p:nvSpPr>
          <p:cNvPr id="6" name="Google Shape;59;p9" hidden="0"/>
          <p:cNvSpPr/>
          <p:nvPr isPhoto="0" userDrawn="0"/>
        </p:nvSpPr>
        <p:spPr bwMode="auto">
          <a:xfrm>
            <a:off x="8898000" y="33596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60;p9" hidden="0"/>
          <p:cNvSpPr/>
          <p:nvPr isPhoto="0" userDrawn="0"/>
        </p:nvSpPr>
        <p:spPr bwMode="auto">
          <a:xfrm>
            <a:off x="0" y="3929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8" name="Google Shape;61;p9" hidden="0"/>
          <p:cNvSpPr>
            <a:spLocks noAdjustHandles="0" noChangeArrowheads="0"/>
          </p:cNvSpPr>
          <p:nvPr isPhoto="0" userDrawn="0">
            <p:ph type="title" hasCustomPrompt="0"/>
          </p:nvPr>
        </p:nvSpPr>
        <p:spPr bwMode="auto">
          <a:xfrm>
            <a:off x="5208792" y="903600"/>
            <a:ext cx="2958600" cy="1025700"/>
          </a:xfrm>
          <a:prstGeom prst="rect">
            <a:avLst/>
          </a:prstGeom>
        </p:spPr>
        <p:txBody>
          <a:bodyPr spcFirstLastPara="1" wrap="square" lIns="91425" tIns="91425" rIns="91425" bIns="91425" anchor="t" anchorCtr="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pPr>
              <a:defRPr/>
            </a:pPr>
            <a:endParaRPr/>
          </a:p>
        </p:txBody>
      </p:sp>
      <p:sp>
        <p:nvSpPr>
          <p:cNvPr id="9" name="Google Shape;62;p9" hidden="0"/>
          <p:cNvSpPr>
            <a:spLocks noAdjustHandles="0" noChangeArrowheads="0"/>
          </p:cNvSpPr>
          <p:nvPr isPhoto="0" userDrawn="0">
            <p:ph type="subTitle" idx="1" hasCustomPrompt="0"/>
          </p:nvPr>
        </p:nvSpPr>
        <p:spPr bwMode="auto">
          <a:xfrm>
            <a:off x="5208867" y="1987200"/>
            <a:ext cx="2958600" cy="2328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600">
                <a:solidFill>
                  <a:schemeClr val="dk2"/>
                </a:solidFill>
                <a:latin typeface="Overpass Light"/>
                <a:ea typeface="Overpass Light"/>
                <a:cs typeface="Overpass Light"/>
              </a:defRPr>
            </a:lvl1pPr>
            <a:lvl2pPr lvl="1">
              <a:spcBef>
                <a:spcPts val="0"/>
              </a:spcBef>
              <a:spcAft>
                <a:spcPts val="0"/>
              </a:spcAft>
              <a:buNone/>
              <a:defRPr sz="1600">
                <a:solidFill>
                  <a:schemeClr val="dk2"/>
                </a:solidFill>
                <a:latin typeface="Overpass Light"/>
                <a:ea typeface="Overpass Light"/>
                <a:cs typeface="Overpass Light"/>
              </a:defRPr>
            </a:lvl2pPr>
            <a:lvl3pPr lvl="2">
              <a:spcBef>
                <a:spcPts val="0"/>
              </a:spcBef>
              <a:spcAft>
                <a:spcPts val="0"/>
              </a:spcAft>
              <a:buNone/>
              <a:defRPr sz="1600">
                <a:solidFill>
                  <a:schemeClr val="dk2"/>
                </a:solidFill>
                <a:latin typeface="Overpass Light"/>
                <a:ea typeface="Overpass Light"/>
                <a:cs typeface="Overpass Light"/>
              </a:defRPr>
            </a:lvl3pPr>
            <a:lvl4pPr lvl="3">
              <a:spcBef>
                <a:spcPts val="0"/>
              </a:spcBef>
              <a:spcAft>
                <a:spcPts val="0"/>
              </a:spcAft>
              <a:buNone/>
              <a:defRPr sz="1600">
                <a:solidFill>
                  <a:schemeClr val="dk2"/>
                </a:solidFill>
                <a:latin typeface="Overpass Light"/>
                <a:ea typeface="Overpass Light"/>
                <a:cs typeface="Overpass Light"/>
              </a:defRPr>
            </a:lvl4pPr>
            <a:lvl5pPr lvl="4">
              <a:spcBef>
                <a:spcPts val="0"/>
              </a:spcBef>
              <a:spcAft>
                <a:spcPts val="0"/>
              </a:spcAft>
              <a:buNone/>
              <a:defRPr sz="1600">
                <a:solidFill>
                  <a:schemeClr val="dk2"/>
                </a:solidFill>
                <a:latin typeface="Overpass Light"/>
                <a:ea typeface="Overpass Light"/>
                <a:cs typeface="Overpass Light"/>
              </a:defRPr>
            </a:lvl5pPr>
            <a:lvl6pPr lvl="5">
              <a:spcBef>
                <a:spcPts val="0"/>
              </a:spcBef>
              <a:spcAft>
                <a:spcPts val="0"/>
              </a:spcAft>
              <a:buNone/>
              <a:defRPr sz="1600">
                <a:solidFill>
                  <a:schemeClr val="dk2"/>
                </a:solidFill>
                <a:latin typeface="Overpass Light"/>
                <a:ea typeface="Overpass Light"/>
                <a:cs typeface="Overpass Light"/>
              </a:defRPr>
            </a:lvl6pPr>
            <a:lvl7pPr lvl="6">
              <a:spcBef>
                <a:spcPts val="0"/>
              </a:spcBef>
              <a:spcAft>
                <a:spcPts val="0"/>
              </a:spcAft>
              <a:buNone/>
              <a:defRPr sz="1600">
                <a:solidFill>
                  <a:schemeClr val="dk2"/>
                </a:solidFill>
                <a:latin typeface="Overpass Light"/>
                <a:ea typeface="Overpass Light"/>
                <a:cs typeface="Overpass Light"/>
              </a:defRPr>
            </a:lvl7pPr>
            <a:lvl8pPr lvl="7">
              <a:spcBef>
                <a:spcPts val="0"/>
              </a:spcBef>
              <a:spcAft>
                <a:spcPts val="0"/>
              </a:spcAft>
              <a:buNone/>
              <a:defRPr sz="1600">
                <a:solidFill>
                  <a:schemeClr val="dk2"/>
                </a:solidFill>
                <a:latin typeface="Overpass Light"/>
                <a:ea typeface="Overpass Light"/>
                <a:cs typeface="Overpass Light"/>
              </a:defRPr>
            </a:lvl8pPr>
            <a:lvl9pPr lvl="8">
              <a:spcBef>
                <a:spcPts val="0"/>
              </a:spcBef>
              <a:spcAft>
                <a:spcPts val="0"/>
              </a:spcAft>
              <a:buNone/>
              <a:defRPr sz="1600">
                <a:solidFill>
                  <a:schemeClr val="dk2"/>
                </a:solidFill>
                <a:latin typeface="Overpass Light"/>
                <a:ea typeface="Overpass Light"/>
                <a:cs typeface="Overpass Light"/>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hidden="0"/>
        <p:cNvGrpSpPr/>
        <p:nvPr isPhoto="0" userDrawn="0"/>
      </p:nvGrpSpPr>
      <p:grpSpPr bwMode="auto">
        <a:xfrm>
          <a:off x="0" y="0"/>
          <a:ext cx="0" cy="0"/>
          <a:chOff x="0" y="0"/>
          <a:chExt cx="0" cy="0"/>
        </a:xfrm>
      </p:grpSpPr>
      <p:sp>
        <p:nvSpPr>
          <p:cNvPr id="4" name="Google Shape;64;p10" hidden="0"/>
          <p:cNvSpPr>
            <a:spLocks noAdjustHandles="0" noChangeArrowheads="0"/>
          </p:cNvSpPr>
          <p:nvPr isPhoto="0" userDrawn="0">
            <p:ph type="title" hasCustomPrompt="0"/>
          </p:nvPr>
        </p:nvSpPr>
        <p:spPr bwMode="auto">
          <a:xfrm>
            <a:off x="2238300" y="1442248"/>
            <a:ext cx="4667400" cy="13839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6000"/>
              <a:buNone/>
              <a:defRPr sz="10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pPr>
              <a:defRPr/>
            </a:pPr>
            <a:endParaRPr/>
          </a:p>
        </p:txBody>
      </p:sp>
      <p:sp>
        <p:nvSpPr>
          <p:cNvPr id="5" name="Google Shape;65;p10" hidden="0"/>
          <p:cNvSpPr/>
          <p:nvPr isPhoto="0" userDrawn="0"/>
        </p:nvSpPr>
        <p:spPr bwMode="auto">
          <a:xfrm>
            <a:off x="889800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6" name="Google Shape;66;p10" hidden="0"/>
          <p:cNvSpPr/>
          <p:nvPr isPhoto="0" userDrawn="0"/>
        </p:nvSpPr>
        <p:spPr bwMode="auto">
          <a:xfrm>
            <a:off x="0" y="1884000"/>
            <a:ext cx="246000" cy="137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4"/>
              </a:solidFill>
            </a:endParaRPr>
          </a:p>
        </p:txBody>
      </p:sp>
      <p:sp>
        <p:nvSpPr>
          <p:cNvPr id="7" name="Google Shape;67;p10" hidden="0"/>
          <p:cNvSpPr>
            <a:spLocks noAdjustHandles="0" noChangeArrowheads="0"/>
          </p:cNvSpPr>
          <p:nvPr isPhoto="0" userDrawn="0">
            <p:ph type="subTitle" idx="1" hasCustomPrompt="0"/>
          </p:nvPr>
        </p:nvSpPr>
        <p:spPr bwMode="auto">
          <a:xfrm>
            <a:off x="2238300" y="2849245"/>
            <a:ext cx="4667400" cy="10053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2"/>
              </a:buClr>
              <a:buSzPts val="1400"/>
              <a:buFont typeface="Overpass Light"/>
              <a:buNone/>
              <a:defRPr sz="2000">
                <a:solidFill>
                  <a:schemeClr val="dk2"/>
                </a:solidFill>
                <a:latin typeface="Overpass Light"/>
                <a:ea typeface="Overpass Light"/>
                <a:cs typeface="Overpass Light"/>
              </a:defRPr>
            </a:lvl1pPr>
            <a:lvl2pPr lvl="1" algn="ctr">
              <a:spcBef>
                <a:spcPts val="0"/>
              </a:spcBef>
              <a:spcAft>
                <a:spcPts val="0"/>
              </a:spcAft>
              <a:buClr>
                <a:schemeClr val="dk2"/>
              </a:buClr>
              <a:buSzPts val="1400"/>
              <a:buFont typeface="Overpass Light"/>
              <a:buNone/>
              <a:defRPr>
                <a:solidFill>
                  <a:schemeClr val="dk2"/>
                </a:solidFill>
                <a:latin typeface="Overpass Light"/>
                <a:ea typeface="Overpass Light"/>
                <a:cs typeface="Overpass Light"/>
              </a:defRPr>
            </a:lvl2pPr>
            <a:lvl3pPr lvl="2" algn="ctr">
              <a:spcBef>
                <a:spcPts val="0"/>
              </a:spcBef>
              <a:spcAft>
                <a:spcPts val="0"/>
              </a:spcAft>
              <a:buClr>
                <a:schemeClr val="dk2"/>
              </a:buClr>
              <a:buSzPts val="1400"/>
              <a:buFont typeface="Overpass Light"/>
              <a:buNone/>
              <a:defRPr>
                <a:solidFill>
                  <a:schemeClr val="dk2"/>
                </a:solidFill>
                <a:latin typeface="Overpass Light"/>
                <a:ea typeface="Overpass Light"/>
                <a:cs typeface="Overpass Light"/>
              </a:defRPr>
            </a:lvl3pPr>
            <a:lvl4pPr lvl="3" algn="ctr">
              <a:spcBef>
                <a:spcPts val="0"/>
              </a:spcBef>
              <a:spcAft>
                <a:spcPts val="0"/>
              </a:spcAft>
              <a:buClr>
                <a:schemeClr val="dk2"/>
              </a:buClr>
              <a:buSzPts val="1400"/>
              <a:buFont typeface="Overpass Light"/>
              <a:buNone/>
              <a:defRPr>
                <a:solidFill>
                  <a:schemeClr val="dk2"/>
                </a:solidFill>
                <a:latin typeface="Overpass Light"/>
                <a:ea typeface="Overpass Light"/>
                <a:cs typeface="Overpass Light"/>
              </a:defRPr>
            </a:lvl4pPr>
            <a:lvl5pPr lvl="4" algn="ctr">
              <a:spcBef>
                <a:spcPts val="0"/>
              </a:spcBef>
              <a:spcAft>
                <a:spcPts val="0"/>
              </a:spcAft>
              <a:buClr>
                <a:schemeClr val="dk2"/>
              </a:buClr>
              <a:buSzPts val="1400"/>
              <a:buFont typeface="Overpass Light"/>
              <a:buNone/>
              <a:defRPr>
                <a:solidFill>
                  <a:schemeClr val="dk2"/>
                </a:solidFill>
                <a:latin typeface="Overpass Light"/>
                <a:ea typeface="Overpass Light"/>
                <a:cs typeface="Overpass Light"/>
              </a:defRPr>
            </a:lvl5pPr>
            <a:lvl6pPr lvl="5" algn="ctr">
              <a:spcBef>
                <a:spcPts val="0"/>
              </a:spcBef>
              <a:spcAft>
                <a:spcPts val="0"/>
              </a:spcAft>
              <a:buClr>
                <a:schemeClr val="dk2"/>
              </a:buClr>
              <a:buSzPts val="1400"/>
              <a:buFont typeface="Overpass Light"/>
              <a:buNone/>
              <a:defRPr>
                <a:solidFill>
                  <a:schemeClr val="dk2"/>
                </a:solidFill>
                <a:latin typeface="Overpass Light"/>
                <a:ea typeface="Overpass Light"/>
                <a:cs typeface="Overpass Light"/>
              </a:defRPr>
            </a:lvl6pPr>
            <a:lvl7pPr lvl="6" algn="ctr">
              <a:spcBef>
                <a:spcPts val="0"/>
              </a:spcBef>
              <a:spcAft>
                <a:spcPts val="0"/>
              </a:spcAft>
              <a:buClr>
                <a:schemeClr val="dk2"/>
              </a:buClr>
              <a:buSzPts val="1400"/>
              <a:buFont typeface="Overpass Light"/>
              <a:buNone/>
              <a:defRPr>
                <a:solidFill>
                  <a:schemeClr val="dk2"/>
                </a:solidFill>
                <a:latin typeface="Overpass Light"/>
                <a:ea typeface="Overpass Light"/>
                <a:cs typeface="Overpass Light"/>
              </a:defRPr>
            </a:lvl7pPr>
            <a:lvl8pPr lvl="7" algn="ctr">
              <a:spcBef>
                <a:spcPts val="0"/>
              </a:spcBef>
              <a:spcAft>
                <a:spcPts val="0"/>
              </a:spcAft>
              <a:buClr>
                <a:schemeClr val="dk2"/>
              </a:buClr>
              <a:buSzPts val="1400"/>
              <a:buFont typeface="Overpass Light"/>
              <a:buNone/>
              <a:defRPr>
                <a:solidFill>
                  <a:schemeClr val="dk2"/>
                </a:solidFill>
                <a:latin typeface="Overpass Light"/>
                <a:ea typeface="Overpass Light"/>
                <a:cs typeface="Overpass Light"/>
              </a:defRPr>
            </a:lvl8pPr>
            <a:lvl9pPr lvl="8" algn="ctr">
              <a:spcBef>
                <a:spcPts val="0"/>
              </a:spcBef>
              <a:spcAft>
                <a:spcPts val="0"/>
              </a:spcAft>
              <a:buClr>
                <a:schemeClr val="dk2"/>
              </a:buClr>
              <a:buSzPts val="1400"/>
              <a:buFont typeface="Overpass Light"/>
              <a:buNone/>
              <a:defRPr>
                <a:solidFill>
                  <a:schemeClr val="dk2"/>
                </a:solidFill>
                <a:latin typeface="Overpass Light"/>
                <a:ea typeface="Overpass Light"/>
                <a:cs typeface="Overpass Light"/>
              </a:defRPr>
            </a:lvl9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4" name="Google Shape;6;p1" hidden="0"/>
          <p:cNvSpPr>
            <a:spLocks noAdjustHandles="0" noChangeArrowheads="0"/>
          </p:cNvSpPr>
          <p:nvPr isPhoto="0" userDrawn="0">
            <p:ph type="title" hasCustomPrompt="0"/>
          </p:nvPr>
        </p:nvSpPr>
        <p:spPr bwMode="auto">
          <a:xfrm>
            <a:off x="517800" y="445025"/>
            <a:ext cx="8108399"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2"/>
              </a:buClr>
              <a:buSzPts val="2800"/>
              <a:buFont typeface="Overpass"/>
              <a:buNone/>
              <a:defRPr sz="2800" b="1">
                <a:solidFill>
                  <a:schemeClr val="dk2"/>
                </a:solidFill>
                <a:latin typeface="Overpass"/>
                <a:ea typeface="Overpass"/>
                <a:cs typeface="Overpass"/>
              </a:defRPr>
            </a:lvl1pPr>
            <a:lvl2pPr lvl="1" algn="ctr">
              <a:spcBef>
                <a:spcPts val="0"/>
              </a:spcBef>
              <a:spcAft>
                <a:spcPts val="0"/>
              </a:spcAft>
              <a:buClr>
                <a:schemeClr val="dk2"/>
              </a:buClr>
              <a:buSzPts val="2800"/>
              <a:buFont typeface="Overpass"/>
              <a:buNone/>
              <a:defRPr sz="2800" b="1">
                <a:solidFill>
                  <a:schemeClr val="dk2"/>
                </a:solidFill>
                <a:latin typeface="Overpass"/>
                <a:ea typeface="Overpass"/>
                <a:cs typeface="Overpass"/>
              </a:defRPr>
            </a:lvl2pPr>
            <a:lvl3pPr lvl="2" algn="ctr">
              <a:spcBef>
                <a:spcPts val="0"/>
              </a:spcBef>
              <a:spcAft>
                <a:spcPts val="0"/>
              </a:spcAft>
              <a:buClr>
                <a:schemeClr val="dk2"/>
              </a:buClr>
              <a:buSzPts val="2800"/>
              <a:buFont typeface="Overpass"/>
              <a:buNone/>
              <a:defRPr sz="2800" b="1">
                <a:solidFill>
                  <a:schemeClr val="dk2"/>
                </a:solidFill>
                <a:latin typeface="Overpass"/>
                <a:ea typeface="Overpass"/>
                <a:cs typeface="Overpass"/>
              </a:defRPr>
            </a:lvl3pPr>
            <a:lvl4pPr lvl="3" algn="ctr">
              <a:spcBef>
                <a:spcPts val="0"/>
              </a:spcBef>
              <a:spcAft>
                <a:spcPts val="0"/>
              </a:spcAft>
              <a:buClr>
                <a:schemeClr val="dk2"/>
              </a:buClr>
              <a:buSzPts val="2800"/>
              <a:buFont typeface="Overpass"/>
              <a:buNone/>
              <a:defRPr sz="2800" b="1">
                <a:solidFill>
                  <a:schemeClr val="dk2"/>
                </a:solidFill>
                <a:latin typeface="Overpass"/>
                <a:ea typeface="Overpass"/>
                <a:cs typeface="Overpass"/>
              </a:defRPr>
            </a:lvl4pPr>
            <a:lvl5pPr lvl="4" algn="ctr">
              <a:spcBef>
                <a:spcPts val="0"/>
              </a:spcBef>
              <a:spcAft>
                <a:spcPts val="0"/>
              </a:spcAft>
              <a:buClr>
                <a:schemeClr val="dk2"/>
              </a:buClr>
              <a:buSzPts val="2800"/>
              <a:buFont typeface="Overpass"/>
              <a:buNone/>
              <a:defRPr sz="2800" b="1">
                <a:solidFill>
                  <a:schemeClr val="dk2"/>
                </a:solidFill>
                <a:latin typeface="Overpass"/>
                <a:ea typeface="Overpass"/>
                <a:cs typeface="Overpass"/>
              </a:defRPr>
            </a:lvl5pPr>
            <a:lvl6pPr lvl="5" algn="ctr">
              <a:spcBef>
                <a:spcPts val="0"/>
              </a:spcBef>
              <a:spcAft>
                <a:spcPts val="0"/>
              </a:spcAft>
              <a:buClr>
                <a:schemeClr val="dk2"/>
              </a:buClr>
              <a:buSzPts val="2800"/>
              <a:buFont typeface="Overpass"/>
              <a:buNone/>
              <a:defRPr sz="2800" b="1">
                <a:solidFill>
                  <a:schemeClr val="dk2"/>
                </a:solidFill>
                <a:latin typeface="Overpass"/>
                <a:ea typeface="Overpass"/>
                <a:cs typeface="Overpass"/>
              </a:defRPr>
            </a:lvl6pPr>
            <a:lvl7pPr lvl="6" algn="ctr">
              <a:spcBef>
                <a:spcPts val="0"/>
              </a:spcBef>
              <a:spcAft>
                <a:spcPts val="0"/>
              </a:spcAft>
              <a:buClr>
                <a:schemeClr val="dk2"/>
              </a:buClr>
              <a:buSzPts val="2800"/>
              <a:buFont typeface="Overpass"/>
              <a:buNone/>
              <a:defRPr sz="2800" b="1">
                <a:solidFill>
                  <a:schemeClr val="dk2"/>
                </a:solidFill>
                <a:latin typeface="Overpass"/>
                <a:ea typeface="Overpass"/>
                <a:cs typeface="Overpass"/>
              </a:defRPr>
            </a:lvl7pPr>
            <a:lvl8pPr lvl="7" algn="ctr">
              <a:spcBef>
                <a:spcPts val="0"/>
              </a:spcBef>
              <a:spcAft>
                <a:spcPts val="0"/>
              </a:spcAft>
              <a:buClr>
                <a:schemeClr val="dk2"/>
              </a:buClr>
              <a:buSzPts val="2800"/>
              <a:buFont typeface="Overpass"/>
              <a:buNone/>
              <a:defRPr sz="2800" b="1">
                <a:solidFill>
                  <a:schemeClr val="dk2"/>
                </a:solidFill>
                <a:latin typeface="Overpass"/>
                <a:ea typeface="Overpass"/>
                <a:cs typeface="Overpass"/>
              </a:defRPr>
            </a:lvl8pPr>
            <a:lvl9pPr lvl="8" algn="ctr">
              <a:spcBef>
                <a:spcPts val="0"/>
              </a:spcBef>
              <a:spcAft>
                <a:spcPts val="0"/>
              </a:spcAft>
              <a:buClr>
                <a:schemeClr val="dk2"/>
              </a:buClr>
              <a:buSzPts val="2800"/>
              <a:buFont typeface="Overpass"/>
              <a:buNone/>
              <a:defRPr sz="2800" b="1">
                <a:solidFill>
                  <a:schemeClr val="dk2"/>
                </a:solidFill>
                <a:latin typeface="Overpass"/>
                <a:ea typeface="Overpass"/>
                <a:cs typeface="Overpass"/>
              </a:defRPr>
            </a:lvl9pPr>
          </a:lstStyle>
          <a:p>
            <a:pPr>
              <a:defRPr/>
            </a:pPr>
            <a:endParaRPr/>
          </a:p>
        </p:txBody>
      </p:sp>
    </p:spTree>
  </p:cSld>
  <p:clrMap accent1="accent1" accent2="accent2" accent3="accent3" accent4="accent4" accent5="accent5" accent6="accent6" bg1="lt1" bg2="dk2" folHlink="folHlink" hlink="hlink" tx1="dk1" tx2="lt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9.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0.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215;p29" hidden="0"/>
          <p:cNvSpPr>
            <a:spLocks noAdjustHandles="0" noChangeArrowheads="0"/>
          </p:cNvSpPr>
          <p:nvPr isPhoto="0" userDrawn="0">
            <p:ph type="ctrTitle" hasCustomPrompt="0"/>
          </p:nvPr>
        </p:nvSpPr>
        <p:spPr bwMode="auto">
          <a:xfrm>
            <a:off x="807775" y="912775"/>
            <a:ext cx="4201500" cy="2329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Halcyon</a:t>
            </a:r>
            <a:endParaRPr/>
          </a:p>
        </p:txBody>
      </p:sp>
      <p:sp>
        <p:nvSpPr>
          <p:cNvPr id="5" name="Google Shape;216;p29" hidden="0"/>
          <p:cNvSpPr>
            <a:spLocks noAdjustHandles="0" noChangeArrowheads="0"/>
          </p:cNvSpPr>
          <p:nvPr isPhoto="0" userDrawn="0">
            <p:ph type="subTitle" idx="1" hasCustomPrompt="0"/>
          </p:nvPr>
        </p:nvSpPr>
        <p:spPr bwMode="auto">
          <a:xfrm>
            <a:off x="822672" y="3400250"/>
            <a:ext cx="3368400" cy="1127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All in one academic application</a:t>
            </a:r>
            <a:endParaRPr/>
          </a:p>
        </p:txBody>
      </p:sp>
      <p:pic>
        <p:nvPicPr>
          <p:cNvPr id="6" name="Google Shape;217;p29" hidden="0"/>
          <p:cNvPicPr/>
          <p:nvPr isPhoto="0" userDrawn="0"/>
        </p:nvPicPr>
        <p:blipFill>
          <a:blip r:embed="rId3">
            <a:alphaModFix/>
          </a:blip>
          <a:stretch/>
        </p:blipFill>
        <p:spPr bwMode="auto">
          <a:xfrm>
            <a:off x="5590425" y="525088"/>
            <a:ext cx="2603650" cy="40933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298;p38" hidden="0"/>
          <p:cNvSpPr>
            <a:spLocks noAdjustHandles="0" noChangeArrowheads="0"/>
          </p:cNvSpPr>
          <p:nvPr isPhoto="0" userDrawn="0">
            <p:ph type="title" idx="4294967295" hasCustomPrompt="0"/>
          </p:nvPr>
        </p:nvSpPr>
        <p:spPr bwMode="auto">
          <a:xfrm>
            <a:off x="4591750" y="533050"/>
            <a:ext cx="3572400" cy="6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Calendar</a:t>
            </a:r>
            <a:endParaRPr>
              <a:solidFill>
                <a:schemeClr val="dk2"/>
              </a:solidFill>
            </a:endParaRPr>
          </a:p>
        </p:txBody>
      </p:sp>
      <p:sp>
        <p:nvSpPr>
          <p:cNvPr id="5" name="Google Shape;299;p38" hidden="0"/>
          <p:cNvSpPr>
            <a:spLocks noAdjustHandles="0" noChangeArrowheads="0"/>
          </p:cNvSpPr>
          <p:nvPr isPhoto="0" userDrawn="0">
            <p:ph type="subTitle" idx="4294967295" hasCustomPrompt="0"/>
          </p:nvPr>
        </p:nvSpPr>
        <p:spPr bwMode="auto">
          <a:xfrm>
            <a:off x="5493975" y="1187650"/>
            <a:ext cx="2834100" cy="342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Halcyon holds a Calendar page where students are able to view their upcoming classes, including lectures, sectionals and tutorials.</a:t>
            </a:r>
            <a:endParaRPr/>
          </a:p>
          <a:p>
            <a:pPr marL="0" lvl="0" indent="0" algn="l">
              <a:spcBef>
                <a:spcPts val="0"/>
              </a:spcBef>
              <a:spcAft>
                <a:spcPts val="0"/>
              </a:spcAft>
              <a:buNone/>
              <a:defRPr/>
            </a:pPr>
            <a:endParaRPr/>
          </a:p>
          <a:p>
            <a:pPr marL="0" lvl="0" indent="0" algn="l">
              <a:spcBef>
                <a:spcPts val="0"/>
              </a:spcBef>
              <a:spcAft>
                <a:spcPts val="0"/>
              </a:spcAft>
              <a:buNone/>
              <a:defRPr/>
            </a:pPr>
            <a:r>
              <a:rPr lang="en"/>
              <a:t>Students can navigate to the ‘My Modules’ page to add their modules which will then show up on their calendar</a:t>
            </a:r>
            <a:endParaRPr/>
          </a:p>
        </p:txBody>
      </p:sp>
      <p:pic>
        <p:nvPicPr>
          <p:cNvPr id="6" name="Google Shape;300;p38" hidden="0"/>
          <p:cNvPicPr/>
          <p:nvPr isPhoto="0" userDrawn="0"/>
        </p:nvPicPr>
        <p:blipFill>
          <a:blip r:embed="rId2">
            <a:alphaModFix/>
          </a:blip>
          <a:stretch/>
        </p:blipFill>
        <p:spPr bwMode="auto">
          <a:xfrm>
            <a:off x="457975" y="841625"/>
            <a:ext cx="2359500" cy="3803450"/>
          </a:xfrm>
          <a:prstGeom prst="rect">
            <a:avLst/>
          </a:prstGeom>
          <a:noFill/>
          <a:ln>
            <a:noFill/>
          </a:ln>
        </p:spPr>
      </p:pic>
      <p:pic>
        <p:nvPicPr>
          <p:cNvPr id="7" name="Google Shape;301;p38" hidden="0"/>
          <p:cNvPicPr/>
          <p:nvPr isPhoto="0" userDrawn="0"/>
        </p:nvPicPr>
        <p:blipFill>
          <a:blip r:embed="rId3">
            <a:alphaModFix/>
          </a:blip>
          <a:stretch/>
        </p:blipFill>
        <p:spPr bwMode="auto">
          <a:xfrm>
            <a:off x="2923100" y="841625"/>
            <a:ext cx="2268074" cy="38034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hidden="0"/>
        <p:cNvGrpSpPr/>
        <p:nvPr isPhoto="0" userDrawn="0"/>
      </p:nvGrpSpPr>
      <p:grpSpPr bwMode="auto">
        <a:xfrm>
          <a:off x="0" y="0"/>
          <a:ext cx="0" cy="0"/>
          <a:chOff x="0" y="0"/>
          <a:chExt cx="0" cy="0"/>
        </a:xfrm>
      </p:grpSpPr>
      <p:sp>
        <p:nvSpPr>
          <p:cNvPr id="4" name="Google Shape;306;p39" hidden="0"/>
          <p:cNvSpPr/>
          <p:nvPr isPhoto="0" userDrawn="0"/>
        </p:nvSpPr>
        <p:spPr bwMode="auto">
          <a:xfrm>
            <a:off x="6500449" y="1641544"/>
            <a:ext cx="1024799" cy="1024799"/>
          </a:xfrm>
          <a:prstGeom prst="ellipse">
            <a:avLst/>
          </a:prstGeom>
          <a:solidFill>
            <a:srgbClr val="D9E9E9"/>
          </a:solidFill>
          <a:ln w="152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307;p39" hidden="0"/>
          <p:cNvSpPr/>
          <p:nvPr isPhoto="0" userDrawn="0"/>
        </p:nvSpPr>
        <p:spPr bwMode="auto">
          <a:xfrm>
            <a:off x="4059599" y="1641544"/>
            <a:ext cx="1024799" cy="1024799"/>
          </a:xfrm>
          <a:prstGeom prst="ellipse">
            <a:avLst/>
          </a:prstGeom>
          <a:solidFill>
            <a:srgbClr val="D9E9E9"/>
          </a:solidFill>
          <a:ln w="152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 name="Google Shape;308;p39" hidden="0"/>
          <p:cNvSpPr/>
          <p:nvPr isPhoto="0" userDrawn="0"/>
        </p:nvSpPr>
        <p:spPr bwMode="auto">
          <a:xfrm>
            <a:off x="1618749" y="1641544"/>
            <a:ext cx="1024799" cy="1024799"/>
          </a:xfrm>
          <a:prstGeom prst="ellipse">
            <a:avLst/>
          </a:prstGeom>
          <a:solidFill>
            <a:srgbClr val="D9E9E9"/>
          </a:solidFill>
          <a:ln w="152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309;p39" hidden="0"/>
          <p:cNvSpPr>
            <a:spLocks noAdjustHandles="0" noChangeArrowheads="0"/>
          </p:cNvSpPr>
          <p:nvPr isPhoto="0" userDrawn="0">
            <p:ph type="title" hasCustomPrompt="0"/>
          </p:nvPr>
        </p:nvSpPr>
        <p:spPr bwMode="auto">
          <a:xfrm>
            <a:off x="723750" y="456600"/>
            <a:ext cx="8108399"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Halcyon’s Features</a:t>
            </a:r>
            <a:endParaRPr/>
          </a:p>
        </p:txBody>
      </p:sp>
      <p:sp>
        <p:nvSpPr>
          <p:cNvPr id="8" name="Google Shape;310;p39" hidden="0"/>
          <p:cNvSpPr>
            <a:spLocks noAdjustHandles="0" noChangeArrowheads="0"/>
          </p:cNvSpPr>
          <p:nvPr isPhoto="0" userDrawn="0">
            <p:ph type="subTitle" idx="2" hasCustomPrompt="0"/>
          </p:nvPr>
        </p:nvSpPr>
        <p:spPr bwMode="auto">
          <a:xfrm>
            <a:off x="5976050" y="3297775"/>
            <a:ext cx="2076000" cy="8805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Provides weekly updated memes and suggests activities to destress</a:t>
            </a:r>
            <a:endParaRPr/>
          </a:p>
        </p:txBody>
      </p:sp>
      <p:sp>
        <p:nvSpPr>
          <p:cNvPr id="9" name="Google Shape;311;p39" hidden="0"/>
          <p:cNvSpPr>
            <a:spLocks noAdjustHandles="0" noChangeArrowheads="0"/>
          </p:cNvSpPr>
          <p:nvPr isPhoto="0" userDrawn="0">
            <p:ph type="subTitle" idx="4" hasCustomPrompt="0"/>
          </p:nvPr>
        </p:nvSpPr>
        <p:spPr bwMode="auto">
          <a:xfrm>
            <a:off x="1224100" y="3353900"/>
            <a:ext cx="1814100" cy="8805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Free to join study groups available based on modules</a:t>
            </a:r>
            <a:endParaRPr/>
          </a:p>
        </p:txBody>
      </p:sp>
      <p:sp>
        <p:nvSpPr>
          <p:cNvPr id="10" name="Google Shape;312;p39" hidden="0"/>
          <p:cNvSpPr>
            <a:spLocks noAdjustHandles="0" noChangeArrowheads="0"/>
          </p:cNvSpPr>
          <p:nvPr isPhoto="0" userDrawn="0">
            <p:ph type="subTitle" idx="6" hasCustomPrompt="0"/>
          </p:nvPr>
        </p:nvSpPr>
        <p:spPr bwMode="auto">
          <a:xfrm>
            <a:off x="3534000" y="3353900"/>
            <a:ext cx="2076000" cy="11538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Monitors the amount of time used for studying daily </a:t>
            </a:r>
            <a:endParaRPr/>
          </a:p>
        </p:txBody>
      </p:sp>
      <p:sp>
        <p:nvSpPr>
          <p:cNvPr id="11" name="Google Shape;313;p39" hidden="0"/>
          <p:cNvSpPr/>
          <p:nvPr isPhoto="0" userDrawn="0"/>
        </p:nvSpPr>
        <p:spPr bwMode="auto">
          <a:xfrm>
            <a:off x="2012901" y="1988580"/>
            <a:ext cx="236495" cy="274314"/>
          </a:xfrm>
          <a:custGeom>
            <a:avLst/>
            <a:gdLst/>
            <a:ahLst/>
            <a:cxnLst/>
            <a:rect l="l" t="t" r="r" b="b"/>
            <a:pathLst>
              <a:path w="11028" h="12666" fill="norm" stroke="1" extrusionOk="0">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2" name="Google Shape;314;p39" hidden="0"/>
          <p:cNvGrpSpPr/>
          <p:nvPr isPhoto="0" userDrawn="0"/>
        </p:nvGrpSpPr>
        <p:grpSpPr bwMode="auto">
          <a:xfrm>
            <a:off x="6894601" y="1988576"/>
            <a:ext cx="236495" cy="274322"/>
            <a:chOff x="-39783425" y="2337925"/>
            <a:chExt cx="275700" cy="318350"/>
          </a:xfrm>
        </p:grpSpPr>
        <p:sp>
          <p:nvSpPr>
            <p:cNvPr id="13" name="Google Shape;315;p39" hidden="0"/>
            <p:cNvSpPr/>
            <p:nvPr isPhoto="0" userDrawn="0"/>
          </p:nvSpPr>
          <p:spPr bwMode="auto">
            <a:xfrm>
              <a:off x="-39739325" y="2468600"/>
              <a:ext cx="194575" cy="148500"/>
            </a:xfrm>
            <a:custGeom>
              <a:avLst/>
              <a:gdLst/>
              <a:ahLst/>
              <a:cxnLst/>
              <a:rect l="l" t="t" r="r" b="b"/>
              <a:pathLst>
                <a:path w="7783" h="5940" fill="norm" stroke="1"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316;p39" hidden="0"/>
            <p:cNvSpPr/>
            <p:nvPr isPhoto="0" userDrawn="0"/>
          </p:nvSpPr>
          <p:spPr bwMode="auto">
            <a:xfrm>
              <a:off x="-39783425" y="2337925"/>
              <a:ext cx="275700" cy="318350"/>
            </a:xfrm>
            <a:custGeom>
              <a:avLst/>
              <a:gdLst/>
              <a:ahLst/>
              <a:cxnLst/>
              <a:rect l="l" t="t" r="r" b="b"/>
              <a:pathLst>
                <a:path w="11028" h="12734" fill="norm" stroke="1"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5" name="Google Shape;317;p39" hidden="0"/>
          <p:cNvSpPr/>
          <p:nvPr isPhoto="0" userDrawn="0"/>
        </p:nvSpPr>
        <p:spPr bwMode="auto">
          <a:xfrm>
            <a:off x="4430116" y="1988582"/>
            <a:ext cx="283767" cy="274310"/>
          </a:xfrm>
          <a:custGeom>
            <a:avLst/>
            <a:gdLst/>
            <a:ahLst/>
            <a:cxnLst/>
            <a:rect l="l" t="t" r="r" b="b"/>
            <a:pathLst>
              <a:path w="13107" h="12729" fill="norm" stroke="1" extrusionOk="0">
                <a:moveTo>
                  <a:pt x="10240" y="838"/>
                </a:moveTo>
                <a:cubicBezTo>
                  <a:pt x="10457" y="838"/>
                  <a:pt x="10681" y="882"/>
                  <a:pt x="10902" y="977"/>
                </a:cubicBezTo>
                <a:cubicBezTo>
                  <a:pt x="11752" y="1323"/>
                  <a:pt x="12130" y="2332"/>
                  <a:pt x="11784" y="3151"/>
                </a:cubicBezTo>
                <a:cubicBezTo>
                  <a:pt x="11505" y="3793"/>
                  <a:pt x="10877" y="4159"/>
                  <a:pt x="10226" y="4159"/>
                </a:cubicBezTo>
                <a:cubicBezTo>
                  <a:pt x="9920" y="4159"/>
                  <a:pt x="9609" y="4078"/>
                  <a:pt x="9326" y="3907"/>
                </a:cubicBezTo>
                <a:cubicBezTo>
                  <a:pt x="8917" y="3592"/>
                  <a:pt x="8602" y="3056"/>
                  <a:pt x="8602" y="2521"/>
                </a:cubicBezTo>
                <a:cubicBezTo>
                  <a:pt x="8627" y="1538"/>
                  <a:pt x="9377" y="838"/>
                  <a:pt x="10240" y="838"/>
                </a:cubicBezTo>
                <a:close/>
                <a:moveTo>
                  <a:pt x="11059" y="4852"/>
                </a:moveTo>
                <a:lnTo>
                  <a:pt x="11059" y="5990"/>
                </a:lnTo>
                <a:lnTo>
                  <a:pt x="10555" y="5514"/>
                </a:lnTo>
                <a:cubicBezTo>
                  <a:pt x="10476" y="5435"/>
                  <a:pt x="10366" y="5395"/>
                  <a:pt x="10256" y="5395"/>
                </a:cubicBezTo>
                <a:cubicBezTo>
                  <a:pt x="10146" y="5395"/>
                  <a:pt x="10035" y="5435"/>
                  <a:pt x="9957" y="5514"/>
                </a:cubicBezTo>
                <a:lnTo>
                  <a:pt x="9421" y="6049"/>
                </a:lnTo>
                <a:lnTo>
                  <a:pt x="9421" y="4852"/>
                </a:lnTo>
                <a:cubicBezTo>
                  <a:pt x="9673" y="4946"/>
                  <a:pt x="9949" y="4994"/>
                  <a:pt x="10228" y="4994"/>
                </a:cubicBezTo>
                <a:cubicBezTo>
                  <a:pt x="10508" y="4994"/>
                  <a:pt x="10791" y="4946"/>
                  <a:pt x="11059" y="4852"/>
                </a:cubicBezTo>
                <a:close/>
                <a:moveTo>
                  <a:pt x="11847" y="11027"/>
                </a:moveTo>
                <a:cubicBezTo>
                  <a:pt x="11658" y="11531"/>
                  <a:pt x="11217" y="11846"/>
                  <a:pt x="10681" y="11846"/>
                </a:cubicBezTo>
                <a:lnTo>
                  <a:pt x="3782" y="11846"/>
                </a:lnTo>
                <a:cubicBezTo>
                  <a:pt x="3971" y="11625"/>
                  <a:pt x="4097" y="11342"/>
                  <a:pt x="4128" y="11027"/>
                </a:cubicBezTo>
                <a:close/>
                <a:moveTo>
                  <a:pt x="8444" y="851"/>
                </a:moveTo>
                <a:cubicBezTo>
                  <a:pt x="7531" y="1890"/>
                  <a:pt x="7594" y="3466"/>
                  <a:pt x="8633" y="4379"/>
                </a:cubicBezTo>
                <a:lnTo>
                  <a:pt x="8633" y="7089"/>
                </a:lnTo>
                <a:cubicBezTo>
                  <a:pt x="8633" y="7246"/>
                  <a:pt x="8759" y="7404"/>
                  <a:pt x="8854" y="7467"/>
                </a:cubicBezTo>
                <a:cubicBezTo>
                  <a:pt x="8916" y="7504"/>
                  <a:pt x="8978" y="7522"/>
                  <a:pt x="9038" y="7522"/>
                </a:cubicBezTo>
                <a:cubicBezTo>
                  <a:pt x="9131" y="7522"/>
                  <a:pt x="9219" y="7480"/>
                  <a:pt x="9295" y="7404"/>
                </a:cubicBezTo>
                <a:lnTo>
                  <a:pt x="10240" y="6459"/>
                </a:lnTo>
                <a:lnTo>
                  <a:pt x="10240" y="10271"/>
                </a:lnTo>
                <a:lnTo>
                  <a:pt x="3782" y="10271"/>
                </a:lnTo>
                <a:cubicBezTo>
                  <a:pt x="3752" y="10262"/>
                  <a:pt x="3724" y="10258"/>
                  <a:pt x="3697" y="10258"/>
                </a:cubicBezTo>
                <a:cubicBezTo>
                  <a:pt x="3522" y="10258"/>
                  <a:pt x="3404" y="10426"/>
                  <a:pt x="3404" y="10617"/>
                </a:cubicBezTo>
                <a:cubicBezTo>
                  <a:pt x="3404" y="11331"/>
                  <a:pt x="2805" y="11880"/>
                  <a:pt x="2143" y="11880"/>
                </a:cubicBezTo>
                <a:cubicBezTo>
                  <a:pt x="1987" y="11880"/>
                  <a:pt x="1827" y="11849"/>
                  <a:pt x="1671" y="11783"/>
                </a:cubicBezTo>
                <a:cubicBezTo>
                  <a:pt x="1293" y="11625"/>
                  <a:pt x="1072" y="11342"/>
                  <a:pt x="946" y="10995"/>
                </a:cubicBezTo>
                <a:cubicBezTo>
                  <a:pt x="883" y="10743"/>
                  <a:pt x="915" y="10617"/>
                  <a:pt x="915" y="10302"/>
                </a:cubicBezTo>
                <a:lnTo>
                  <a:pt x="915" y="851"/>
                </a:lnTo>
                <a:close/>
                <a:moveTo>
                  <a:pt x="442" y="0"/>
                </a:moveTo>
                <a:cubicBezTo>
                  <a:pt x="190" y="0"/>
                  <a:pt x="1" y="189"/>
                  <a:pt x="1" y="441"/>
                </a:cubicBezTo>
                <a:lnTo>
                  <a:pt x="1" y="10617"/>
                </a:lnTo>
                <a:cubicBezTo>
                  <a:pt x="1" y="11783"/>
                  <a:pt x="946" y="12728"/>
                  <a:pt x="2080" y="12728"/>
                </a:cubicBezTo>
                <a:lnTo>
                  <a:pt x="10650" y="12728"/>
                </a:lnTo>
                <a:cubicBezTo>
                  <a:pt x="11784" y="12728"/>
                  <a:pt x="12729" y="11783"/>
                  <a:pt x="12729" y="10617"/>
                </a:cubicBezTo>
                <a:cubicBezTo>
                  <a:pt x="12760" y="10397"/>
                  <a:pt x="12571" y="10208"/>
                  <a:pt x="12319" y="10208"/>
                </a:cubicBezTo>
                <a:lnTo>
                  <a:pt x="11122" y="10208"/>
                </a:lnTo>
                <a:lnTo>
                  <a:pt x="11122" y="7215"/>
                </a:lnTo>
                <a:lnTo>
                  <a:pt x="11217" y="7309"/>
                </a:lnTo>
                <a:cubicBezTo>
                  <a:pt x="11301" y="7393"/>
                  <a:pt x="11413" y="7435"/>
                  <a:pt x="11515" y="7435"/>
                </a:cubicBezTo>
                <a:cubicBezTo>
                  <a:pt x="11567" y="7435"/>
                  <a:pt x="11616" y="7425"/>
                  <a:pt x="11658" y="7404"/>
                </a:cubicBezTo>
                <a:cubicBezTo>
                  <a:pt x="11815" y="7309"/>
                  <a:pt x="11910" y="7215"/>
                  <a:pt x="11910" y="6994"/>
                </a:cubicBezTo>
                <a:lnTo>
                  <a:pt x="11910" y="4285"/>
                </a:lnTo>
                <a:cubicBezTo>
                  <a:pt x="13107" y="3214"/>
                  <a:pt x="12950" y="1292"/>
                  <a:pt x="11626" y="378"/>
                </a:cubicBezTo>
                <a:cubicBezTo>
                  <a:pt x="11437" y="221"/>
                  <a:pt x="11154" y="126"/>
                  <a:pt x="10902" y="63"/>
                </a:cubicBezTo>
                <a:cubicBezTo>
                  <a:pt x="10839" y="0"/>
                  <a:pt x="10744" y="0"/>
                  <a:pt x="10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318;p39" hidden="0"/>
          <p:cNvSpPr>
            <a:spLocks noAdjustHandles="0" noChangeArrowheads="0"/>
          </p:cNvSpPr>
          <p:nvPr isPhoto="0" userDrawn="0">
            <p:ph type="subTitle" idx="1" hasCustomPrompt="0"/>
          </p:nvPr>
        </p:nvSpPr>
        <p:spPr bwMode="auto">
          <a:xfrm>
            <a:off x="5974850" y="2896725"/>
            <a:ext cx="2076000" cy="381899"/>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Mental Wellbeing</a:t>
            </a:r>
            <a:endParaRPr/>
          </a:p>
        </p:txBody>
      </p:sp>
      <p:sp>
        <p:nvSpPr>
          <p:cNvPr id="17" name="Google Shape;319;p39" hidden="0"/>
          <p:cNvSpPr>
            <a:spLocks noAdjustHandles="0" noChangeArrowheads="0"/>
          </p:cNvSpPr>
          <p:nvPr isPhoto="0" userDrawn="0">
            <p:ph type="subTitle" idx="3" hasCustomPrompt="0"/>
          </p:nvPr>
        </p:nvSpPr>
        <p:spPr bwMode="auto">
          <a:xfrm>
            <a:off x="1356300" y="2896725"/>
            <a:ext cx="1549800" cy="381899"/>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Study Group</a:t>
            </a:r>
            <a:endParaRPr/>
          </a:p>
        </p:txBody>
      </p:sp>
      <p:sp>
        <p:nvSpPr>
          <p:cNvPr id="18" name="Google Shape;320;p39" hidden="0"/>
          <p:cNvSpPr>
            <a:spLocks noAdjustHandles="0" noChangeArrowheads="0"/>
          </p:cNvSpPr>
          <p:nvPr isPhoto="0" userDrawn="0">
            <p:ph type="subTitle" idx="5" hasCustomPrompt="0"/>
          </p:nvPr>
        </p:nvSpPr>
        <p:spPr bwMode="auto">
          <a:xfrm>
            <a:off x="3534000" y="2896725"/>
            <a:ext cx="2076000" cy="381899"/>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Study Progress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325;p40" hidden="0"/>
          <p:cNvSpPr>
            <a:spLocks noAdjustHandles="0" noChangeArrowheads="0"/>
          </p:cNvSpPr>
          <p:nvPr isPhoto="0" userDrawn="0">
            <p:ph type="title" idx="4294967295" hasCustomPrompt="0"/>
          </p:nvPr>
        </p:nvSpPr>
        <p:spPr bwMode="auto">
          <a:xfrm>
            <a:off x="4432750" y="845138"/>
            <a:ext cx="3572400" cy="6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Study Group</a:t>
            </a:r>
            <a:endParaRPr>
              <a:solidFill>
                <a:schemeClr val="dk2"/>
              </a:solidFill>
            </a:endParaRPr>
          </a:p>
        </p:txBody>
      </p:sp>
      <p:sp>
        <p:nvSpPr>
          <p:cNvPr id="5" name="Google Shape;326;p40" hidden="0"/>
          <p:cNvSpPr>
            <a:spLocks noAdjustHandles="0" noChangeArrowheads="0"/>
          </p:cNvSpPr>
          <p:nvPr isPhoto="0" userDrawn="0">
            <p:ph type="subTitle" idx="4294967295" hasCustomPrompt="0"/>
          </p:nvPr>
        </p:nvSpPr>
        <p:spPr bwMode="auto">
          <a:xfrm>
            <a:off x="5037725" y="1847038"/>
            <a:ext cx="2834100" cy="2019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Halcyon allows users to search for study groups in different modules and join them. For each module, a user can join one study group.</a:t>
            </a:r>
            <a:endParaRPr/>
          </a:p>
        </p:txBody>
      </p:sp>
      <p:pic>
        <p:nvPicPr>
          <p:cNvPr id="6" name="Google Shape;327;p40" hidden="0"/>
          <p:cNvPicPr/>
          <p:nvPr isPhoto="0" userDrawn="0"/>
        </p:nvPicPr>
        <p:blipFill>
          <a:blip r:embed="rId2">
            <a:alphaModFix/>
          </a:blip>
          <a:stretch/>
        </p:blipFill>
        <p:spPr bwMode="auto">
          <a:xfrm>
            <a:off x="811775" y="845138"/>
            <a:ext cx="2143400" cy="345322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332;p41" hidden="0"/>
          <p:cNvSpPr>
            <a:spLocks noAdjustHandles="0" noChangeArrowheads="0"/>
          </p:cNvSpPr>
          <p:nvPr isPhoto="0" userDrawn="0">
            <p:ph type="title" idx="4294967295" hasCustomPrompt="0"/>
          </p:nvPr>
        </p:nvSpPr>
        <p:spPr bwMode="auto">
          <a:xfrm>
            <a:off x="4386000" y="900525"/>
            <a:ext cx="3572400" cy="6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Study Group</a:t>
            </a:r>
            <a:endParaRPr>
              <a:solidFill>
                <a:schemeClr val="dk2"/>
              </a:solidFill>
            </a:endParaRPr>
          </a:p>
        </p:txBody>
      </p:sp>
      <p:sp>
        <p:nvSpPr>
          <p:cNvPr id="5" name="Google Shape;333;p41" hidden="0"/>
          <p:cNvSpPr>
            <a:spLocks noAdjustHandles="0" noChangeArrowheads="0"/>
          </p:cNvSpPr>
          <p:nvPr isPhoto="0" userDrawn="0">
            <p:ph type="subTitle" idx="4294967295" hasCustomPrompt="0"/>
          </p:nvPr>
        </p:nvSpPr>
        <p:spPr bwMode="auto">
          <a:xfrm>
            <a:off x="4867375" y="1655275"/>
            <a:ext cx="2834100" cy="24222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After searching for study groups based on the module  code, users are able to view the different study groups and the number of participants in each group, before deciding which group they wish to join.</a:t>
            </a:r>
            <a:endParaRPr/>
          </a:p>
        </p:txBody>
      </p:sp>
      <p:pic>
        <p:nvPicPr>
          <p:cNvPr id="6" name="Google Shape;334;p41" hidden="0"/>
          <p:cNvPicPr/>
          <p:nvPr isPhoto="0" userDrawn="0"/>
        </p:nvPicPr>
        <p:blipFill>
          <a:blip r:embed="rId2">
            <a:alphaModFix/>
          </a:blip>
          <a:stretch/>
        </p:blipFill>
        <p:spPr bwMode="auto">
          <a:xfrm>
            <a:off x="730975" y="900525"/>
            <a:ext cx="2373825" cy="35008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339;p42" hidden="0"/>
          <p:cNvSpPr>
            <a:spLocks noAdjustHandles="0" noChangeArrowheads="0"/>
          </p:cNvSpPr>
          <p:nvPr isPhoto="0" userDrawn="0">
            <p:ph type="title" idx="4294967295" hasCustomPrompt="0"/>
          </p:nvPr>
        </p:nvSpPr>
        <p:spPr bwMode="auto">
          <a:xfrm>
            <a:off x="4386000" y="785174"/>
            <a:ext cx="3572400" cy="6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Study Group</a:t>
            </a:r>
            <a:endParaRPr>
              <a:solidFill>
                <a:schemeClr val="dk2"/>
              </a:solidFill>
            </a:endParaRPr>
          </a:p>
        </p:txBody>
      </p:sp>
      <p:sp>
        <p:nvSpPr>
          <p:cNvPr id="5" name="Google Shape;340;p42" hidden="0"/>
          <p:cNvSpPr>
            <a:spLocks noAdjustHandles="0" noChangeArrowheads="0"/>
          </p:cNvSpPr>
          <p:nvPr isPhoto="0" userDrawn="0">
            <p:ph type="subTitle" idx="4294967295" hasCustomPrompt="0"/>
          </p:nvPr>
        </p:nvSpPr>
        <p:spPr bwMode="auto">
          <a:xfrm>
            <a:off x="4886100" y="1655275"/>
            <a:ext cx="2834100" cy="24222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Upon joining a group, Halcyon provides an in app messaging tool to allow the group members to communicate and share queries and information.</a:t>
            </a:r>
            <a:endParaRPr/>
          </a:p>
        </p:txBody>
      </p:sp>
      <p:pic>
        <p:nvPicPr>
          <p:cNvPr id="6" name="Google Shape;341;p42" hidden="0"/>
          <p:cNvPicPr/>
          <p:nvPr isPhoto="0" userDrawn="0"/>
        </p:nvPicPr>
        <p:blipFill>
          <a:blip r:embed="rId2">
            <a:alphaModFix/>
          </a:blip>
          <a:stretch/>
        </p:blipFill>
        <p:spPr bwMode="auto">
          <a:xfrm>
            <a:off x="729776" y="785174"/>
            <a:ext cx="2262825" cy="36387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346;p43" hidden="0"/>
          <p:cNvSpPr>
            <a:spLocks noAdjustHandles="0" noChangeArrowheads="0"/>
          </p:cNvSpPr>
          <p:nvPr isPhoto="0" userDrawn="0">
            <p:ph type="title" idx="4294967295" hasCustomPrompt="0"/>
          </p:nvPr>
        </p:nvSpPr>
        <p:spPr bwMode="auto">
          <a:xfrm>
            <a:off x="645275" y="785550"/>
            <a:ext cx="3572400" cy="6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Study Progress</a:t>
            </a:r>
            <a:endParaRPr>
              <a:solidFill>
                <a:schemeClr val="dk2"/>
              </a:solidFill>
            </a:endParaRPr>
          </a:p>
        </p:txBody>
      </p:sp>
      <p:sp>
        <p:nvSpPr>
          <p:cNvPr id="5" name="Google Shape;347;p43" hidden="0"/>
          <p:cNvSpPr>
            <a:spLocks noAdjustHandles="0" noChangeArrowheads="0"/>
          </p:cNvSpPr>
          <p:nvPr isPhoto="0" userDrawn="0">
            <p:ph type="subTitle" idx="4294967295" hasCustomPrompt="0"/>
          </p:nvPr>
        </p:nvSpPr>
        <p:spPr bwMode="auto">
          <a:xfrm>
            <a:off x="1014425" y="1617875"/>
            <a:ext cx="2834100" cy="26652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Study Progress allows users to monitor their study time and break times, splitting into short and long breaks. These data will then be consolidated on a weekly and monthly basis and users can view the trends and changes across weeks and months.</a:t>
            </a:r>
            <a:endParaRPr/>
          </a:p>
        </p:txBody>
      </p:sp>
      <p:pic>
        <p:nvPicPr>
          <p:cNvPr id="6" name="Google Shape;348;p43" hidden="0"/>
          <p:cNvPicPr/>
          <p:nvPr isPhoto="0" userDrawn="0"/>
        </p:nvPicPr>
        <p:blipFill>
          <a:blip r:embed="rId2">
            <a:alphaModFix/>
          </a:blip>
          <a:stretch/>
        </p:blipFill>
        <p:spPr bwMode="auto">
          <a:xfrm>
            <a:off x="5487573" y="785550"/>
            <a:ext cx="2292500" cy="3653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353;p44" hidden="0"/>
          <p:cNvSpPr>
            <a:spLocks noAdjustHandles="0" noChangeArrowheads="0"/>
          </p:cNvSpPr>
          <p:nvPr isPhoto="0" userDrawn="0">
            <p:ph type="title" idx="4294967295" hasCustomPrompt="0"/>
          </p:nvPr>
        </p:nvSpPr>
        <p:spPr bwMode="auto">
          <a:xfrm>
            <a:off x="645275" y="626575"/>
            <a:ext cx="3572400" cy="6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Mental Wellbeing</a:t>
            </a:r>
            <a:endParaRPr>
              <a:solidFill>
                <a:schemeClr val="dk2"/>
              </a:solidFill>
            </a:endParaRPr>
          </a:p>
        </p:txBody>
      </p:sp>
      <p:sp>
        <p:nvSpPr>
          <p:cNvPr id="5" name="Google Shape;354;p44" hidden="0"/>
          <p:cNvSpPr>
            <a:spLocks noAdjustHandles="0" noChangeArrowheads="0"/>
          </p:cNvSpPr>
          <p:nvPr isPhoto="0" userDrawn="0">
            <p:ph type="subTitle" idx="4294967295" hasCustomPrompt="0"/>
          </p:nvPr>
        </p:nvSpPr>
        <p:spPr bwMode="auto">
          <a:xfrm>
            <a:off x="1014425" y="1075425"/>
            <a:ext cx="2960100" cy="3656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We understand that covid’19 has resulted in various ways of stress, as so for students who have immense workload and a one-dimensional learning curriculum. Halcyon hopes to provide users some tips and advice on how to cope with these stress. Also, users can view some recommended activities to destress, which will be updated on a weekly basis.</a:t>
            </a:r>
            <a:endParaRPr/>
          </a:p>
        </p:txBody>
      </p:sp>
      <p:pic>
        <p:nvPicPr>
          <p:cNvPr id="6" name="Google Shape;355;p44" hidden="0"/>
          <p:cNvPicPr/>
          <p:nvPr isPhoto="0" userDrawn="0"/>
        </p:nvPicPr>
        <p:blipFill>
          <a:blip r:embed="rId2">
            <a:alphaModFix/>
          </a:blip>
          <a:stretch/>
        </p:blipFill>
        <p:spPr bwMode="auto">
          <a:xfrm>
            <a:off x="5463075" y="813625"/>
            <a:ext cx="2320125" cy="377537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360;p45" hidden="0"/>
          <p:cNvSpPr>
            <a:spLocks noAdjustHandles="0" noChangeArrowheads="0"/>
          </p:cNvSpPr>
          <p:nvPr isPhoto="0" userDrawn="0">
            <p:ph type="title" idx="2" hasCustomPrompt="0"/>
          </p:nvPr>
        </p:nvSpPr>
        <p:spPr bwMode="auto">
          <a:xfrm>
            <a:off x="3837150" y="1026222"/>
            <a:ext cx="1469700" cy="10563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03</a:t>
            </a:r>
            <a:endParaRPr/>
          </a:p>
        </p:txBody>
      </p:sp>
      <p:sp>
        <p:nvSpPr>
          <p:cNvPr id="5" name="Google Shape;361;p45" hidden="0"/>
          <p:cNvSpPr>
            <a:spLocks noAdjustHandles="0" noChangeArrowheads="0"/>
          </p:cNvSpPr>
          <p:nvPr isPhoto="0" userDrawn="0">
            <p:ph type="title" hasCustomPrompt="0"/>
          </p:nvPr>
        </p:nvSpPr>
        <p:spPr bwMode="auto">
          <a:xfrm>
            <a:off x="1084800" y="2197675"/>
            <a:ext cx="7032600" cy="17955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Non-</a:t>
            </a:r>
            <a:r>
              <a:rPr lang="en"/>
              <a:t>Functional Requirements</a:t>
            </a:r>
            <a:endParaRPr>
              <a:solidFill>
                <a:schemeClr val="dk2"/>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366;p46" hidden="0"/>
          <p:cNvSpPr>
            <a:spLocks noAdjustHandles="0" noChangeArrowheads="0"/>
          </p:cNvSpPr>
          <p:nvPr isPhoto="0" userDrawn="0">
            <p:ph type="title" hasCustomPrompt="0"/>
          </p:nvPr>
        </p:nvSpPr>
        <p:spPr bwMode="auto">
          <a:xfrm>
            <a:off x="311700" y="456600"/>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Non-Functional Requirements</a:t>
            </a:r>
            <a:endParaRPr>
              <a:solidFill>
                <a:schemeClr val="dk2"/>
              </a:solidFill>
            </a:endParaRPr>
          </a:p>
        </p:txBody>
      </p:sp>
      <p:sp>
        <p:nvSpPr>
          <p:cNvPr id="5" name="Google Shape;367;p46" hidden="0"/>
          <p:cNvSpPr>
            <a:spLocks noAdjustHandles="0" noChangeArrowheads="0"/>
          </p:cNvSpPr>
          <p:nvPr isPhoto="0" userDrawn="0"/>
        </p:nvSpPr>
        <p:spPr bwMode="auto">
          <a:xfrm>
            <a:off x="364726" y="3829125"/>
            <a:ext cx="3285900" cy="618900"/>
          </a:xfrm>
          <a:prstGeom prst="rect">
            <a:avLst/>
          </a:prstGeom>
          <a:noFill/>
          <a:ln>
            <a:noFill/>
          </a:ln>
        </p:spPr>
        <p:txBody>
          <a:bodyPr spcFirstLastPara="1" wrap="square" lIns="91425" tIns="91425" rIns="91425" bIns="91425" anchor="t" anchorCtr="0">
            <a:noAutofit/>
          </a:bodyPr>
          <a:lstStyle/>
          <a:p>
            <a:pPr marL="0" lvl="0" indent="0" algn="r">
              <a:spcBef>
                <a:spcPts val="0"/>
              </a:spcBef>
              <a:spcAft>
                <a:spcPts val="0"/>
              </a:spcAft>
              <a:buNone/>
              <a:defRPr/>
            </a:pPr>
            <a:r>
              <a:rPr lang="en" sz="1600">
                <a:solidFill>
                  <a:schemeClr val="dk2"/>
                </a:solidFill>
                <a:latin typeface="Overpass Light"/>
                <a:ea typeface="Overpass Light"/>
                <a:cs typeface="Overpass Light"/>
              </a:rPr>
              <a:t>Halcyon will provide a secure database and network for the users details and messages in the application</a:t>
            </a:r>
            <a:endParaRPr sz="1600">
              <a:solidFill>
                <a:schemeClr val="dk2"/>
              </a:solidFill>
              <a:latin typeface="Overpass Light"/>
              <a:ea typeface="Overpass Light"/>
              <a:cs typeface="Overpass Light"/>
            </a:endParaRPr>
          </a:p>
        </p:txBody>
      </p:sp>
      <p:sp>
        <p:nvSpPr>
          <p:cNvPr id="6" name="Google Shape;368;p46" hidden="0"/>
          <p:cNvSpPr>
            <a:spLocks noAdjustHandles="0" noChangeArrowheads="0"/>
          </p:cNvSpPr>
          <p:nvPr isPhoto="0" userDrawn="0"/>
        </p:nvSpPr>
        <p:spPr bwMode="auto">
          <a:xfrm>
            <a:off x="6419350" y="2766450"/>
            <a:ext cx="1894500" cy="13950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600">
                <a:solidFill>
                  <a:schemeClr val="dk2"/>
                </a:solidFill>
                <a:latin typeface="Overpass Light"/>
                <a:ea typeface="Overpass Light"/>
                <a:cs typeface="Overpass Light"/>
              </a:rPr>
              <a:t>Halcyon aims to be time efficient, providing users with a seamless experience</a:t>
            </a:r>
            <a:endParaRPr sz="1600">
              <a:solidFill>
                <a:schemeClr val="dk2"/>
              </a:solidFill>
              <a:latin typeface="Overpass Light"/>
              <a:ea typeface="Overpass Light"/>
              <a:cs typeface="Overpass Light"/>
            </a:endParaRPr>
          </a:p>
        </p:txBody>
      </p:sp>
      <p:sp>
        <p:nvSpPr>
          <p:cNvPr id="7" name="Google Shape;369;p46" hidden="0"/>
          <p:cNvSpPr>
            <a:spLocks noAdjustHandles="0" noChangeArrowheads="0"/>
          </p:cNvSpPr>
          <p:nvPr isPhoto="0" userDrawn="0"/>
        </p:nvSpPr>
        <p:spPr bwMode="auto">
          <a:xfrm>
            <a:off x="5379800" y="1500900"/>
            <a:ext cx="2934000" cy="6189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600">
                <a:solidFill>
                  <a:schemeClr val="dk2"/>
                </a:solidFill>
                <a:latin typeface="Overpass Light"/>
                <a:ea typeface="Overpass Light"/>
                <a:cs typeface="Overpass Light"/>
              </a:rPr>
              <a:t>Halcyon pursues minimalism, meaningful results</a:t>
            </a:r>
            <a:endParaRPr sz="1600">
              <a:solidFill>
                <a:schemeClr val="dk2"/>
              </a:solidFill>
              <a:latin typeface="Overpass Light"/>
              <a:ea typeface="Overpass Light"/>
              <a:cs typeface="Overpass Light"/>
            </a:endParaRPr>
          </a:p>
        </p:txBody>
      </p:sp>
      <p:sp>
        <p:nvSpPr>
          <p:cNvPr id="8" name="Google Shape;370;p46" hidden="0"/>
          <p:cNvSpPr>
            <a:spLocks noAdjustHandles="0" noChangeArrowheads="0"/>
          </p:cNvSpPr>
          <p:nvPr isPhoto="0" userDrawn="0"/>
        </p:nvSpPr>
        <p:spPr bwMode="auto">
          <a:xfrm>
            <a:off x="551950" y="2101250"/>
            <a:ext cx="2107800" cy="1325099"/>
          </a:xfrm>
          <a:prstGeom prst="rect">
            <a:avLst/>
          </a:prstGeom>
          <a:noFill/>
          <a:ln>
            <a:noFill/>
          </a:ln>
        </p:spPr>
        <p:txBody>
          <a:bodyPr spcFirstLastPara="1" wrap="square" lIns="91425" tIns="91425" rIns="91425" bIns="91425" anchor="t" anchorCtr="0">
            <a:noAutofit/>
          </a:bodyPr>
          <a:lstStyle/>
          <a:p>
            <a:pPr marL="0" lvl="0" indent="0" algn="r">
              <a:spcBef>
                <a:spcPts val="0"/>
              </a:spcBef>
              <a:spcAft>
                <a:spcPts val="0"/>
              </a:spcAft>
              <a:buNone/>
              <a:defRPr/>
            </a:pPr>
            <a:r>
              <a:rPr lang="en" sz="1600">
                <a:solidFill>
                  <a:schemeClr val="dk2"/>
                </a:solidFill>
                <a:latin typeface="Overpass Light"/>
                <a:ea typeface="Overpass Light"/>
                <a:cs typeface="Overpass Light"/>
              </a:rPr>
              <a:t>Halcyon provides well sized buttons and diverse colours for greater interactivity </a:t>
            </a:r>
            <a:endParaRPr sz="1600">
              <a:solidFill>
                <a:schemeClr val="dk2"/>
              </a:solidFill>
              <a:latin typeface="Overpass Light"/>
              <a:ea typeface="Overpass Light"/>
              <a:cs typeface="Overpass Light"/>
            </a:endParaRPr>
          </a:p>
        </p:txBody>
      </p:sp>
      <p:grpSp>
        <p:nvGrpSpPr>
          <p:cNvPr id="9" name="Google Shape;371;p46" hidden="0"/>
          <p:cNvGrpSpPr/>
          <p:nvPr isPhoto="0" userDrawn="0"/>
        </p:nvGrpSpPr>
        <p:grpSpPr bwMode="auto">
          <a:xfrm>
            <a:off x="2847569" y="1081289"/>
            <a:ext cx="3448861" cy="3203237"/>
            <a:chOff x="2847569" y="1315089"/>
            <a:chExt cx="3448861" cy="3203237"/>
          </a:xfrm>
        </p:grpSpPr>
        <p:sp>
          <p:nvSpPr>
            <p:cNvPr id="10" name="Google Shape;372;p46" hidden="0"/>
            <p:cNvSpPr/>
            <p:nvPr isPhoto="0" userDrawn="0"/>
          </p:nvSpPr>
          <p:spPr bwMode="auto">
            <a:xfrm>
              <a:off x="3930095" y="1315089"/>
              <a:ext cx="1352352" cy="1315604"/>
            </a:xfrm>
            <a:custGeom>
              <a:avLst/>
              <a:gdLst/>
              <a:ahLst/>
              <a:cxnLst/>
              <a:rect l="l" t="t" r="r" b="b"/>
              <a:pathLst>
                <a:path w="5983" h="5821" fill="norm" stroke="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373;p46" hidden="0"/>
            <p:cNvSpPr/>
            <p:nvPr isPhoto="0" userDrawn="0"/>
          </p:nvSpPr>
          <p:spPr bwMode="auto">
            <a:xfrm>
              <a:off x="4163812" y="1504315"/>
              <a:ext cx="746811" cy="712384"/>
            </a:xfrm>
            <a:custGeom>
              <a:avLst/>
              <a:gdLst/>
              <a:ahLst/>
              <a:cxnLst/>
              <a:rect l="l" t="t" r="r" b="b"/>
              <a:pathLst>
                <a:path w="3304" h="3152" fill="norm" stroke="1"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rgbClr val="D9E9E9"/>
                </a:solidFill>
              </a:endParaRPr>
            </a:p>
          </p:txBody>
        </p:sp>
        <p:sp>
          <p:nvSpPr>
            <p:cNvPr id="12" name="Google Shape;374;p46" hidden="0"/>
            <p:cNvSpPr/>
            <p:nvPr isPhoto="0" userDrawn="0"/>
          </p:nvSpPr>
          <p:spPr bwMode="auto">
            <a:xfrm>
              <a:off x="4812753" y="2356089"/>
              <a:ext cx="1483677" cy="1316282"/>
            </a:xfrm>
            <a:custGeom>
              <a:avLst/>
              <a:gdLst/>
              <a:ahLst/>
              <a:cxnLst/>
              <a:rect l="l" t="t" r="r" b="b"/>
              <a:pathLst>
                <a:path w="6564" h="5824" fill="norm" stroke="1"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375;p46" hidden="0"/>
            <p:cNvSpPr/>
            <p:nvPr isPhoto="0" userDrawn="0"/>
          </p:nvSpPr>
          <p:spPr bwMode="auto">
            <a:xfrm>
              <a:off x="5174630" y="2566787"/>
              <a:ext cx="808744" cy="711479"/>
            </a:xfrm>
            <a:custGeom>
              <a:avLst/>
              <a:gdLst/>
              <a:ahLst/>
              <a:cxnLst/>
              <a:rect l="l" t="t" r="r" b="b"/>
              <a:pathLst>
                <a:path w="3578" h="3148" fill="norm" stroke="1"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rgbClr val="D9E9E9"/>
                </a:solidFill>
              </a:endParaRPr>
            </a:p>
          </p:txBody>
        </p:sp>
        <p:sp>
          <p:nvSpPr>
            <p:cNvPr id="14" name="Google Shape;376;p46" hidden="0"/>
            <p:cNvSpPr/>
            <p:nvPr isPhoto="0" userDrawn="0"/>
          </p:nvSpPr>
          <p:spPr bwMode="auto">
            <a:xfrm>
              <a:off x="3753112" y="3202721"/>
              <a:ext cx="1352126" cy="1315604"/>
            </a:xfrm>
            <a:custGeom>
              <a:avLst/>
              <a:gdLst/>
              <a:ahLst/>
              <a:cxnLst/>
              <a:rect l="l" t="t" r="r" b="b"/>
              <a:pathLst>
                <a:path w="5982" h="5821" fill="norm" stroke="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377;p46" hidden="0"/>
            <p:cNvSpPr/>
            <p:nvPr isPhoto="0" userDrawn="0"/>
          </p:nvSpPr>
          <p:spPr bwMode="auto">
            <a:xfrm>
              <a:off x="4126291" y="3604397"/>
              <a:ext cx="782751" cy="711932"/>
            </a:xfrm>
            <a:custGeom>
              <a:avLst/>
              <a:gdLst/>
              <a:ahLst/>
              <a:cxnLst/>
              <a:rect l="l" t="t" r="r" b="b"/>
              <a:pathLst>
                <a:path w="3463" h="3150" fill="norm" stroke="1"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rgbClr val="D9E9E9"/>
                </a:solidFill>
              </a:endParaRPr>
            </a:p>
          </p:txBody>
        </p:sp>
        <p:sp>
          <p:nvSpPr>
            <p:cNvPr id="16" name="Google Shape;378;p46" hidden="0"/>
            <p:cNvSpPr/>
            <p:nvPr isPhoto="0" userDrawn="0"/>
          </p:nvSpPr>
          <p:spPr bwMode="auto">
            <a:xfrm>
              <a:off x="2847569" y="2137199"/>
              <a:ext cx="1355065" cy="1309050"/>
            </a:xfrm>
            <a:custGeom>
              <a:avLst/>
              <a:gdLst/>
              <a:ahLst/>
              <a:cxnLst/>
              <a:rect l="l" t="t" r="r" b="b"/>
              <a:pathLst>
                <a:path w="5995" h="5792" fill="norm" stroke="1"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379;p46" hidden="0"/>
            <p:cNvSpPr/>
            <p:nvPr isPhoto="0" userDrawn="0"/>
          </p:nvSpPr>
          <p:spPr bwMode="auto">
            <a:xfrm>
              <a:off x="3061170" y="2513788"/>
              <a:ext cx="782751" cy="712384"/>
            </a:xfrm>
            <a:custGeom>
              <a:avLst/>
              <a:gdLst/>
              <a:ahLst/>
              <a:cxnLst/>
              <a:rect l="l" t="t" r="r" b="b"/>
              <a:pathLst>
                <a:path w="3463" h="3152" fill="norm" stroke="1"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D9E9E9"/>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rgbClr val="D9E9E9"/>
                </a:solidFill>
              </a:endParaRPr>
            </a:p>
          </p:txBody>
        </p:sp>
      </p:grpSp>
      <p:sp>
        <p:nvSpPr>
          <p:cNvPr id="18" name="Google Shape;380;p46" hidden="0"/>
          <p:cNvSpPr/>
          <p:nvPr isPhoto="0" userDrawn="0"/>
        </p:nvSpPr>
        <p:spPr bwMode="auto">
          <a:xfrm>
            <a:off x="4438819" y="1500905"/>
            <a:ext cx="266373" cy="264207"/>
          </a:xfrm>
          <a:custGeom>
            <a:avLst/>
            <a:gdLst/>
            <a:ahLst/>
            <a:cxnLst/>
            <a:rect l="l" t="t" r="r" b="b"/>
            <a:pathLst>
              <a:path w="12791" h="12687" fill="norm" stroke="1" extrusionOk="0">
                <a:moveTo>
                  <a:pt x="2986" y="7684"/>
                </a:moveTo>
                <a:cubicBezTo>
                  <a:pt x="4110" y="7684"/>
                  <a:pt x="5072" y="8568"/>
                  <a:pt x="5072" y="9751"/>
                </a:cubicBezTo>
                <a:cubicBezTo>
                  <a:pt x="5072" y="10727"/>
                  <a:pt x="4474" y="11484"/>
                  <a:pt x="3623" y="11736"/>
                </a:cubicBezTo>
                <a:cubicBezTo>
                  <a:pt x="3405" y="11810"/>
                  <a:pt x="3185" y="11846"/>
                  <a:pt x="2971" y="11846"/>
                </a:cubicBezTo>
                <a:cubicBezTo>
                  <a:pt x="2101" y="11846"/>
                  <a:pt x="1311" y="11265"/>
                  <a:pt x="1008" y="10381"/>
                </a:cubicBezTo>
                <a:cubicBezTo>
                  <a:pt x="662" y="9278"/>
                  <a:pt x="1292" y="8113"/>
                  <a:pt x="2394" y="7766"/>
                </a:cubicBezTo>
                <a:cubicBezTo>
                  <a:pt x="2594" y="7710"/>
                  <a:pt x="2792" y="7684"/>
                  <a:pt x="2986" y="7684"/>
                </a:cubicBezTo>
                <a:close/>
                <a:moveTo>
                  <a:pt x="9886" y="7696"/>
                </a:moveTo>
                <a:cubicBezTo>
                  <a:pt x="10161" y="7696"/>
                  <a:pt x="10441" y="7749"/>
                  <a:pt x="10712" y="7861"/>
                </a:cubicBezTo>
                <a:cubicBezTo>
                  <a:pt x="11468" y="8176"/>
                  <a:pt x="11972" y="8869"/>
                  <a:pt x="11972" y="9751"/>
                </a:cubicBezTo>
                <a:cubicBezTo>
                  <a:pt x="11972" y="10696"/>
                  <a:pt x="11373" y="11484"/>
                  <a:pt x="10523" y="11736"/>
                </a:cubicBezTo>
                <a:cubicBezTo>
                  <a:pt x="10305" y="11810"/>
                  <a:pt x="10085" y="11846"/>
                  <a:pt x="9870" y="11846"/>
                </a:cubicBezTo>
                <a:cubicBezTo>
                  <a:pt x="9001" y="11846"/>
                  <a:pt x="8211" y="11265"/>
                  <a:pt x="7908" y="10381"/>
                </a:cubicBezTo>
                <a:cubicBezTo>
                  <a:pt x="7750" y="9940"/>
                  <a:pt x="7782" y="9436"/>
                  <a:pt x="8002" y="8963"/>
                </a:cubicBezTo>
                <a:cubicBezTo>
                  <a:pt x="8309" y="8162"/>
                  <a:pt x="9073" y="7696"/>
                  <a:pt x="9886" y="7696"/>
                </a:cubicBezTo>
                <a:close/>
                <a:moveTo>
                  <a:pt x="2151" y="1"/>
                </a:moveTo>
                <a:cubicBezTo>
                  <a:pt x="1058" y="1"/>
                  <a:pt x="63" y="900"/>
                  <a:pt x="63" y="2064"/>
                </a:cubicBezTo>
                <a:lnTo>
                  <a:pt x="63" y="9593"/>
                </a:lnTo>
                <a:cubicBezTo>
                  <a:pt x="0" y="10633"/>
                  <a:pt x="504" y="11578"/>
                  <a:pt x="1323" y="12177"/>
                </a:cubicBezTo>
                <a:cubicBezTo>
                  <a:pt x="1822" y="12521"/>
                  <a:pt x="2387" y="12686"/>
                  <a:pt x="2947" y="12686"/>
                </a:cubicBezTo>
                <a:cubicBezTo>
                  <a:pt x="3874" y="12686"/>
                  <a:pt x="4786" y="12233"/>
                  <a:pt x="5356" y="11389"/>
                </a:cubicBezTo>
                <a:cubicBezTo>
                  <a:pt x="5671" y="10916"/>
                  <a:pt x="5860" y="10381"/>
                  <a:pt x="5860" y="9782"/>
                </a:cubicBezTo>
                <a:cubicBezTo>
                  <a:pt x="5860" y="9625"/>
                  <a:pt x="6018" y="9467"/>
                  <a:pt x="6207" y="9373"/>
                </a:cubicBezTo>
                <a:cubicBezTo>
                  <a:pt x="6270" y="9357"/>
                  <a:pt x="6340" y="9349"/>
                  <a:pt x="6411" y="9349"/>
                </a:cubicBezTo>
                <a:cubicBezTo>
                  <a:pt x="6482" y="9349"/>
                  <a:pt x="6553" y="9357"/>
                  <a:pt x="6616" y="9373"/>
                </a:cubicBezTo>
                <a:cubicBezTo>
                  <a:pt x="6805" y="9467"/>
                  <a:pt x="6963" y="9625"/>
                  <a:pt x="6963" y="9782"/>
                </a:cubicBezTo>
                <a:cubicBezTo>
                  <a:pt x="6963" y="10759"/>
                  <a:pt x="7467" y="11641"/>
                  <a:pt x="8223" y="12177"/>
                </a:cubicBezTo>
                <a:cubicBezTo>
                  <a:pt x="8709" y="12521"/>
                  <a:pt x="9272" y="12686"/>
                  <a:pt x="9833" y="12686"/>
                </a:cubicBezTo>
                <a:cubicBezTo>
                  <a:pt x="10762" y="12686"/>
                  <a:pt x="11686" y="12233"/>
                  <a:pt x="12256" y="11389"/>
                </a:cubicBezTo>
                <a:cubicBezTo>
                  <a:pt x="12602" y="10885"/>
                  <a:pt x="12791" y="10223"/>
                  <a:pt x="12728" y="9530"/>
                </a:cubicBezTo>
                <a:cubicBezTo>
                  <a:pt x="12791" y="9467"/>
                  <a:pt x="12791" y="9971"/>
                  <a:pt x="12791" y="2064"/>
                </a:cubicBezTo>
                <a:cubicBezTo>
                  <a:pt x="12791" y="1780"/>
                  <a:pt x="12760" y="1497"/>
                  <a:pt x="12634" y="1276"/>
                </a:cubicBezTo>
                <a:cubicBezTo>
                  <a:pt x="12310" y="458"/>
                  <a:pt x="11539" y="8"/>
                  <a:pt x="10750" y="8"/>
                </a:cubicBezTo>
                <a:cubicBezTo>
                  <a:pt x="10232" y="8"/>
                  <a:pt x="9706" y="202"/>
                  <a:pt x="9294" y="614"/>
                </a:cubicBezTo>
                <a:cubicBezTo>
                  <a:pt x="9137" y="772"/>
                  <a:pt x="9137" y="1024"/>
                  <a:pt x="9294" y="1182"/>
                </a:cubicBezTo>
                <a:cubicBezTo>
                  <a:pt x="9373" y="1260"/>
                  <a:pt x="9483" y="1300"/>
                  <a:pt x="9593" y="1300"/>
                </a:cubicBezTo>
                <a:cubicBezTo>
                  <a:pt x="9704" y="1300"/>
                  <a:pt x="9814" y="1260"/>
                  <a:pt x="9893" y="1182"/>
                </a:cubicBezTo>
                <a:cubicBezTo>
                  <a:pt x="10140" y="935"/>
                  <a:pt x="10448" y="819"/>
                  <a:pt x="10752" y="819"/>
                </a:cubicBezTo>
                <a:cubicBezTo>
                  <a:pt x="11263" y="819"/>
                  <a:pt x="11763" y="1144"/>
                  <a:pt x="11940" y="1717"/>
                </a:cubicBezTo>
                <a:cubicBezTo>
                  <a:pt x="11972" y="1812"/>
                  <a:pt x="11972" y="1938"/>
                  <a:pt x="11972" y="2064"/>
                </a:cubicBezTo>
                <a:lnTo>
                  <a:pt x="11972" y="7766"/>
                </a:lnTo>
                <a:cubicBezTo>
                  <a:pt x="11389" y="7183"/>
                  <a:pt x="10644" y="6907"/>
                  <a:pt x="9909" y="6907"/>
                </a:cubicBezTo>
                <a:cubicBezTo>
                  <a:pt x="8779" y="6907"/>
                  <a:pt x="7673" y="7559"/>
                  <a:pt x="7215" y="8743"/>
                </a:cubicBezTo>
                <a:cubicBezTo>
                  <a:pt x="6994" y="8617"/>
                  <a:pt x="6750" y="8554"/>
                  <a:pt x="6494" y="8554"/>
                </a:cubicBezTo>
                <a:cubicBezTo>
                  <a:pt x="6238" y="8554"/>
                  <a:pt x="5970" y="8617"/>
                  <a:pt x="5702" y="8743"/>
                </a:cubicBezTo>
                <a:cubicBezTo>
                  <a:pt x="5513" y="8207"/>
                  <a:pt x="5135" y="7735"/>
                  <a:pt x="4600" y="7388"/>
                </a:cubicBezTo>
                <a:cubicBezTo>
                  <a:pt x="4117" y="7053"/>
                  <a:pt x="3560" y="6889"/>
                  <a:pt x="3001" y="6889"/>
                </a:cubicBezTo>
                <a:cubicBezTo>
                  <a:pt x="2248" y="6889"/>
                  <a:pt x="1493" y="7187"/>
                  <a:pt x="914" y="7766"/>
                </a:cubicBezTo>
                <a:lnTo>
                  <a:pt x="914" y="2064"/>
                </a:lnTo>
                <a:cubicBezTo>
                  <a:pt x="914" y="1340"/>
                  <a:pt x="1486" y="814"/>
                  <a:pt x="2132" y="814"/>
                </a:cubicBezTo>
                <a:cubicBezTo>
                  <a:pt x="2301" y="814"/>
                  <a:pt x="2476" y="851"/>
                  <a:pt x="2646" y="929"/>
                </a:cubicBezTo>
                <a:cubicBezTo>
                  <a:pt x="2804" y="992"/>
                  <a:pt x="2899" y="1087"/>
                  <a:pt x="3025" y="1182"/>
                </a:cubicBezTo>
                <a:cubicBezTo>
                  <a:pt x="3103" y="1260"/>
                  <a:pt x="3214" y="1300"/>
                  <a:pt x="3324" y="1300"/>
                </a:cubicBezTo>
                <a:cubicBezTo>
                  <a:pt x="3434" y="1300"/>
                  <a:pt x="3544" y="1260"/>
                  <a:pt x="3623" y="1182"/>
                </a:cubicBezTo>
                <a:cubicBezTo>
                  <a:pt x="3781" y="1024"/>
                  <a:pt x="3781" y="772"/>
                  <a:pt x="3623" y="614"/>
                </a:cubicBezTo>
                <a:cubicBezTo>
                  <a:pt x="3434" y="394"/>
                  <a:pt x="3214" y="236"/>
                  <a:pt x="2962" y="173"/>
                </a:cubicBezTo>
                <a:cubicBezTo>
                  <a:pt x="2694" y="55"/>
                  <a:pt x="2420" y="1"/>
                  <a:pt x="2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381;p46" hidden="0"/>
          <p:cNvSpPr/>
          <p:nvPr isPhoto="0" userDrawn="0"/>
        </p:nvSpPr>
        <p:spPr bwMode="auto">
          <a:xfrm>
            <a:off x="5527858" y="2591393"/>
            <a:ext cx="164039" cy="263769"/>
          </a:xfrm>
          <a:custGeom>
            <a:avLst/>
            <a:gdLst/>
            <a:ahLst/>
            <a:cxnLst/>
            <a:rect l="l" t="t" r="r" b="b"/>
            <a:pathLst>
              <a:path w="7877" h="12666" fill="norm" stroke="1" extrusionOk="0">
                <a:moveTo>
                  <a:pt x="6491" y="788"/>
                </a:moveTo>
                <a:cubicBezTo>
                  <a:pt x="6743" y="788"/>
                  <a:pt x="6900" y="977"/>
                  <a:pt x="6932" y="1197"/>
                </a:cubicBezTo>
                <a:cubicBezTo>
                  <a:pt x="6869" y="1449"/>
                  <a:pt x="6711" y="1607"/>
                  <a:pt x="6459" y="1607"/>
                </a:cubicBezTo>
                <a:lnTo>
                  <a:pt x="5640" y="1607"/>
                </a:lnTo>
                <a:cubicBezTo>
                  <a:pt x="5388" y="1607"/>
                  <a:pt x="5230" y="1827"/>
                  <a:pt x="5230" y="2017"/>
                </a:cubicBezTo>
                <a:cubicBezTo>
                  <a:pt x="5230" y="2237"/>
                  <a:pt x="5451" y="2458"/>
                  <a:pt x="5640" y="2458"/>
                </a:cubicBezTo>
                <a:lnTo>
                  <a:pt x="6081" y="2458"/>
                </a:lnTo>
                <a:lnTo>
                  <a:pt x="6081" y="4379"/>
                </a:lnTo>
                <a:lnTo>
                  <a:pt x="1922" y="4379"/>
                </a:lnTo>
                <a:lnTo>
                  <a:pt x="1922" y="2458"/>
                </a:lnTo>
                <a:lnTo>
                  <a:pt x="2364" y="2458"/>
                </a:lnTo>
                <a:cubicBezTo>
                  <a:pt x="2616" y="2458"/>
                  <a:pt x="2805" y="2237"/>
                  <a:pt x="2805" y="2017"/>
                </a:cubicBezTo>
                <a:cubicBezTo>
                  <a:pt x="2805" y="1764"/>
                  <a:pt x="2616" y="1607"/>
                  <a:pt x="2364" y="1607"/>
                </a:cubicBezTo>
                <a:lnTo>
                  <a:pt x="1544" y="1607"/>
                </a:lnTo>
                <a:cubicBezTo>
                  <a:pt x="1292" y="1607"/>
                  <a:pt x="1135" y="1418"/>
                  <a:pt x="1135" y="1197"/>
                </a:cubicBezTo>
                <a:cubicBezTo>
                  <a:pt x="1135" y="945"/>
                  <a:pt x="1355" y="788"/>
                  <a:pt x="1544" y="788"/>
                </a:cubicBezTo>
                <a:close/>
                <a:moveTo>
                  <a:pt x="6018" y="5135"/>
                </a:moveTo>
                <a:lnTo>
                  <a:pt x="6018" y="9641"/>
                </a:lnTo>
                <a:cubicBezTo>
                  <a:pt x="6018" y="10901"/>
                  <a:pt x="5136" y="11815"/>
                  <a:pt x="3970" y="11815"/>
                </a:cubicBezTo>
                <a:cubicBezTo>
                  <a:pt x="2994" y="11815"/>
                  <a:pt x="2143" y="11090"/>
                  <a:pt x="1985" y="10176"/>
                </a:cubicBezTo>
                <a:lnTo>
                  <a:pt x="3151" y="10176"/>
                </a:lnTo>
                <a:cubicBezTo>
                  <a:pt x="3403" y="10176"/>
                  <a:pt x="3561" y="9956"/>
                  <a:pt x="3561" y="9735"/>
                </a:cubicBezTo>
                <a:cubicBezTo>
                  <a:pt x="3561" y="9483"/>
                  <a:pt x="3340" y="9326"/>
                  <a:pt x="3151" y="9326"/>
                </a:cubicBezTo>
                <a:lnTo>
                  <a:pt x="1891" y="9326"/>
                </a:lnTo>
                <a:lnTo>
                  <a:pt x="1891" y="8507"/>
                </a:lnTo>
                <a:lnTo>
                  <a:pt x="3151" y="8507"/>
                </a:lnTo>
                <a:cubicBezTo>
                  <a:pt x="3403" y="8507"/>
                  <a:pt x="3561" y="8317"/>
                  <a:pt x="3561" y="8065"/>
                </a:cubicBezTo>
                <a:cubicBezTo>
                  <a:pt x="3561" y="7845"/>
                  <a:pt x="3340" y="7656"/>
                  <a:pt x="3151" y="7656"/>
                </a:cubicBezTo>
                <a:lnTo>
                  <a:pt x="1891" y="7656"/>
                </a:lnTo>
                <a:lnTo>
                  <a:pt x="1891" y="6805"/>
                </a:lnTo>
                <a:lnTo>
                  <a:pt x="3151" y="6805"/>
                </a:lnTo>
                <a:cubicBezTo>
                  <a:pt x="3403" y="6805"/>
                  <a:pt x="3561" y="6616"/>
                  <a:pt x="3561" y="6396"/>
                </a:cubicBezTo>
                <a:cubicBezTo>
                  <a:pt x="3561" y="6144"/>
                  <a:pt x="3340" y="5955"/>
                  <a:pt x="3151" y="5955"/>
                </a:cubicBezTo>
                <a:lnTo>
                  <a:pt x="1891" y="5955"/>
                </a:lnTo>
                <a:lnTo>
                  <a:pt x="1891" y="5135"/>
                </a:lnTo>
                <a:close/>
                <a:moveTo>
                  <a:pt x="1513" y="0"/>
                </a:moveTo>
                <a:cubicBezTo>
                  <a:pt x="1072" y="0"/>
                  <a:pt x="725" y="189"/>
                  <a:pt x="473" y="567"/>
                </a:cubicBezTo>
                <a:cubicBezTo>
                  <a:pt x="1" y="1229"/>
                  <a:pt x="316" y="2143"/>
                  <a:pt x="1103" y="2395"/>
                </a:cubicBezTo>
                <a:lnTo>
                  <a:pt x="1103" y="9767"/>
                </a:lnTo>
                <a:cubicBezTo>
                  <a:pt x="1103" y="11422"/>
                  <a:pt x="2503" y="12666"/>
                  <a:pt x="4038" y="12666"/>
                </a:cubicBezTo>
                <a:cubicBezTo>
                  <a:pt x="4402" y="12666"/>
                  <a:pt x="4774" y="12596"/>
                  <a:pt x="5136" y="12445"/>
                </a:cubicBezTo>
                <a:cubicBezTo>
                  <a:pt x="6176" y="12004"/>
                  <a:pt x="6900" y="10964"/>
                  <a:pt x="6900" y="9767"/>
                </a:cubicBezTo>
                <a:lnTo>
                  <a:pt x="6900" y="2395"/>
                </a:lnTo>
                <a:cubicBezTo>
                  <a:pt x="7121" y="2332"/>
                  <a:pt x="7373" y="2174"/>
                  <a:pt x="7530" y="1922"/>
                </a:cubicBezTo>
                <a:cubicBezTo>
                  <a:pt x="7877" y="1355"/>
                  <a:pt x="7719" y="599"/>
                  <a:pt x="7184" y="189"/>
                </a:cubicBezTo>
                <a:cubicBezTo>
                  <a:pt x="6963" y="95"/>
                  <a:pt x="6743" y="0"/>
                  <a:pt x="6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382;p46" hidden="0"/>
          <p:cNvSpPr/>
          <p:nvPr isPhoto="0" userDrawn="0"/>
        </p:nvSpPr>
        <p:spPr bwMode="auto">
          <a:xfrm>
            <a:off x="4476842" y="3655935"/>
            <a:ext cx="190299" cy="262457"/>
          </a:xfrm>
          <a:custGeom>
            <a:avLst/>
            <a:gdLst/>
            <a:ahLst/>
            <a:cxnLst/>
            <a:rect l="l" t="t" r="r" b="b"/>
            <a:pathLst>
              <a:path w="9138" h="12603" fill="norm" stroke="1" extrusionOk="0">
                <a:moveTo>
                  <a:pt x="5420" y="788"/>
                </a:moveTo>
                <a:cubicBezTo>
                  <a:pt x="7026" y="788"/>
                  <a:pt x="8287" y="2080"/>
                  <a:pt x="8287" y="3655"/>
                </a:cubicBezTo>
                <a:lnTo>
                  <a:pt x="8287" y="4978"/>
                </a:lnTo>
                <a:lnTo>
                  <a:pt x="5829" y="4978"/>
                </a:lnTo>
                <a:lnTo>
                  <a:pt x="5829" y="3718"/>
                </a:lnTo>
                <a:cubicBezTo>
                  <a:pt x="5829" y="3151"/>
                  <a:pt x="5451" y="2710"/>
                  <a:pt x="4979" y="2521"/>
                </a:cubicBezTo>
                <a:lnTo>
                  <a:pt x="4979" y="788"/>
                </a:lnTo>
                <a:close/>
                <a:moveTo>
                  <a:pt x="4159" y="882"/>
                </a:moveTo>
                <a:lnTo>
                  <a:pt x="4159" y="2615"/>
                </a:lnTo>
                <a:cubicBezTo>
                  <a:pt x="3687" y="2773"/>
                  <a:pt x="3340" y="3245"/>
                  <a:pt x="3340" y="3781"/>
                </a:cubicBezTo>
                <a:lnTo>
                  <a:pt x="3340" y="5041"/>
                </a:lnTo>
                <a:lnTo>
                  <a:pt x="851" y="5041"/>
                </a:lnTo>
                <a:lnTo>
                  <a:pt x="851" y="3749"/>
                </a:lnTo>
                <a:cubicBezTo>
                  <a:pt x="851" y="2143"/>
                  <a:pt x="2175" y="882"/>
                  <a:pt x="3781" y="882"/>
                </a:cubicBezTo>
                <a:close/>
                <a:moveTo>
                  <a:pt x="4569" y="3308"/>
                </a:moveTo>
                <a:cubicBezTo>
                  <a:pt x="4790" y="3308"/>
                  <a:pt x="4947" y="3497"/>
                  <a:pt x="4947" y="3749"/>
                </a:cubicBezTo>
                <a:lnTo>
                  <a:pt x="4947" y="5388"/>
                </a:lnTo>
                <a:cubicBezTo>
                  <a:pt x="4947" y="5620"/>
                  <a:pt x="4736" y="5830"/>
                  <a:pt x="4504" y="5830"/>
                </a:cubicBezTo>
                <a:cubicBezTo>
                  <a:pt x="4453" y="5830"/>
                  <a:pt x="4400" y="5820"/>
                  <a:pt x="4348" y="5797"/>
                </a:cubicBezTo>
                <a:cubicBezTo>
                  <a:pt x="4191" y="5703"/>
                  <a:pt x="4128" y="5608"/>
                  <a:pt x="4128" y="5388"/>
                </a:cubicBezTo>
                <a:lnTo>
                  <a:pt x="4128" y="3718"/>
                </a:lnTo>
                <a:cubicBezTo>
                  <a:pt x="4159" y="3466"/>
                  <a:pt x="4348" y="3308"/>
                  <a:pt x="4569" y="3308"/>
                </a:cubicBezTo>
                <a:close/>
                <a:moveTo>
                  <a:pt x="8287" y="5797"/>
                </a:moveTo>
                <a:lnTo>
                  <a:pt x="8287" y="8948"/>
                </a:lnTo>
                <a:cubicBezTo>
                  <a:pt x="8287" y="10554"/>
                  <a:pt x="6995" y="11815"/>
                  <a:pt x="5420" y="11815"/>
                </a:cubicBezTo>
                <a:lnTo>
                  <a:pt x="3781" y="11815"/>
                </a:lnTo>
                <a:cubicBezTo>
                  <a:pt x="2143" y="11815"/>
                  <a:pt x="883" y="10523"/>
                  <a:pt x="851" y="8948"/>
                </a:cubicBezTo>
                <a:lnTo>
                  <a:pt x="851" y="5797"/>
                </a:lnTo>
                <a:lnTo>
                  <a:pt x="3403" y="5797"/>
                </a:lnTo>
                <a:cubicBezTo>
                  <a:pt x="3498" y="6018"/>
                  <a:pt x="3655" y="6270"/>
                  <a:pt x="3876" y="6427"/>
                </a:cubicBezTo>
                <a:cubicBezTo>
                  <a:pt x="4098" y="6579"/>
                  <a:pt x="4340" y="6649"/>
                  <a:pt x="4575" y="6649"/>
                </a:cubicBezTo>
                <a:cubicBezTo>
                  <a:pt x="5073" y="6649"/>
                  <a:pt x="5542" y="6332"/>
                  <a:pt x="5735" y="5797"/>
                </a:cubicBezTo>
                <a:close/>
                <a:moveTo>
                  <a:pt x="3750" y="0"/>
                </a:moveTo>
                <a:cubicBezTo>
                  <a:pt x="1702" y="0"/>
                  <a:pt x="1" y="1670"/>
                  <a:pt x="1" y="3718"/>
                </a:cubicBezTo>
                <a:lnTo>
                  <a:pt x="1" y="8885"/>
                </a:lnTo>
                <a:cubicBezTo>
                  <a:pt x="1" y="10932"/>
                  <a:pt x="1639" y="12602"/>
                  <a:pt x="3750" y="12602"/>
                </a:cubicBezTo>
                <a:lnTo>
                  <a:pt x="5388" y="12602"/>
                </a:lnTo>
                <a:cubicBezTo>
                  <a:pt x="7436" y="12602"/>
                  <a:pt x="9137" y="10964"/>
                  <a:pt x="9074" y="8885"/>
                </a:cubicBezTo>
                <a:lnTo>
                  <a:pt x="9074" y="3686"/>
                </a:lnTo>
                <a:cubicBezTo>
                  <a:pt x="9137" y="1670"/>
                  <a:pt x="7467" y="0"/>
                  <a:pt x="5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383;p46" hidden="0"/>
          <p:cNvSpPr/>
          <p:nvPr isPhoto="0" userDrawn="0"/>
        </p:nvSpPr>
        <p:spPr bwMode="auto">
          <a:xfrm>
            <a:off x="3320254" y="2550044"/>
            <a:ext cx="265081" cy="265748"/>
          </a:xfrm>
          <a:custGeom>
            <a:avLst/>
            <a:gdLst/>
            <a:ahLst/>
            <a:cxnLst/>
            <a:rect l="l" t="t" r="r" b="b"/>
            <a:pathLst>
              <a:path w="12729" h="12761" fill="norm" stroke="1" extrusionOk="0">
                <a:moveTo>
                  <a:pt x="10595" y="882"/>
                </a:moveTo>
                <a:cubicBezTo>
                  <a:pt x="11081" y="882"/>
                  <a:pt x="11558" y="1164"/>
                  <a:pt x="11752" y="1647"/>
                </a:cubicBezTo>
                <a:cubicBezTo>
                  <a:pt x="11941" y="2120"/>
                  <a:pt x="11846" y="2624"/>
                  <a:pt x="11500" y="3033"/>
                </a:cubicBezTo>
                <a:lnTo>
                  <a:pt x="11374" y="3128"/>
                </a:lnTo>
                <a:lnTo>
                  <a:pt x="9609" y="1363"/>
                </a:lnTo>
                <a:lnTo>
                  <a:pt x="9735" y="1237"/>
                </a:lnTo>
                <a:cubicBezTo>
                  <a:pt x="9979" y="994"/>
                  <a:pt x="10288" y="882"/>
                  <a:pt x="10595" y="882"/>
                </a:cubicBezTo>
                <a:close/>
                <a:moveTo>
                  <a:pt x="9011" y="1899"/>
                </a:moveTo>
                <a:lnTo>
                  <a:pt x="10807" y="3695"/>
                </a:lnTo>
                <a:lnTo>
                  <a:pt x="7656" y="6845"/>
                </a:lnTo>
                <a:lnTo>
                  <a:pt x="5860" y="5049"/>
                </a:lnTo>
                <a:lnTo>
                  <a:pt x="9011" y="1899"/>
                </a:lnTo>
                <a:close/>
                <a:moveTo>
                  <a:pt x="5293" y="5648"/>
                </a:moveTo>
                <a:lnTo>
                  <a:pt x="7057" y="7444"/>
                </a:lnTo>
                <a:lnTo>
                  <a:pt x="4065" y="10437"/>
                </a:lnTo>
                <a:lnTo>
                  <a:pt x="2300" y="8641"/>
                </a:lnTo>
                <a:lnTo>
                  <a:pt x="5293" y="5648"/>
                </a:lnTo>
                <a:close/>
                <a:moveTo>
                  <a:pt x="2017" y="9523"/>
                </a:moveTo>
                <a:lnTo>
                  <a:pt x="3245" y="10752"/>
                </a:lnTo>
                <a:lnTo>
                  <a:pt x="1733" y="11004"/>
                </a:lnTo>
                <a:lnTo>
                  <a:pt x="2017" y="9523"/>
                </a:lnTo>
                <a:close/>
                <a:moveTo>
                  <a:pt x="7762" y="1"/>
                </a:moveTo>
                <a:cubicBezTo>
                  <a:pt x="7443" y="1"/>
                  <a:pt x="7120" y="119"/>
                  <a:pt x="6868" y="355"/>
                </a:cubicBezTo>
                <a:lnTo>
                  <a:pt x="4569" y="2624"/>
                </a:lnTo>
                <a:cubicBezTo>
                  <a:pt x="4411" y="2781"/>
                  <a:pt x="4411" y="3065"/>
                  <a:pt x="4569" y="3222"/>
                </a:cubicBezTo>
                <a:cubicBezTo>
                  <a:pt x="4647" y="3301"/>
                  <a:pt x="4758" y="3340"/>
                  <a:pt x="4868" y="3340"/>
                </a:cubicBezTo>
                <a:cubicBezTo>
                  <a:pt x="4978" y="3340"/>
                  <a:pt x="5088" y="3301"/>
                  <a:pt x="5167" y="3222"/>
                </a:cubicBezTo>
                <a:lnTo>
                  <a:pt x="7436" y="922"/>
                </a:lnTo>
                <a:cubicBezTo>
                  <a:pt x="7514" y="844"/>
                  <a:pt x="7625" y="804"/>
                  <a:pt x="7735" y="804"/>
                </a:cubicBezTo>
                <a:cubicBezTo>
                  <a:pt x="7845" y="804"/>
                  <a:pt x="7955" y="844"/>
                  <a:pt x="8034" y="922"/>
                </a:cubicBezTo>
                <a:lnTo>
                  <a:pt x="8475" y="1363"/>
                </a:lnTo>
                <a:lnTo>
                  <a:pt x="5041" y="4797"/>
                </a:lnTo>
                <a:lnTo>
                  <a:pt x="1450" y="8389"/>
                </a:lnTo>
                <a:cubicBezTo>
                  <a:pt x="1418" y="8420"/>
                  <a:pt x="1387" y="8483"/>
                  <a:pt x="1355" y="8578"/>
                </a:cubicBezTo>
                <a:cubicBezTo>
                  <a:pt x="1355" y="8610"/>
                  <a:pt x="1387" y="8420"/>
                  <a:pt x="883" y="11319"/>
                </a:cubicBezTo>
                <a:lnTo>
                  <a:pt x="158" y="12044"/>
                </a:lnTo>
                <a:cubicBezTo>
                  <a:pt x="0" y="12201"/>
                  <a:pt x="0" y="12485"/>
                  <a:pt x="158" y="12642"/>
                </a:cubicBezTo>
                <a:cubicBezTo>
                  <a:pt x="237" y="12721"/>
                  <a:pt x="347" y="12760"/>
                  <a:pt x="457" y="12760"/>
                </a:cubicBezTo>
                <a:cubicBezTo>
                  <a:pt x="567" y="12760"/>
                  <a:pt x="678" y="12721"/>
                  <a:pt x="756" y="12642"/>
                </a:cubicBezTo>
                <a:lnTo>
                  <a:pt x="1450" y="11918"/>
                </a:lnTo>
                <a:cubicBezTo>
                  <a:pt x="1513" y="11918"/>
                  <a:pt x="4191" y="11445"/>
                  <a:pt x="4191" y="11445"/>
                </a:cubicBezTo>
                <a:cubicBezTo>
                  <a:pt x="4254" y="11445"/>
                  <a:pt x="4317" y="11413"/>
                  <a:pt x="4380" y="11382"/>
                </a:cubicBezTo>
                <a:lnTo>
                  <a:pt x="12130" y="3600"/>
                </a:lnTo>
                <a:cubicBezTo>
                  <a:pt x="12539" y="3222"/>
                  <a:pt x="12728" y="2718"/>
                  <a:pt x="12728" y="2151"/>
                </a:cubicBezTo>
                <a:cubicBezTo>
                  <a:pt x="12697" y="985"/>
                  <a:pt x="11783" y="72"/>
                  <a:pt x="10649" y="72"/>
                </a:cubicBezTo>
                <a:cubicBezTo>
                  <a:pt x="10082" y="72"/>
                  <a:pt x="9578" y="261"/>
                  <a:pt x="9168" y="670"/>
                </a:cubicBezTo>
                <a:lnTo>
                  <a:pt x="9074" y="765"/>
                </a:lnTo>
                <a:lnTo>
                  <a:pt x="8633" y="355"/>
                </a:lnTo>
                <a:cubicBezTo>
                  <a:pt x="8396" y="119"/>
                  <a:pt x="8081" y="1"/>
                  <a:pt x="77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384;p46" hidden="0"/>
          <p:cNvSpPr>
            <a:spLocks noAdjustHandles="0" noChangeArrowheads="0"/>
          </p:cNvSpPr>
          <p:nvPr isPhoto="0" userDrawn="0"/>
        </p:nvSpPr>
        <p:spPr bwMode="auto">
          <a:xfrm>
            <a:off x="1991013" y="3516092"/>
            <a:ext cx="1659600" cy="402300"/>
          </a:xfrm>
          <a:prstGeom prst="rect">
            <a:avLst/>
          </a:prstGeom>
          <a:solidFill>
            <a:srgbClr val="FFFFFF"/>
          </a:solidFill>
          <a:ln>
            <a:noFill/>
          </a:ln>
        </p:spPr>
        <p:txBody>
          <a:bodyPr spcFirstLastPara="1" wrap="square" lIns="91425" tIns="91425" rIns="91425" bIns="91425" anchor="ctr" anchorCtr="0">
            <a:noAutofit/>
          </a:bodyPr>
          <a:lstStyle/>
          <a:p>
            <a:pPr marL="0" lvl="0" indent="0" algn="r">
              <a:lnSpc>
                <a:spcPct val="114999"/>
              </a:lnSpc>
              <a:spcBef>
                <a:spcPts val="0"/>
              </a:spcBef>
              <a:spcAft>
                <a:spcPts val="0"/>
              </a:spcAft>
              <a:buNone/>
              <a:defRPr/>
            </a:pPr>
            <a:r>
              <a:rPr lang="en" sz="1800" b="1">
                <a:solidFill>
                  <a:schemeClr val="dk2"/>
                </a:solidFill>
                <a:latin typeface="Overpass"/>
                <a:ea typeface="Overpass"/>
                <a:cs typeface="Overpass"/>
              </a:rPr>
              <a:t>Security</a:t>
            </a:r>
            <a:endParaRPr sz="1800" b="1">
              <a:solidFill>
                <a:schemeClr val="dk2"/>
              </a:solidFill>
              <a:latin typeface="Overpass"/>
              <a:ea typeface="Overpass"/>
              <a:cs typeface="Overpass"/>
            </a:endParaRPr>
          </a:p>
        </p:txBody>
      </p:sp>
      <p:sp>
        <p:nvSpPr>
          <p:cNvPr id="23" name="Google Shape;385;p46" hidden="0"/>
          <p:cNvSpPr>
            <a:spLocks noAdjustHandles="0" noChangeArrowheads="0"/>
          </p:cNvSpPr>
          <p:nvPr isPhoto="0" userDrawn="0"/>
        </p:nvSpPr>
        <p:spPr bwMode="auto">
          <a:xfrm>
            <a:off x="6419350" y="2405899"/>
            <a:ext cx="1659600" cy="402300"/>
          </a:xfrm>
          <a:prstGeom prst="rect">
            <a:avLst/>
          </a:pr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en" sz="1800" b="1">
                <a:solidFill>
                  <a:schemeClr val="dk2"/>
                </a:solidFill>
                <a:latin typeface="Overpass"/>
                <a:ea typeface="Overpass"/>
                <a:cs typeface="Overpass"/>
              </a:rPr>
              <a:t>Performance</a:t>
            </a:r>
            <a:endParaRPr sz="1800" b="1">
              <a:solidFill>
                <a:schemeClr val="dk2"/>
              </a:solidFill>
              <a:latin typeface="Overpass"/>
              <a:ea typeface="Overpass"/>
              <a:cs typeface="Overpass"/>
            </a:endParaRPr>
          </a:p>
        </p:txBody>
      </p:sp>
      <p:sp>
        <p:nvSpPr>
          <p:cNvPr id="24" name="Google Shape;386;p46" hidden="0"/>
          <p:cNvSpPr>
            <a:spLocks noAdjustHandles="0" noChangeArrowheads="0"/>
          </p:cNvSpPr>
          <p:nvPr isPhoto="0" userDrawn="0"/>
        </p:nvSpPr>
        <p:spPr bwMode="auto">
          <a:xfrm>
            <a:off x="5379800" y="1096620"/>
            <a:ext cx="1659600" cy="402300"/>
          </a:xfrm>
          <a:prstGeom prst="rect">
            <a:avLst/>
          </a:pr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en" sz="1800" b="1">
                <a:solidFill>
                  <a:schemeClr val="dk2"/>
                </a:solidFill>
                <a:latin typeface="Overpass"/>
                <a:ea typeface="Overpass"/>
                <a:cs typeface="Overpass"/>
              </a:rPr>
              <a:t>Simplicity</a:t>
            </a:r>
            <a:endParaRPr sz="1800" b="1">
              <a:solidFill>
                <a:schemeClr val="dk2"/>
              </a:solidFill>
              <a:latin typeface="Overpass"/>
              <a:ea typeface="Overpass"/>
              <a:cs typeface="Overpass"/>
            </a:endParaRPr>
          </a:p>
        </p:txBody>
      </p:sp>
      <p:sp>
        <p:nvSpPr>
          <p:cNvPr id="25" name="Google Shape;387;p46" hidden="0"/>
          <p:cNvSpPr>
            <a:spLocks noAdjustHandles="0" noChangeArrowheads="0"/>
          </p:cNvSpPr>
          <p:nvPr isPhoto="0" userDrawn="0"/>
        </p:nvSpPr>
        <p:spPr bwMode="auto">
          <a:xfrm>
            <a:off x="1000159" y="1609200"/>
            <a:ext cx="1659600" cy="402300"/>
          </a:xfrm>
          <a:prstGeom prst="rect">
            <a:avLst/>
          </a:prstGeom>
          <a:solidFill>
            <a:srgbClr val="FFFFFF"/>
          </a:solidFill>
          <a:ln>
            <a:noFill/>
          </a:ln>
        </p:spPr>
        <p:txBody>
          <a:bodyPr spcFirstLastPara="1" wrap="square" lIns="91425" tIns="91425" rIns="91425" bIns="91425" anchor="ctr" anchorCtr="0">
            <a:noAutofit/>
          </a:bodyPr>
          <a:lstStyle/>
          <a:p>
            <a:pPr marL="0" lvl="0" indent="0" algn="r">
              <a:spcBef>
                <a:spcPts val="0"/>
              </a:spcBef>
              <a:spcAft>
                <a:spcPts val="0"/>
              </a:spcAft>
              <a:buNone/>
              <a:defRPr/>
            </a:pPr>
            <a:r>
              <a:rPr lang="en" sz="1800" b="1">
                <a:solidFill>
                  <a:schemeClr val="dk2"/>
                </a:solidFill>
                <a:latin typeface="Overpass"/>
                <a:ea typeface="Overpass"/>
                <a:cs typeface="Overpass"/>
              </a:rPr>
              <a:t>Usability</a:t>
            </a:r>
            <a:endParaRPr sz="1800" b="1">
              <a:solidFill>
                <a:schemeClr val="dk2"/>
              </a:solidFill>
              <a:latin typeface="Overpass"/>
              <a:ea typeface="Overpass"/>
              <a:cs typeface="Overpas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392;p47" hidden="0"/>
          <p:cNvSpPr>
            <a:spLocks noAdjustHandles="0" noChangeArrowheads="0"/>
          </p:cNvSpPr>
          <p:nvPr isPhoto="0" userDrawn="0">
            <p:ph type="title" hasCustomPrompt="0"/>
          </p:nvPr>
        </p:nvSpPr>
        <p:spPr bwMode="auto">
          <a:xfrm>
            <a:off x="517800" y="456600"/>
            <a:ext cx="8108399"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Benefits of using Halcyon</a:t>
            </a:r>
            <a:endParaRPr>
              <a:solidFill>
                <a:schemeClr val="dk2"/>
              </a:solidFill>
            </a:endParaRPr>
          </a:p>
        </p:txBody>
      </p:sp>
      <p:sp>
        <p:nvSpPr>
          <p:cNvPr id="5" name="Google Shape;393;p47" hidden="0"/>
          <p:cNvSpPr>
            <a:spLocks noAdjustHandles="0" noChangeArrowheads="0"/>
          </p:cNvSpPr>
          <p:nvPr isPhoto="0" userDrawn="0">
            <p:ph type="subTitle" idx="2" hasCustomPrompt="0"/>
          </p:nvPr>
        </p:nvSpPr>
        <p:spPr bwMode="auto">
          <a:xfrm>
            <a:off x="598525" y="3583225"/>
            <a:ext cx="2646000" cy="8589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r>
              <a:rPr lang="en"/>
              <a:t>Constant new suggestions to destress and maintain mental wellness</a:t>
            </a:r>
            <a:endParaRPr/>
          </a:p>
        </p:txBody>
      </p:sp>
      <p:sp>
        <p:nvSpPr>
          <p:cNvPr id="6" name="Google Shape;394;p47" hidden="0"/>
          <p:cNvSpPr>
            <a:spLocks noAdjustHandles="0" noChangeArrowheads="0"/>
          </p:cNvSpPr>
          <p:nvPr isPhoto="0" userDrawn="0">
            <p:ph type="subTitle" idx="4" hasCustomPrompt="0"/>
          </p:nvPr>
        </p:nvSpPr>
        <p:spPr bwMode="auto">
          <a:xfrm>
            <a:off x="430225" y="1871825"/>
            <a:ext cx="2814300" cy="1090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r>
              <a:rPr lang="en"/>
              <a:t>Allows for calendar/timetable input along with study groups and study progress monitoring</a:t>
            </a:r>
            <a:endParaRPr/>
          </a:p>
        </p:txBody>
      </p:sp>
      <p:sp>
        <p:nvSpPr>
          <p:cNvPr id="7" name="Google Shape;395;p47" hidden="0"/>
          <p:cNvSpPr>
            <a:spLocks noAdjustHandles="0" noChangeArrowheads="0"/>
          </p:cNvSpPr>
          <p:nvPr isPhoto="0" userDrawn="0">
            <p:ph type="subTitle" idx="6" hasCustomPrompt="0"/>
          </p:nvPr>
        </p:nvSpPr>
        <p:spPr bwMode="auto">
          <a:xfrm>
            <a:off x="5899400" y="1967700"/>
            <a:ext cx="2513100" cy="11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Study Progress allows users to better manage their time and balance their work and rest</a:t>
            </a:r>
            <a:endParaRPr/>
          </a:p>
          <a:p>
            <a:pPr marL="0" lvl="0" indent="0" algn="l">
              <a:spcBef>
                <a:spcPts val="0"/>
              </a:spcBef>
              <a:spcAft>
                <a:spcPts val="0"/>
              </a:spcAft>
              <a:buNone/>
              <a:defRPr/>
            </a:pPr>
            <a:endParaRPr/>
          </a:p>
        </p:txBody>
      </p:sp>
      <p:sp>
        <p:nvSpPr>
          <p:cNvPr id="8" name="Google Shape;396;p47" hidden="0"/>
          <p:cNvSpPr>
            <a:spLocks noAdjustHandles="0" noChangeArrowheads="0"/>
          </p:cNvSpPr>
          <p:nvPr isPhoto="0" userDrawn="0">
            <p:ph type="subTitle" idx="8" hasCustomPrompt="0"/>
          </p:nvPr>
        </p:nvSpPr>
        <p:spPr bwMode="auto">
          <a:xfrm>
            <a:off x="5899412" y="3583225"/>
            <a:ext cx="2513100" cy="618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Allow students to meet new people in a safe </a:t>
            </a:r>
            <a:r>
              <a:rPr lang="en"/>
              <a:t>environment</a:t>
            </a:r>
            <a:endParaRPr/>
          </a:p>
        </p:txBody>
      </p:sp>
      <p:sp>
        <p:nvSpPr>
          <p:cNvPr id="9" name="Google Shape;397;p47" hidden="0"/>
          <p:cNvSpPr/>
          <p:nvPr isPhoto="0" userDrawn="0"/>
        </p:nvSpPr>
        <p:spPr bwMode="auto">
          <a:xfrm>
            <a:off x="3460761" y="1602999"/>
            <a:ext cx="747300" cy="747300"/>
          </a:xfrm>
          <a:prstGeom prst="ellipse">
            <a:avLst/>
          </a:prstGeom>
          <a:solidFill>
            <a:srgbClr val="D9E9E9"/>
          </a:solidFill>
          <a:ln w="152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398;p47" hidden="0"/>
          <p:cNvSpPr/>
          <p:nvPr isPhoto="0" userDrawn="0"/>
        </p:nvSpPr>
        <p:spPr bwMode="auto">
          <a:xfrm>
            <a:off x="4935939" y="1602999"/>
            <a:ext cx="747300" cy="747300"/>
          </a:xfrm>
          <a:prstGeom prst="ellipse">
            <a:avLst/>
          </a:prstGeom>
          <a:solidFill>
            <a:srgbClr val="D9E9E9"/>
          </a:solidFill>
          <a:ln w="152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399;p47" hidden="0"/>
          <p:cNvSpPr/>
          <p:nvPr isPhoto="0" userDrawn="0"/>
        </p:nvSpPr>
        <p:spPr bwMode="auto">
          <a:xfrm>
            <a:off x="3460761" y="3201089"/>
            <a:ext cx="747300" cy="747300"/>
          </a:xfrm>
          <a:prstGeom prst="ellipse">
            <a:avLst/>
          </a:prstGeom>
          <a:solidFill>
            <a:srgbClr val="D9E9E9"/>
          </a:solidFill>
          <a:ln w="152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400;p47" hidden="0"/>
          <p:cNvSpPr/>
          <p:nvPr isPhoto="0" userDrawn="0"/>
        </p:nvSpPr>
        <p:spPr bwMode="auto">
          <a:xfrm>
            <a:off x="4935939" y="3201089"/>
            <a:ext cx="747300" cy="747300"/>
          </a:xfrm>
          <a:prstGeom prst="ellipse">
            <a:avLst/>
          </a:prstGeom>
          <a:solidFill>
            <a:srgbClr val="D9E9E9"/>
          </a:solidFill>
          <a:ln w="152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401;p47" hidden="0"/>
          <p:cNvSpPr/>
          <p:nvPr isPhoto="0" userDrawn="0"/>
        </p:nvSpPr>
        <p:spPr bwMode="auto">
          <a:xfrm>
            <a:off x="3696433" y="1842637"/>
            <a:ext cx="275968" cy="268009"/>
          </a:xfrm>
          <a:custGeom>
            <a:avLst/>
            <a:gdLst/>
            <a:ahLst/>
            <a:cxnLst/>
            <a:rect l="l" t="t" r="r" b="b"/>
            <a:pathLst>
              <a:path w="13107" h="12729" fill="norm" stroke="1" extrusionOk="0">
                <a:moveTo>
                  <a:pt x="10240" y="838"/>
                </a:moveTo>
                <a:cubicBezTo>
                  <a:pt x="10457" y="838"/>
                  <a:pt x="10681" y="882"/>
                  <a:pt x="10902" y="977"/>
                </a:cubicBezTo>
                <a:cubicBezTo>
                  <a:pt x="11752" y="1323"/>
                  <a:pt x="12130" y="2332"/>
                  <a:pt x="11784" y="3151"/>
                </a:cubicBezTo>
                <a:cubicBezTo>
                  <a:pt x="11505" y="3793"/>
                  <a:pt x="10877" y="4159"/>
                  <a:pt x="10226" y="4159"/>
                </a:cubicBezTo>
                <a:cubicBezTo>
                  <a:pt x="9920" y="4159"/>
                  <a:pt x="9609" y="4078"/>
                  <a:pt x="9326" y="3907"/>
                </a:cubicBezTo>
                <a:cubicBezTo>
                  <a:pt x="8917" y="3592"/>
                  <a:pt x="8602" y="3056"/>
                  <a:pt x="8602" y="2521"/>
                </a:cubicBezTo>
                <a:cubicBezTo>
                  <a:pt x="8627" y="1538"/>
                  <a:pt x="9377" y="838"/>
                  <a:pt x="10240" y="838"/>
                </a:cubicBezTo>
                <a:close/>
                <a:moveTo>
                  <a:pt x="11059" y="4852"/>
                </a:moveTo>
                <a:lnTo>
                  <a:pt x="11059" y="5990"/>
                </a:lnTo>
                <a:lnTo>
                  <a:pt x="10555" y="5514"/>
                </a:lnTo>
                <a:cubicBezTo>
                  <a:pt x="10476" y="5435"/>
                  <a:pt x="10366" y="5395"/>
                  <a:pt x="10256" y="5395"/>
                </a:cubicBezTo>
                <a:cubicBezTo>
                  <a:pt x="10146" y="5395"/>
                  <a:pt x="10035" y="5435"/>
                  <a:pt x="9957" y="5514"/>
                </a:cubicBezTo>
                <a:lnTo>
                  <a:pt x="9421" y="6049"/>
                </a:lnTo>
                <a:lnTo>
                  <a:pt x="9421" y="4852"/>
                </a:lnTo>
                <a:cubicBezTo>
                  <a:pt x="9673" y="4946"/>
                  <a:pt x="9949" y="4994"/>
                  <a:pt x="10228" y="4994"/>
                </a:cubicBezTo>
                <a:cubicBezTo>
                  <a:pt x="10508" y="4994"/>
                  <a:pt x="10791" y="4946"/>
                  <a:pt x="11059" y="4852"/>
                </a:cubicBezTo>
                <a:close/>
                <a:moveTo>
                  <a:pt x="11847" y="11027"/>
                </a:moveTo>
                <a:cubicBezTo>
                  <a:pt x="11658" y="11531"/>
                  <a:pt x="11217" y="11846"/>
                  <a:pt x="10681" y="11846"/>
                </a:cubicBezTo>
                <a:lnTo>
                  <a:pt x="3782" y="11846"/>
                </a:lnTo>
                <a:cubicBezTo>
                  <a:pt x="3971" y="11625"/>
                  <a:pt x="4097" y="11342"/>
                  <a:pt x="4128" y="11027"/>
                </a:cubicBezTo>
                <a:close/>
                <a:moveTo>
                  <a:pt x="8444" y="851"/>
                </a:moveTo>
                <a:cubicBezTo>
                  <a:pt x="7531" y="1890"/>
                  <a:pt x="7594" y="3466"/>
                  <a:pt x="8633" y="4379"/>
                </a:cubicBezTo>
                <a:lnTo>
                  <a:pt x="8633" y="7089"/>
                </a:lnTo>
                <a:cubicBezTo>
                  <a:pt x="8633" y="7246"/>
                  <a:pt x="8759" y="7404"/>
                  <a:pt x="8854" y="7467"/>
                </a:cubicBezTo>
                <a:cubicBezTo>
                  <a:pt x="8916" y="7504"/>
                  <a:pt x="8978" y="7522"/>
                  <a:pt x="9038" y="7522"/>
                </a:cubicBezTo>
                <a:cubicBezTo>
                  <a:pt x="9131" y="7522"/>
                  <a:pt x="9219" y="7480"/>
                  <a:pt x="9295" y="7404"/>
                </a:cubicBezTo>
                <a:lnTo>
                  <a:pt x="10240" y="6459"/>
                </a:lnTo>
                <a:lnTo>
                  <a:pt x="10240" y="10271"/>
                </a:lnTo>
                <a:lnTo>
                  <a:pt x="3782" y="10271"/>
                </a:lnTo>
                <a:cubicBezTo>
                  <a:pt x="3752" y="10262"/>
                  <a:pt x="3724" y="10258"/>
                  <a:pt x="3697" y="10258"/>
                </a:cubicBezTo>
                <a:cubicBezTo>
                  <a:pt x="3522" y="10258"/>
                  <a:pt x="3404" y="10426"/>
                  <a:pt x="3404" y="10617"/>
                </a:cubicBezTo>
                <a:cubicBezTo>
                  <a:pt x="3404" y="11331"/>
                  <a:pt x="2805" y="11880"/>
                  <a:pt x="2143" y="11880"/>
                </a:cubicBezTo>
                <a:cubicBezTo>
                  <a:pt x="1987" y="11880"/>
                  <a:pt x="1827" y="11849"/>
                  <a:pt x="1671" y="11783"/>
                </a:cubicBezTo>
                <a:cubicBezTo>
                  <a:pt x="1293" y="11625"/>
                  <a:pt x="1072" y="11342"/>
                  <a:pt x="946" y="10995"/>
                </a:cubicBezTo>
                <a:cubicBezTo>
                  <a:pt x="883" y="10743"/>
                  <a:pt x="915" y="10617"/>
                  <a:pt x="915" y="10302"/>
                </a:cubicBezTo>
                <a:lnTo>
                  <a:pt x="915" y="851"/>
                </a:lnTo>
                <a:close/>
                <a:moveTo>
                  <a:pt x="442" y="0"/>
                </a:moveTo>
                <a:cubicBezTo>
                  <a:pt x="190" y="0"/>
                  <a:pt x="1" y="189"/>
                  <a:pt x="1" y="441"/>
                </a:cubicBezTo>
                <a:lnTo>
                  <a:pt x="1" y="10617"/>
                </a:lnTo>
                <a:cubicBezTo>
                  <a:pt x="1" y="11783"/>
                  <a:pt x="946" y="12728"/>
                  <a:pt x="2080" y="12728"/>
                </a:cubicBezTo>
                <a:lnTo>
                  <a:pt x="10650" y="12728"/>
                </a:lnTo>
                <a:cubicBezTo>
                  <a:pt x="11784" y="12728"/>
                  <a:pt x="12729" y="11783"/>
                  <a:pt x="12729" y="10617"/>
                </a:cubicBezTo>
                <a:cubicBezTo>
                  <a:pt x="12760" y="10397"/>
                  <a:pt x="12571" y="10208"/>
                  <a:pt x="12319" y="10208"/>
                </a:cubicBezTo>
                <a:lnTo>
                  <a:pt x="11122" y="10208"/>
                </a:lnTo>
                <a:lnTo>
                  <a:pt x="11122" y="7215"/>
                </a:lnTo>
                <a:lnTo>
                  <a:pt x="11217" y="7309"/>
                </a:lnTo>
                <a:cubicBezTo>
                  <a:pt x="11301" y="7393"/>
                  <a:pt x="11413" y="7435"/>
                  <a:pt x="11515" y="7435"/>
                </a:cubicBezTo>
                <a:cubicBezTo>
                  <a:pt x="11567" y="7435"/>
                  <a:pt x="11616" y="7425"/>
                  <a:pt x="11658" y="7404"/>
                </a:cubicBezTo>
                <a:cubicBezTo>
                  <a:pt x="11815" y="7309"/>
                  <a:pt x="11910" y="7215"/>
                  <a:pt x="11910" y="6994"/>
                </a:cubicBezTo>
                <a:lnTo>
                  <a:pt x="11910" y="4285"/>
                </a:lnTo>
                <a:cubicBezTo>
                  <a:pt x="13107" y="3214"/>
                  <a:pt x="12950" y="1292"/>
                  <a:pt x="11626" y="378"/>
                </a:cubicBezTo>
                <a:cubicBezTo>
                  <a:pt x="11437" y="221"/>
                  <a:pt x="11154" y="126"/>
                  <a:pt x="10902" y="63"/>
                </a:cubicBezTo>
                <a:cubicBezTo>
                  <a:pt x="10839" y="0"/>
                  <a:pt x="10744" y="0"/>
                  <a:pt x="10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402;p47" hidden="0"/>
          <p:cNvSpPr/>
          <p:nvPr isPhoto="0" userDrawn="0"/>
        </p:nvSpPr>
        <p:spPr bwMode="auto">
          <a:xfrm>
            <a:off x="5175241" y="3441326"/>
            <a:ext cx="268662" cy="266830"/>
          </a:xfrm>
          <a:custGeom>
            <a:avLst/>
            <a:gdLst/>
            <a:ahLst/>
            <a:cxnLst/>
            <a:rect l="l" t="t" r="r" b="b"/>
            <a:pathLst>
              <a:path w="12760" h="12673" fill="norm" stroke="1" extrusionOk="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403;p47" hidden="0"/>
          <p:cNvSpPr/>
          <p:nvPr isPhoto="0" userDrawn="0"/>
        </p:nvSpPr>
        <p:spPr bwMode="auto">
          <a:xfrm>
            <a:off x="3703396" y="3441184"/>
            <a:ext cx="262051" cy="267104"/>
          </a:xfrm>
          <a:custGeom>
            <a:avLst/>
            <a:gdLst/>
            <a:ahLst/>
            <a:cxnLst/>
            <a:rect l="l" t="t" r="r" b="b"/>
            <a:pathLst>
              <a:path w="12446" h="12686" fill="norm" stroke="1" extrusionOk="0">
                <a:moveTo>
                  <a:pt x="6176" y="808"/>
                </a:moveTo>
                <a:cubicBezTo>
                  <a:pt x="6428" y="808"/>
                  <a:pt x="6554" y="997"/>
                  <a:pt x="6554" y="1249"/>
                </a:cubicBezTo>
                <a:cubicBezTo>
                  <a:pt x="6554" y="1497"/>
                  <a:pt x="6359" y="1667"/>
                  <a:pt x="6153" y="1667"/>
                </a:cubicBezTo>
                <a:cubicBezTo>
                  <a:pt x="6097" y="1667"/>
                  <a:pt x="6041" y="1654"/>
                  <a:pt x="5987" y="1627"/>
                </a:cubicBezTo>
                <a:cubicBezTo>
                  <a:pt x="5829" y="1564"/>
                  <a:pt x="5735" y="1438"/>
                  <a:pt x="5735" y="1249"/>
                </a:cubicBezTo>
                <a:cubicBezTo>
                  <a:pt x="5766" y="997"/>
                  <a:pt x="5924" y="808"/>
                  <a:pt x="6176" y="808"/>
                </a:cubicBezTo>
                <a:close/>
                <a:moveTo>
                  <a:pt x="1986" y="2541"/>
                </a:moveTo>
                <a:lnTo>
                  <a:pt x="3088" y="5755"/>
                </a:lnTo>
                <a:lnTo>
                  <a:pt x="946" y="5755"/>
                </a:lnTo>
                <a:lnTo>
                  <a:pt x="1986" y="2541"/>
                </a:lnTo>
                <a:close/>
                <a:moveTo>
                  <a:pt x="10303" y="2541"/>
                </a:moveTo>
                <a:lnTo>
                  <a:pt x="11374" y="5755"/>
                </a:lnTo>
                <a:lnTo>
                  <a:pt x="9200" y="5755"/>
                </a:lnTo>
                <a:lnTo>
                  <a:pt x="10303" y="2541"/>
                </a:lnTo>
                <a:close/>
                <a:moveTo>
                  <a:pt x="3183" y="6605"/>
                </a:moveTo>
                <a:cubicBezTo>
                  <a:pt x="3025" y="7109"/>
                  <a:pt x="2584" y="7424"/>
                  <a:pt x="2049" y="7424"/>
                </a:cubicBezTo>
                <a:cubicBezTo>
                  <a:pt x="1481" y="7424"/>
                  <a:pt x="1040" y="7078"/>
                  <a:pt x="851" y="6605"/>
                </a:cubicBezTo>
                <a:close/>
                <a:moveTo>
                  <a:pt x="11437" y="6605"/>
                </a:moveTo>
                <a:cubicBezTo>
                  <a:pt x="11279" y="7109"/>
                  <a:pt x="10870" y="7424"/>
                  <a:pt x="10303" y="7424"/>
                </a:cubicBezTo>
                <a:cubicBezTo>
                  <a:pt x="9767" y="7424"/>
                  <a:pt x="9326" y="7078"/>
                  <a:pt x="9137" y="6605"/>
                </a:cubicBezTo>
                <a:close/>
                <a:moveTo>
                  <a:pt x="6617" y="2415"/>
                </a:moveTo>
                <a:lnTo>
                  <a:pt x="6617" y="8558"/>
                </a:lnTo>
                <a:lnTo>
                  <a:pt x="5766" y="8558"/>
                </a:lnTo>
                <a:lnTo>
                  <a:pt x="5766" y="2415"/>
                </a:lnTo>
                <a:cubicBezTo>
                  <a:pt x="5908" y="2462"/>
                  <a:pt x="6050" y="2486"/>
                  <a:pt x="6191" y="2486"/>
                </a:cubicBezTo>
                <a:cubicBezTo>
                  <a:pt x="6333" y="2486"/>
                  <a:pt x="6475" y="2462"/>
                  <a:pt x="6617" y="2415"/>
                </a:cubicBezTo>
                <a:close/>
                <a:moveTo>
                  <a:pt x="8255" y="9346"/>
                </a:moveTo>
                <a:lnTo>
                  <a:pt x="8255" y="10165"/>
                </a:lnTo>
                <a:lnTo>
                  <a:pt x="4128" y="10165"/>
                </a:lnTo>
                <a:lnTo>
                  <a:pt x="4128" y="9346"/>
                </a:lnTo>
                <a:close/>
                <a:moveTo>
                  <a:pt x="9074" y="11016"/>
                </a:moveTo>
                <a:lnTo>
                  <a:pt x="9074" y="11835"/>
                </a:lnTo>
                <a:lnTo>
                  <a:pt x="3309" y="11835"/>
                </a:lnTo>
                <a:lnTo>
                  <a:pt x="3309" y="11016"/>
                </a:lnTo>
                <a:close/>
                <a:moveTo>
                  <a:pt x="6265" y="1"/>
                </a:moveTo>
                <a:cubicBezTo>
                  <a:pt x="5747" y="1"/>
                  <a:pt x="5253" y="326"/>
                  <a:pt x="5073" y="840"/>
                </a:cubicBezTo>
                <a:lnTo>
                  <a:pt x="1292" y="840"/>
                </a:lnTo>
                <a:cubicBezTo>
                  <a:pt x="1103" y="840"/>
                  <a:pt x="914" y="997"/>
                  <a:pt x="851" y="1186"/>
                </a:cubicBezTo>
                <a:cubicBezTo>
                  <a:pt x="820" y="1438"/>
                  <a:pt x="1009" y="1659"/>
                  <a:pt x="1261" y="1659"/>
                </a:cubicBezTo>
                <a:lnTo>
                  <a:pt x="1481" y="1659"/>
                </a:lnTo>
                <a:cubicBezTo>
                  <a:pt x="30" y="6044"/>
                  <a:pt x="1" y="6133"/>
                  <a:pt x="1" y="6133"/>
                </a:cubicBezTo>
                <a:lnTo>
                  <a:pt x="1" y="6133"/>
                </a:lnTo>
                <a:cubicBezTo>
                  <a:pt x="1" y="6133"/>
                  <a:pt x="1" y="6133"/>
                  <a:pt x="1" y="6133"/>
                </a:cubicBezTo>
                <a:lnTo>
                  <a:pt x="1" y="6196"/>
                </a:lnTo>
                <a:cubicBezTo>
                  <a:pt x="1" y="6479"/>
                  <a:pt x="64" y="6763"/>
                  <a:pt x="158" y="6983"/>
                </a:cubicBezTo>
                <a:cubicBezTo>
                  <a:pt x="464" y="7784"/>
                  <a:pt x="1229" y="8250"/>
                  <a:pt x="2042" y="8250"/>
                </a:cubicBezTo>
                <a:cubicBezTo>
                  <a:pt x="2317" y="8250"/>
                  <a:pt x="2597" y="8197"/>
                  <a:pt x="2868" y="8086"/>
                </a:cubicBezTo>
                <a:cubicBezTo>
                  <a:pt x="3403" y="7865"/>
                  <a:pt x="3844" y="7393"/>
                  <a:pt x="4033" y="6794"/>
                </a:cubicBezTo>
                <a:cubicBezTo>
                  <a:pt x="4128" y="6542"/>
                  <a:pt x="4159" y="6290"/>
                  <a:pt x="4128" y="6164"/>
                </a:cubicBezTo>
                <a:lnTo>
                  <a:pt x="4128" y="6038"/>
                </a:lnTo>
                <a:cubicBezTo>
                  <a:pt x="4128" y="6007"/>
                  <a:pt x="2679" y="1659"/>
                  <a:pt x="2679" y="1627"/>
                </a:cubicBezTo>
                <a:lnTo>
                  <a:pt x="4978" y="1627"/>
                </a:lnTo>
                <a:lnTo>
                  <a:pt x="4978" y="8527"/>
                </a:lnTo>
                <a:lnTo>
                  <a:pt x="3781" y="8527"/>
                </a:lnTo>
                <a:cubicBezTo>
                  <a:pt x="3529" y="8527"/>
                  <a:pt x="3340" y="8716"/>
                  <a:pt x="3340" y="8968"/>
                </a:cubicBezTo>
                <a:lnTo>
                  <a:pt x="3340" y="10165"/>
                </a:lnTo>
                <a:lnTo>
                  <a:pt x="2931" y="10165"/>
                </a:lnTo>
                <a:cubicBezTo>
                  <a:pt x="2710" y="10165"/>
                  <a:pt x="2521" y="10386"/>
                  <a:pt x="2521" y="10606"/>
                </a:cubicBezTo>
                <a:lnTo>
                  <a:pt x="2521" y="12245"/>
                </a:lnTo>
                <a:cubicBezTo>
                  <a:pt x="2521" y="12497"/>
                  <a:pt x="2710" y="12686"/>
                  <a:pt x="2931" y="12686"/>
                </a:cubicBezTo>
                <a:lnTo>
                  <a:pt x="9547" y="12686"/>
                </a:lnTo>
                <a:cubicBezTo>
                  <a:pt x="9673" y="12686"/>
                  <a:pt x="9767" y="12654"/>
                  <a:pt x="9830" y="12560"/>
                </a:cubicBezTo>
                <a:cubicBezTo>
                  <a:pt x="9925" y="12497"/>
                  <a:pt x="9956" y="12371"/>
                  <a:pt x="9956" y="12308"/>
                </a:cubicBezTo>
                <a:lnTo>
                  <a:pt x="9956" y="10638"/>
                </a:lnTo>
                <a:cubicBezTo>
                  <a:pt x="9956" y="10417"/>
                  <a:pt x="9767" y="10228"/>
                  <a:pt x="9515" y="10228"/>
                </a:cubicBezTo>
                <a:lnTo>
                  <a:pt x="9137" y="10228"/>
                </a:lnTo>
                <a:lnTo>
                  <a:pt x="9137" y="8968"/>
                </a:lnTo>
                <a:cubicBezTo>
                  <a:pt x="9137" y="8716"/>
                  <a:pt x="8917" y="8527"/>
                  <a:pt x="8696" y="8527"/>
                </a:cubicBezTo>
                <a:lnTo>
                  <a:pt x="7467" y="8527"/>
                </a:lnTo>
                <a:lnTo>
                  <a:pt x="7467" y="1627"/>
                </a:lnTo>
                <a:lnTo>
                  <a:pt x="9799" y="1627"/>
                </a:lnTo>
                <a:cubicBezTo>
                  <a:pt x="9799" y="1659"/>
                  <a:pt x="8350" y="6038"/>
                  <a:pt x="8350" y="6070"/>
                </a:cubicBezTo>
                <a:lnTo>
                  <a:pt x="8350" y="6164"/>
                </a:lnTo>
                <a:lnTo>
                  <a:pt x="8350" y="6227"/>
                </a:lnTo>
                <a:cubicBezTo>
                  <a:pt x="8350" y="6952"/>
                  <a:pt x="8696" y="7550"/>
                  <a:pt x="9232" y="7928"/>
                </a:cubicBezTo>
                <a:cubicBezTo>
                  <a:pt x="9601" y="8178"/>
                  <a:pt x="10011" y="8295"/>
                  <a:pt x="10411" y="8295"/>
                </a:cubicBezTo>
                <a:cubicBezTo>
                  <a:pt x="11275" y="8295"/>
                  <a:pt x="12092" y="7751"/>
                  <a:pt x="12351" y="6826"/>
                </a:cubicBezTo>
                <a:cubicBezTo>
                  <a:pt x="12382" y="6637"/>
                  <a:pt x="12445" y="6448"/>
                  <a:pt x="12445" y="6227"/>
                </a:cubicBezTo>
                <a:cubicBezTo>
                  <a:pt x="12382" y="6164"/>
                  <a:pt x="12351" y="6133"/>
                  <a:pt x="12351" y="6070"/>
                </a:cubicBezTo>
                <a:lnTo>
                  <a:pt x="10901" y="1659"/>
                </a:lnTo>
                <a:lnTo>
                  <a:pt x="11153" y="1659"/>
                </a:lnTo>
                <a:cubicBezTo>
                  <a:pt x="11342" y="1659"/>
                  <a:pt x="11532" y="1501"/>
                  <a:pt x="11563" y="1312"/>
                </a:cubicBezTo>
                <a:cubicBezTo>
                  <a:pt x="11626" y="1092"/>
                  <a:pt x="11406" y="840"/>
                  <a:pt x="11185" y="840"/>
                </a:cubicBezTo>
                <a:lnTo>
                  <a:pt x="7404" y="840"/>
                </a:lnTo>
                <a:cubicBezTo>
                  <a:pt x="7278" y="462"/>
                  <a:pt x="6963" y="178"/>
                  <a:pt x="6617" y="52"/>
                </a:cubicBezTo>
                <a:cubicBezTo>
                  <a:pt x="6501" y="17"/>
                  <a:pt x="6382" y="1"/>
                  <a:pt x="62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6" name="Google Shape;404;p47" hidden="0"/>
          <p:cNvGrpSpPr/>
          <p:nvPr isPhoto="0" userDrawn="0"/>
        </p:nvGrpSpPr>
        <p:grpSpPr bwMode="auto">
          <a:xfrm>
            <a:off x="5175913" y="1871835"/>
            <a:ext cx="267335" cy="209624"/>
            <a:chOff x="-41694200" y="2382950"/>
            <a:chExt cx="317425" cy="248900"/>
          </a:xfrm>
        </p:grpSpPr>
        <p:sp>
          <p:nvSpPr>
            <p:cNvPr id="17" name="Google Shape;405;p47" hidden="0"/>
            <p:cNvSpPr/>
            <p:nvPr isPhoto="0" userDrawn="0"/>
          </p:nvSpPr>
          <p:spPr bwMode="auto">
            <a:xfrm>
              <a:off x="-41694200" y="2382950"/>
              <a:ext cx="317425" cy="248900"/>
            </a:xfrm>
            <a:custGeom>
              <a:avLst/>
              <a:gdLst/>
              <a:ahLst/>
              <a:cxnLst/>
              <a:rect l="l" t="t" r="r" b="b"/>
              <a:pathLst>
                <a:path w="12697" h="9956" fill="norm" stroke="1"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406;p47" hidden="0"/>
            <p:cNvSpPr/>
            <p:nvPr isPhoto="0" userDrawn="0"/>
          </p:nvSpPr>
          <p:spPr bwMode="auto">
            <a:xfrm>
              <a:off x="-41586600" y="2425550"/>
              <a:ext cx="107450" cy="102925"/>
            </a:xfrm>
            <a:custGeom>
              <a:avLst/>
              <a:gdLst/>
              <a:ahLst/>
              <a:cxnLst/>
              <a:rect l="l" t="t" r="r" b="b"/>
              <a:pathLst>
                <a:path w="4298" h="4117" fill="norm" stroke="1"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9" name="Google Shape;407;p47" hidden="0"/>
          <p:cNvSpPr>
            <a:spLocks noAdjustHandles="0" noChangeArrowheads="0"/>
          </p:cNvSpPr>
          <p:nvPr isPhoto="0" userDrawn="0">
            <p:ph type="subTitle" idx="7" hasCustomPrompt="0"/>
          </p:nvPr>
        </p:nvSpPr>
        <p:spPr bwMode="auto">
          <a:xfrm>
            <a:off x="6012400" y="3188550"/>
            <a:ext cx="2274900" cy="381899"/>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Forging friendships</a:t>
            </a:r>
            <a:endParaRPr/>
          </a:p>
        </p:txBody>
      </p:sp>
      <p:sp>
        <p:nvSpPr>
          <p:cNvPr id="20" name="Google Shape;408;p47" hidden="0"/>
          <p:cNvSpPr>
            <a:spLocks noAdjustHandles="0" noChangeArrowheads="0"/>
          </p:cNvSpPr>
          <p:nvPr isPhoto="0" userDrawn="0">
            <p:ph type="subTitle" idx="1" hasCustomPrompt="0"/>
          </p:nvPr>
        </p:nvSpPr>
        <p:spPr bwMode="auto">
          <a:xfrm>
            <a:off x="869975" y="3123150"/>
            <a:ext cx="2274900" cy="5241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defRPr/>
            </a:pPr>
            <a:r>
              <a:rPr lang="en"/>
              <a:t>Weekly recommendations</a:t>
            </a:r>
            <a:endParaRPr/>
          </a:p>
        </p:txBody>
      </p:sp>
      <p:sp>
        <p:nvSpPr>
          <p:cNvPr id="21" name="Google Shape;409;p47" hidden="0"/>
          <p:cNvSpPr>
            <a:spLocks noAdjustHandles="0" noChangeArrowheads="0"/>
          </p:cNvSpPr>
          <p:nvPr isPhoto="0" userDrawn="0">
            <p:ph type="subTitle" idx="3" hasCustomPrompt="0"/>
          </p:nvPr>
        </p:nvSpPr>
        <p:spPr bwMode="auto">
          <a:xfrm>
            <a:off x="869975" y="1526800"/>
            <a:ext cx="2274900" cy="381899"/>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defRPr/>
            </a:pPr>
            <a:r>
              <a:rPr lang="en"/>
              <a:t>All in one concept</a:t>
            </a:r>
            <a:endParaRPr/>
          </a:p>
        </p:txBody>
      </p:sp>
      <p:sp>
        <p:nvSpPr>
          <p:cNvPr id="22" name="Google Shape;410;p47" hidden="0"/>
          <p:cNvSpPr>
            <a:spLocks noAdjustHandles="0" noChangeArrowheads="0"/>
          </p:cNvSpPr>
          <p:nvPr isPhoto="0" userDrawn="0">
            <p:ph type="subTitle" idx="5" hasCustomPrompt="0"/>
          </p:nvPr>
        </p:nvSpPr>
        <p:spPr bwMode="auto">
          <a:xfrm>
            <a:off x="6012400" y="1430825"/>
            <a:ext cx="2170500" cy="5241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Improved time management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222;p30" hidden="0"/>
          <p:cNvSpPr>
            <a:spLocks noAdjustHandles="0" noChangeArrowheads="0"/>
          </p:cNvSpPr>
          <p:nvPr isPhoto="0" userDrawn="0">
            <p:ph type="subTitle" idx="4" hasCustomPrompt="0"/>
          </p:nvPr>
        </p:nvSpPr>
        <p:spPr bwMode="auto">
          <a:xfrm>
            <a:off x="1691902" y="3809768"/>
            <a:ext cx="2529900" cy="6012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r>
              <a:rPr lang="en"/>
              <a:t>System/Quality attributes </a:t>
            </a:r>
            <a:endParaRPr/>
          </a:p>
        </p:txBody>
      </p:sp>
      <p:sp>
        <p:nvSpPr>
          <p:cNvPr id="5" name="Google Shape;223;p30" hidden="0"/>
          <p:cNvSpPr>
            <a:spLocks noAdjustHandles="0" noChangeArrowheads="0"/>
          </p:cNvSpPr>
          <p:nvPr isPhoto="0" userDrawn="0">
            <p:ph type="subTitle" idx="3" hasCustomPrompt="0"/>
          </p:nvPr>
        </p:nvSpPr>
        <p:spPr bwMode="auto">
          <a:xfrm>
            <a:off x="1691902" y="2018745"/>
            <a:ext cx="2529900" cy="6012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r>
              <a:rPr lang="en"/>
              <a:t>Our target audience</a:t>
            </a:r>
            <a:endParaRPr/>
          </a:p>
        </p:txBody>
      </p:sp>
      <p:sp>
        <p:nvSpPr>
          <p:cNvPr id="6" name="Google Shape;224;p30" hidden="0"/>
          <p:cNvSpPr>
            <a:spLocks noAdjustHandles="0" noChangeArrowheads="0"/>
          </p:cNvSpPr>
          <p:nvPr isPhoto="0" userDrawn="0">
            <p:ph type="title" hasCustomPrompt="0"/>
          </p:nvPr>
        </p:nvSpPr>
        <p:spPr bwMode="auto">
          <a:xfrm>
            <a:off x="1161000" y="456600"/>
            <a:ext cx="68220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Table of Contents</a:t>
            </a:r>
            <a:endParaRPr/>
          </a:p>
        </p:txBody>
      </p:sp>
      <p:sp>
        <p:nvSpPr>
          <p:cNvPr id="7" name="Google Shape;225;p30" hidden="0"/>
          <p:cNvSpPr>
            <a:spLocks noAdjustHandles="0" noChangeArrowheads="0"/>
          </p:cNvSpPr>
          <p:nvPr isPhoto="0" userDrawn="0">
            <p:ph type="title" idx="5" hasCustomPrompt="0"/>
          </p:nvPr>
        </p:nvSpPr>
        <p:spPr bwMode="auto">
          <a:xfrm>
            <a:off x="3628997" y="1172200"/>
            <a:ext cx="659100" cy="5721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defRPr/>
            </a:pPr>
            <a:r>
              <a:rPr lang="en"/>
              <a:t>01</a:t>
            </a:r>
            <a:endParaRPr/>
          </a:p>
        </p:txBody>
      </p:sp>
      <p:sp>
        <p:nvSpPr>
          <p:cNvPr id="8" name="Google Shape;226;p30" hidden="0"/>
          <p:cNvSpPr>
            <a:spLocks noAdjustHandles="0" noChangeArrowheads="0"/>
          </p:cNvSpPr>
          <p:nvPr isPhoto="0" userDrawn="0">
            <p:ph type="title" idx="6" hasCustomPrompt="0"/>
          </p:nvPr>
        </p:nvSpPr>
        <p:spPr bwMode="auto">
          <a:xfrm>
            <a:off x="4879628" y="1172875"/>
            <a:ext cx="738300" cy="5721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defRPr/>
            </a:pPr>
            <a:r>
              <a:rPr lang="en"/>
              <a:t>02</a:t>
            </a:r>
            <a:endParaRPr/>
          </a:p>
        </p:txBody>
      </p:sp>
      <p:sp>
        <p:nvSpPr>
          <p:cNvPr id="9" name="Google Shape;227;p30" hidden="0"/>
          <p:cNvSpPr>
            <a:spLocks noAdjustHandles="0" noChangeArrowheads="0"/>
          </p:cNvSpPr>
          <p:nvPr isPhoto="0" userDrawn="0">
            <p:ph type="title" idx="7" hasCustomPrompt="0"/>
          </p:nvPr>
        </p:nvSpPr>
        <p:spPr bwMode="auto">
          <a:xfrm>
            <a:off x="3549852" y="2964000"/>
            <a:ext cx="672000" cy="572100"/>
          </a:xfrm>
          <a:prstGeom prst="rect">
            <a:avLst/>
          </a:prstGeom>
        </p:spPr>
        <p:txBody>
          <a:bodyPr spcFirstLastPara="1" wrap="square" lIns="91425" tIns="91425" rIns="91425" bIns="91425" anchor="b" anchorCtr="0">
            <a:noAutofit/>
          </a:bodyPr>
          <a:lstStyle/>
          <a:p>
            <a:pPr marL="0" lvl="0" indent="0" algn="r">
              <a:spcBef>
                <a:spcPts val="0"/>
              </a:spcBef>
              <a:spcAft>
                <a:spcPts val="0"/>
              </a:spcAft>
              <a:buNone/>
              <a:defRPr/>
            </a:pPr>
            <a:r>
              <a:rPr lang="en"/>
              <a:t>03</a:t>
            </a:r>
            <a:endParaRPr/>
          </a:p>
        </p:txBody>
      </p:sp>
      <p:sp>
        <p:nvSpPr>
          <p:cNvPr id="10" name="Google Shape;228;p30" hidden="0"/>
          <p:cNvSpPr>
            <a:spLocks noAdjustHandles="0" noChangeArrowheads="0"/>
          </p:cNvSpPr>
          <p:nvPr isPhoto="0" userDrawn="0">
            <p:ph type="title" idx="8" hasCustomPrompt="0"/>
          </p:nvPr>
        </p:nvSpPr>
        <p:spPr bwMode="auto">
          <a:xfrm>
            <a:off x="4885469" y="2964000"/>
            <a:ext cx="738300" cy="572100"/>
          </a:xfrm>
          <a:prstGeom prst="rect">
            <a:avLst/>
          </a:prstGeom>
        </p:spPr>
        <p:txBody>
          <a:bodyPr spcFirstLastPara="1" wrap="square" lIns="91425" tIns="91425" rIns="91425" bIns="91425" anchor="b" anchorCtr="0">
            <a:noAutofit/>
          </a:bodyPr>
          <a:lstStyle/>
          <a:p>
            <a:pPr marL="0" lvl="0" indent="0" algn="r">
              <a:spcBef>
                <a:spcPts val="0"/>
              </a:spcBef>
              <a:spcAft>
                <a:spcPts val="0"/>
              </a:spcAft>
              <a:buNone/>
              <a:defRPr/>
            </a:pPr>
            <a:r>
              <a:rPr lang="en"/>
              <a:t>0</a:t>
            </a:r>
            <a:r>
              <a:rPr lang="en"/>
              <a:t>4</a:t>
            </a:r>
            <a:endParaRPr/>
          </a:p>
        </p:txBody>
      </p:sp>
      <p:sp>
        <p:nvSpPr>
          <p:cNvPr id="11" name="Google Shape;229;p30" hidden="0"/>
          <p:cNvSpPr>
            <a:spLocks noAdjustHandles="0" noChangeArrowheads="0"/>
          </p:cNvSpPr>
          <p:nvPr isPhoto="0" userDrawn="0">
            <p:ph type="subTitle" idx="14" hasCustomPrompt="0"/>
          </p:nvPr>
        </p:nvSpPr>
        <p:spPr bwMode="auto">
          <a:xfrm>
            <a:off x="4922198" y="2018745"/>
            <a:ext cx="2529900" cy="6012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Features and Functions</a:t>
            </a:r>
            <a:endParaRPr/>
          </a:p>
        </p:txBody>
      </p:sp>
      <p:sp>
        <p:nvSpPr>
          <p:cNvPr id="12" name="Google Shape;230;p30" hidden="0"/>
          <p:cNvSpPr>
            <a:spLocks noAdjustHandles="0" noChangeArrowheads="0"/>
          </p:cNvSpPr>
          <p:nvPr isPhoto="0" userDrawn="0">
            <p:ph type="subTitle" idx="15" hasCustomPrompt="0"/>
          </p:nvPr>
        </p:nvSpPr>
        <p:spPr bwMode="auto">
          <a:xfrm>
            <a:off x="4922198" y="3809768"/>
            <a:ext cx="2529900" cy="6012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What we hope our application achieves</a:t>
            </a:r>
            <a:endParaRPr/>
          </a:p>
        </p:txBody>
      </p:sp>
      <p:sp>
        <p:nvSpPr>
          <p:cNvPr id="13" name="Google Shape;231;p30" hidden="0"/>
          <p:cNvSpPr>
            <a:spLocks noAdjustHandles="0" noChangeArrowheads="0"/>
          </p:cNvSpPr>
          <p:nvPr isPhoto="0" userDrawn="0">
            <p:ph type="subTitle" idx="9" hasCustomPrompt="0"/>
          </p:nvPr>
        </p:nvSpPr>
        <p:spPr bwMode="auto">
          <a:xfrm>
            <a:off x="4969825" y="1669575"/>
            <a:ext cx="2867100" cy="381899"/>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Functional Requirements</a:t>
            </a:r>
            <a:endParaRPr/>
          </a:p>
        </p:txBody>
      </p:sp>
      <p:sp>
        <p:nvSpPr>
          <p:cNvPr id="14" name="Google Shape;232;p30" hidden="0"/>
          <p:cNvSpPr>
            <a:spLocks noAdjustHandles="0" noChangeArrowheads="0"/>
          </p:cNvSpPr>
          <p:nvPr isPhoto="0" userDrawn="0">
            <p:ph type="subTitle" idx="1" hasCustomPrompt="0"/>
          </p:nvPr>
        </p:nvSpPr>
        <p:spPr bwMode="auto">
          <a:xfrm>
            <a:off x="1565450" y="1669575"/>
            <a:ext cx="2613000" cy="381899"/>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defRPr/>
            </a:pPr>
            <a:r>
              <a:rPr lang="en"/>
              <a:t>Problem and Users</a:t>
            </a:r>
            <a:endParaRPr/>
          </a:p>
        </p:txBody>
      </p:sp>
      <p:sp>
        <p:nvSpPr>
          <p:cNvPr id="15" name="Google Shape;233;p30" hidden="0"/>
          <p:cNvSpPr>
            <a:spLocks noAdjustHandles="0" noChangeArrowheads="0"/>
          </p:cNvSpPr>
          <p:nvPr isPhoto="0" userDrawn="0">
            <p:ph type="subTitle" idx="2" hasCustomPrompt="0"/>
          </p:nvPr>
        </p:nvSpPr>
        <p:spPr bwMode="auto">
          <a:xfrm>
            <a:off x="766849" y="3461149"/>
            <a:ext cx="3411300" cy="3840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defRPr/>
            </a:pPr>
            <a:r>
              <a:rPr lang="en"/>
              <a:t>Non-Functional Requirements </a:t>
            </a:r>
            <a:endParaRPr/>
          </a:p>
        </p:txBody>
      </p:sp>
      <p:sp>
        <p:nvSpPr>
          <p:cNvPr id="16" name="Google Shape;234;p30" hidden="0"/>
          <p:cNvSpPr>
            <a:spLocks noAdjustHandles="0" noChangeArrowheads="0"/>
          </p:cNvSpPr>
          <p:nvPr isPhoto="0" userDrawn="0">
            <p:ph type="subTitle" idx="13" hasCustomPrompt="0"/>
          </p:nvPr>
        </p:nvSpPr>
        <p:spPr bwMode="auto">
          <a:xfrm>
            <a:off x="4969825" y="3461149"/>
            <a:ext cx="2024700" cy="381899"/>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Benefits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415;p48" hidden="0"/>
          <p:cNvSpPr>
            <a:spLocks noAdjustHandles="0" noChangeArrowheads="0"/>
          </p:cNvSpPr>
          <p:nvPr isPhoto="0" userDrawn="0">
            <p:ph type="title" idx="4294967295" hasCustomPrompt="0"/>
          </p:nvPr>
        </p:nvSpPr>
        <p:spPr bwMode="auto">
          <a:xfrm>
            <a:off x="3465300" y="2043600"/>
            <a:ext cx="2213400" cy="10563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Thank You</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239;p31" hidden="0"/>
          <p:cNvSpPr>
            <a:spLocks noAdjustHandles="0" noChangeArrowheads="0"/>
          </p:cNvSpPr>
          <p:nvPr isPhoto="0" userDrawn="0">
            <p:ph type="title" idx="2" hasCustomPrompt="0"/>
          </p:nvPr>
        </p:nvSpPr>
        <p:spPr bwMode="auto">
          <a:xfrm>
            <a:off x="3837150" y="1026222"/>
            <a:ext cx="1469700" cy="10563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01</a:t>
            </a:r>
            <a:endParaRPr/>
          </a:p>
        </p:txBody>
      </p:sp>
      <p:sp>
        <p:nvSpPr>
          <p:cNvPr id="5" name="Google Shape;240;p31" hidden="0"/>
          <p:cNvSpPr>
            <a:spLocks noAdjustHandles="0" noChangeArrowheads="0"/>
          </p:cNvSpPr>
          <p:nvPr isPhoto="0" userDrawn="0">
            <p:ph type="title" hasCustomPrompt="0"/>
          </p:nvPr>
        </p:nvSpPr>
        <p:spPr bwMode="auto">
          <a:xfrm>
            <a:off x="1024200" y="2363025"/>
            <a:ext cx="7095600" cy="10563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Problem and Users</a:t>
            </a:r>
            <a:endParaRPr>
              <a:solidFill>
                <a:schemeClr val="dk2"/>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245;p32" hidden="0"/>
          <p:cNvSpPr>
            <a:spLocks noAdjustHandles="0" noChangeArrowheads="0"/>
          </p:cNvSpPr>
          <p:nvPr isPhoto="0" userDrawn="0">
            <p:ph type="subTitle" idx="2" hasCustomPrompt="0"/>
          </p:nvPr>
        </p:nvSpPr>
        <p:spPr bwMode="auto">
          <a:xfrm>
            <a:off x="5237100" y="953875"/>
            <a:ext cx="2834100" cy="3291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Amidst the Covid’19 Pandemic, most faculties have decided to shift most, if not all classes online. The curriculum powered by E-learning primarily has led to students becoming jaded </a:t>
            </a:r>
            <a:r>
              <a:rPr lang="en"/>
              <a:t>due to them studying alone at home.</a:t>
            </a:r>
            <a:endParaRPr/>
          </a:p>
        </p:txBody>
      </p:sp>
      <p:sp>
        <p:nvSpPr>
          <p:cNvPr id="5" name="Google Shape;246;p32" hidden="0"/>
          <p:cNvSpPr>
            <a:spLocks noAdjustHandles="0" noChangeArrowheads="0"/>
          </p:cNvSpPr>
          <p:nvPr isPhoto="0" userDrawn="0">
            <p:ph type="title" hasCustomPrompt="0"/>
          </p:nvPr>
        </p:nvSpPr>
        <p:spPr bwMode="auto">
          <a:xfrm>
            <a:off x="600525" y="2065650"/>
            <a:ext cx="3636000" cy="10122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Problem and Context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251;p33" hidden="0"/>
          <p:cNvSpPr>
            <a:spLocks noAdjustHandles="0" noChangeArrowheads="0"/>
          </p:cNvSpPr>
          <p:nvPr isPhoto="0" userDrawn="0">
            <p:ph type="title" hasCustomPrompt="0"/>
          </p:nvPr>
        </p:nvSpPr>
        <p:spPr bwMode="auto">
          <a:xfrm>
            <a:off x="5189477" y="1418267"/>
            <a:ext cx="2951699" cy="546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Users</a:t>
            </a:r>
            <a:endParaRPr/>
          </a:p>
        </p:txBody>
      </p:sp>
      <p:sp>
        <p:nvSpPr>
          <p:cNvPr id="5" name="Google Shape;252;p33" hidden="0"/>
          <p:cNvSpPr>
            <a:spLocks noAdjustHandles="0" noChangeArrowheads="0"/>
          </p:cNvSpPr>
          <p:nvPr isPhoto="0" userDrawn="0">
            <p:ph type="subTitle" idx="1" hasCustomPrompt="0"/>
          </p:nvPr>
        </p:nvSpPr>
        <p:spPr bwMode="auto">
          <a:xfrm>
            <a:off x="5189475" y="2683920"/>
            <a:ext cx="2951699" cy="17583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r>
              <a:rPr lang="en"/>
              <a:t>Specially designed for NUS  Students in all zones and faculties, </a:t>
            </a:r>
            <a:r>
              <a:rPr lang="en"/>
              <a:t>targeted</a:t>
            </a:r>
            <a:r>
              <a:rPr lang="en"/>
              <a:t> at those who are being affected by the Covid-19 pandemic </a:t>
            </a:r>
            <a:endParaRPr/>
          </a:p>
          <a:p>
            <a:pPr marL="0" lvl="0" indent="0" algn="l">
              <a:spcBef>
                <a:spcPts val="0"/>
              </a:spcBef>
              <a:spcAft>
                <a:spcPts val="0"/>
              </a:spcAft>
              <a:buNone/>
              <a:defRPr/>
            </a:pPr>
            <a:endParaRPr/>
          </a:p>
        </p:txBody>
      </p:sp>
      <p:pic>
        <p:nvPicPr>
          <p:cNvPr id="6" name="Google Shape;253;p33" hidden="0"/>
          <p:cNvPicPr/>
          <p:nvPr isPhoto="0" userDrawn="0"/>
        </p:nvPicPr>
        <p:blipFill>
          <a:blip r:embed="rId2">
            <a:alphaModFix/>
          </a:blip>
          <a:srcRect l="0" t="14956" r="1126" b="16215"/>
          <a:stretch/>
        </p:blipFill>
        <p:spPr bwMode="auto">
          <a:xfrm>
            <a:off x="731108" y="737050"/>
            <a:ext cx="3504121" cy="3653997"/>
          </a:xfrm>
          <a:prstGeom prst="rect">
            <a:avLst/>
          </a:prstGeom>
          <a:noFill/>
          <a:ln>
            <a:noFill/>
          </a:ln>
        </p:spPr>
      </p:pic>
      <p:sp>
        <p:nvSpPr>
          <p:cNvPr id="7" name="Google Shape;254;p33" hidden="0"/>
          <p:cNvSpPr>
            <a:spLocks noAdjustHandles="0" noChangeArrowheads="0"/>
          </p:cNvSpPr>
          <p:nvPr isPhoto="0" userDrawn="0">
            <p:ph type="subTitle" idx="2" hasCustomPrompt="0"/>
          </p:nvPr>
        </p:nvSpPr>
        <p:spPr bwMode="auto">
          <a:xfrm>
            <a:off x="5237100" y="2076000"/>
            <a:ext cx="2834100" cy="381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NUS Students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259;p34" hidden="0"/>
          <p:cNvSpPr>
            <a:spLocks noAdjustHandles="0" noChangeArrowheads="0"/>
          </p:cNvSpPr>
          <p:nvPr isPhoto="0" userDrawn="0">
            <p:ph type="title" idx="2" hasCustomPrompt="0"/>
          </p:nvPr>
        </p:nvSpPr>
        <p:spPr bwMode="auto">
          <a:xfrm>
            <a:off x="3837150" y="1026222"/>
            <a:ext cx="1469700" cy="10563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02</a:t>
            </a:r>
            <a:endParaRPr/>
          </a:p>
        </p:txBody>
      </p:sp>
      <p:sp>
        <p:nvSpPr>
          <p:cNvPr id="5" name="Google Shape;260;p34" hidden="0"/>
          <p:cNvSpPr>
            <a:spLocks noAdjustHandles="0" noChangeArrowheads="0"/>
          </p:cNvSpPr>
          <p:nvPr isPhoto="0" userDrawn="0">
            <p:ph type="title" hasCustomPrompt="0"/>
          </p:nvPr>
        </p:nvSpPr>
        <p:spPr bwMode="auto">
          <a:xfrm>
            <a:off x="1084800" y="2197675"/>
            <a:ext cx="7032600" cy="17955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Functional Requirements</a:t>
            </a:r>
            <a:endParaRPr>
              <a:solidFill>
                <a:schemeClr val="dk2"/>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265;p35" hidden="0"/>
          <p:cNvSpPr/>
          <p:nvPr isPhoto="0" userDrawn="0"/>
        </p:nvSpPr>
        <p:spPr bwMode="auto">
          <a:xfrm>
            <a:off x="6500449" y="1641544"/>
            <a:ext cx="1024799" cy="1024799"/>
          </a:xfrm>
          <a:prstGeom prst="ellipse">
            <a:avLst/>
          </a:prstGeom>
          <a:solidFill>
            <a:srgbClr val="D9E9E9"/>
          </a:solidFill>
          <a:ln w="152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266;p35" hidden="0"/>
          <p:cNvSpPr/>
          <p:nvPr isPhoto="0" userDrawn="0"/>
        </p:nvSpPr>
        <p:spPr bwMode="auto">
          <a:xfrm>
            <a:off x="4059599" y="1641544"/>
            <a:ext cx="1024799" cy="1024799"/>
          </a:xfrm>
          <a:prstGeom prst="ellipse">
            <a:avLst/>
          </a:prstGeom>
          <a:solidFill>
            <a:srgbClr val="D9E9E9"/>
          </a:solidFill>
          <a:ln w="152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 name="Google Shape;267;p35" hidden="0"/>
          <p:cNvSpPr/>
          <p:nvPr isPhoto="0" userDrawn="0"/>
        </p:nvSpPr>
        <p:spPr bwMode="auto">
          <a:xfrm>
            <a:off x="1618749" y="1641544"/>
            <a:ext cx="1024799" cy="1024799"/>
          </a:xfrm>
          <a:prstGeom prst="ellipse">
            <a:avLst/>
          </a:prstGeom>
          <a:solidFill>
            <a:srgbClr val="D9E9E9"/>
          </a:solidFill>
          <a:ln w="152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268;p35" hidden="0"/>
          <p:cNvSpPr>
            <a:spLocks noAdjustHandles="0" noChangeArrowheads="0"/>
          </p:cNvSpPr>
          <p:nvPr isPhoto="0" userDrawn="0">
            <p:ph type="title" hasCustomPrompt="0"/>
          </p:nvPr>
        </p:nvSpPr>
        <p:spPr bwMode="auto">
          <a:xfrm>
            <a:off x="723750" y="456600"/>
            <a:ext cx="8108399"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Halcyon’s Features</a:t>
            </a:r>
            <a:endParaRPr/>
          </a:p>
        </p:txBody>
      </p:sp>
      <p:sp>
        <p:nvSpPr>
          <p:cNvPr id="8" name="Google Shape;269;p35" hidden="0"/>
          <p:cNvSpPr>
            <a:spLocks noAdjustHandles="0" noChangeArrowheads="0"/>
          </p:cNvSpPr>
          <p:nvPr isPhoto="0" userDrawn="0">
            <p:ph type="subTitle" idx="2" hasCustomPrompt="0"/>
          </p:nvPr>
        </p:nvSpPr>
        <p:spPr bwMode="auto">
          <a:xfrm>
            <a:off x="6075000" y="3297800"/>
            <a:ext cx="1875600" cy="8805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Generated based on the modules that the User is taking</a:t>
            </a:r>
            <a:endParaRPr/>
          </a:p>
        </p:txBody>
      </p:sp>
      <p:sp>
        <p:nvSpPr>
          <p:cNvPr id="9" name="Google Shape;270;p35" hidden="0"/>
          <p:cNvSpPr>
            <a:spLocks noAdjustHandles="0" noChangeArrowheads="0"/>
          </p:cNvSpPr>
          <p:nvPr isPhoto="0" userDrawn="0">
            <p:ph type="subTitle" idx="4" hasCustomPrompt="0"/>
          </p:nvPr>
        </p:nvSpPr>
        <p:spPr bwMode="auto">
          <a:xfrm>
            <a:off x="723750" y="3278600"/>
            <a:ext cx="2624100" cy="13878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Students can preview the application interface and log-in with their NUS Email Credentials</a:t>
            </a:r>
            <a:endParaRPr/>
          </a:p>
        </p:txBody>
      </p:sp>
      <p:sp>
        <p:nvSpPr>
          <p:cNvPr id="10" name="Google Shape;271;p35" hidden="0"/>
          <p:cNvSpPr>
            <a:spLocks noAdjustHandles="0" noChangeArrowheads="0"/>
          </p:cNvSpPr>
          <p:nvPr isPhoto="0" userDrawn="0">
            <p:ph type="subTitle" idx="6" hasCustomPrompt="0"/>
          </p:nvPr>
        </p:nvSpPr>
        <p:spPr bwMode="auto">
          <a:xfrm>
            <a:off x="3742950" y="3297800"/>
            <a:ext cx="1658099" cy="8805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Consists of the different tabs and functions</a:t>
            </a:r>
            <a:endParaRPr/>
          </a:p>
        </p:txBody>
      </p:sp>
      <p:sp>
        <p:nvSpPr>
          <p:cNvPr id="11" name="Google Shape;272;p35" hidden="0"/>
          <p:cNvSpPr/>
          <p:nvPr isPhoto="0" userDrawn="0"/>
        </p:nvSpPr>
        <p:spPr bwMode="auto">
          <a:xfrm>
            <a:off x="2012901" y="1988580"/>
            <a:ext cx="236495" cy="274314"/>
          </a:xfrm>
          <a:custGeom>
            <a:avLst/>
            <a:gdLst/>
            <a:ahLst/>
            <a:cxnLst/>
            <a:rect l="l" t="t" r="r" b="b"/>
            <a:pathLst>
              <a:path w="11028" h="12666" fill="norm" stroke="1" extrusionOk="0">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2" name="Google Shape;273;p35" hidden="0"/>
          <p:cNvGrpSpPr/>
          <p:nvPr isPhoto="0" userDrawn="0"/>
        </p:nvGrpSpPr>
        <p:grpSpPr bwMode="auto">
          <a:xfrm>
            <a:off x="6894601" y="1988576"/>
            <a:ext cx="236495" cy="274322"/>
            <a:chOff x="-39783425" y="2337925"/>
            <a:chExt cx="275700" cy="318350"/>
          </a:xfrm>
        </p:grpSpPr>
        <p:sp>
          <p:nvSpPr>
            <p:cNvPr id="13" name="Google Shape;274;p35" hidden="0"/>
            <p:cNvSpPr/>
            <p:nvPr isPhoto="0" userDrawn="0"/>
          </p:nvSpPr>
          <p:spPr bwMode="auto">
            <a:xfrm>
              <a:off x="-39739325" y="2468600"/>
              <a:ext cx="194575" cy="148500"/>
            </a:xfrm>
            <a:custGeom>
              <a:avLst/>
              <a:gdLst/>
              <a:ahLst/>
              <a:cxnLst/>
              <a:rect l="l" t="t" r="r" b="b"/>
              <a:pathLst>
                <a:path w="7783" h="5940" fill="norm" stroke="1"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275;p35" hidden="0"/>
            <p:cNvSpPr/>
            <p:nvPr isPhoto="0" userDrawn="0"/>
          </p:nvSpPr>
          <p:spPr bwMode="auto">
            <a:xfrm>
              <a:off x="-39783425" y="2337925"/>
              <a:ext cx="275700" cy="318350"/>
            </a:xfrm>
            <a:custGeom>
              <a:avLst/>
              <a:gdLst/>
              <a:ahLst/>
              <a:cxnLst/>
              <a:rect l="l" t="t" r="r" b="b"/>
              <a:pathLst>
                <a:path w="11028" h="12734" fill="norm" stroke="1"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5" name="Google Shape;276;p35" hidden="0"/>
          <p:cNvSpPr/>
          <p:nvPr isPhoto="0" userDrawn="0"/>
        </p:nvSpPr>
        <p:spPr bwMode="auto">
          <a:xfrm>
            <a:off x="4430116" y="1988582"/>
            <a:ext cx="283767" cy="274310"/>
          </a:xfrm>
          <a:custGeom>
            <a:avLst/>
            <a:gdLst/>
            <a:ahLst/>
            <a:cxnLst/>
            <a:rect l="l" t="t" r="r" b="b"/>
            <a:pathLst>
              <a:path w="13107" h="12729" fill="norm" stroke="1" extrusionOk="0">
                <a:moveTo>
                  <a:pt x="10240" y="838"/>
                </a:moveTo>
                <a:cubicBezTo>
                  <a:pt x="10457" y="838"/>
                  <a:pt x="10681" y="882"/>
                  <a:pt x="10902" y="977"/>
                </a:cubicBezTo>
                <a:cubicBezTo>
                  <a:pt x="11752" y="1323"/>
                  <a:pt x="12130" y="2332"/>
                  <a:pt x="11784" y="3151"/>
                </a:cubicBezTo>
                <a:cubicBezTo>
                  <a:pt x="11505" y="3793"/>
                  <a:pt x="10877" y="4159"/>
                  <a:pt x="10226" y="4159"/>
                </a:cubicBezTo>
                <a:cubicBezTo>
                  <a:pt x="9920" y="4159"/>
                  <a:pt x="9609" y="4078"/>
                  <a:pt x="9326" y="3907"/>
                </a:cubicBezTo>
                <a:cubicBezTo>
                  <a:pt x="8917" y="3592"/>
                  <a:pt x="8602" y="3056"/>
                  <a:pt x="8602" y="2521"/>
                </a:cubicBezTo>
                <a:cubicBezTo>
                  <a:pt x="8627" y="1538"/>
                  <a:pt x="9377" y="838"/>
                  <a:pt x="10240" y="838"/>
                </a:cubicBezTo>
                <a:close/>
                <a:moveTo>
                  <a:pt x="11059" y="4852"/>
                </a:moveTo>
                <a:lnTo>
                  <a:pt x="11059" y="5990"/>
                </a:lnTo>
                <a:lnTo>
                  <a:pt x="10555" y="5514"/>
                </a:lnTo>
                <a:cubicBezTo>
                  <a:pt x="10476" y="5435"/>
                  <a:pt x="10366" y="5395"/>
                  <a:pt x="10256" y="5395"/>
                </a:cubicBezTo>
                <a:cubicBezTo>
                  <a:pt x="10146" y="5395"/>
                  <a:pt x="10035" y="5435"/>
                  <a:pt x="9957" y="5514"/>
                </a:cubicBezTo>
                <a:lnTo>
                  <a:pt x="9421" y="6049"/>
                </a:lnTo>
                <a:lnTo>
                  <a:pt x="9421" y="4852"/>
                </a:lnTo>
                <a:cubicBezTo>
                  <a:pt x="9673" y="4946"/>
                  <a:pt x="9949" y="4994"/>
                  <a:pt x="10228" y="4994"/>
                </a:cubicBezTo>
                <a:cubicBezTo>
                  <a:pt x="10508" y="4994"/>
                  <a:pt x="10791" y="4946"/>
                  <a:pt x="11059" y="4852"/>
                </a:cubicBezTo>
                <a:close/>
                <a:moveTo>
                  <a:pt x="11847" y="11027"/>
                </a:moveTo>
                <a:cubicBezTo>
                  <a:pt x="11658" y="11531"/>
                  <a:pt x="11217" y="11846"/>
                  <a:pt x="10681" y="11846"/>
                </a:cubicBezTo>
                <a:lnTo>
                  <a:pt x="3782" y="11846"/>
                </a:lnTo>
                <a:cubicBezTo>
                  <a:pt x="3971" y="11625"/>
                  <a:pt x="4097" y="11342"/>
                  <a:pt x="4128" y="11027"/>
                </a:cubicBezTo>
                <a:close/>
                <a:moveTo>
                  <a:pt x="8444" y="851"/>
                </a:moveTo>
                <a:cubicBezTo>
                  <a:pt x="7531" y="1890"/>
                  <a:pt x="7594" y="3466"/>
                  <a:pt x="8633" y="4379"/>
                </a:cubicBezTo>
                <a:lnTo>
                  <a:pt x="8633" y="7089"/>
                </a:lnTo>
                <a:cubicBezTo>
                  <a:pt x="8633" y="7246"/>
                  <a:pt x="8759" y="7404"/>
                  <a:pt x="8854" y="7467"/>
                </a:cubicBezTo>
                <a:cubicBezTo>
                  <a:pt x="8916" y="7504"/>
                  <a:pt x="8978" y="7522"/>
                  <a:pt x="9038" y="7522"/>
                </a:cubicBezTo>
                <a:cubicBezTo>
                  <a:pt x="9131" y="7522"/>
                  <a:pt x="9219" y="7480"/>
                  <a:pt x="9295" y="7404"/>
                </a:cubicBezTo>
                <a:lnTo>
                  <a:pt x="10240" y="6459"/>
                </a:lnTo>
                <a:lnTo>
                  <a:pt x="10240" y="10271"/>
                </a:lnTo>
                <a:lnTo>
                  <a:pt x="3782" y="10271"/>
                </a:lnTo>
                <a:cubicBezTo>
                  <a:pt x="3752" y="10262"/>
                  <a:pt x="3724" y="10258"/>
                  <a:pt x="3697" y="10258"/>
                </a:cubicBezTo>
                <a:cubicBezTo>
                  <a:pt x="3522" y="10258"/>
                  <a:pt x="3404" y="10426"/>
                  <a:pt x="3404" y="10617"/>
                </a:cubicBezTo>
                <a:cubicBezTo>
                  <a:pt x="3404" y="11331"/>
                  <a:pt x="2805" y="11880"/>
                  <a:pt x="2143" y="11880"/>
                </a:cubicBezTo>
                <a:cubicBezTo>
                  <a:pt x="1987" y="11880"/>
                  <a:pt x="1827" y="11849"/>
                  <a:pt x="1671" y="11783"/>
                </a:cubicBezTo>
                <a:cubicBezTo>
                  <a:pt x="1293" y="11625"/>
                  <a:pt x="1072" y="11342"/>
                  <a:pt x="946" y="10995"/>
                </a:cubicBezTo>
                <a:cubicBezTo>
                  <a:pt x="883" y="10743"/>
                  <a:pt x="915" y="10617"/>
                  <a:pt x="915" y="10302"/>
                </a:cubicBezTo>
                <a:lnTo>
                  <a:pt x="915" y="851"/>
                </a:lnTo>
                <a:close/>
                <a:moveTo>
                  <a:pt x="442" y="0"/>
                </a:moveTo>
                <a:cubicBezTo>
                  <a:pt x="190" y="0"/>
                  <a:pt x="1" y="189"/>
                  <a:pt x="1" y="441"/>
                </a:cubicBezTo>
                <a:lnTo>
                  <a:pt x="1" y="10617"/>
                </a:lnTo>
                <a:cubicBezTo>
                  <a:pt x="1" y="11783"/>
                  <a:pt x="946" y="12728"/>
                  <a:pt x="2080" y="12728"/>
                </a:cubicBezTo>
                <a:lnTo>
                  <a:pt x="10650" y="12728"/>
                </a:lnTo>
                <a:cubicBezTo>
                  <a:pt x="11784" y="12728"/>
                  <a:pt x="12729" y="11783"/>
                  <a:pt x="12729" y="10617"/>
                </a:cubicBezTo>
                <a:cubicBezTo>
                  <a:pt x="12760" y="10397"/>
                  <a:pt x="12571" y="10208"/>
                  <a:pt x="12319" y="10208"/>
                </a:cubicBezTo>
                <a:lnTo>
                  <a:pt x="11122" y="10208"/>
                </a:lnTo>
                <a:lnTo>
                  <a:pt x="11122" y="7215"/>
                </a:lnTo>
                <a:lnTo>
                  <a:pt x="11217" y="7309"/>
                </a:lnTo>
                <a:cubicBezTo>
                  <a:pt x="11301" y="7393"/>
                  <a:pt x="11413" y="7435"/>
                  <a:pt x="11515" y="7435"/>
                </a:cubicBezTo>
                <a:cubicBezTo>
                  <a:pt x="11567" y="7435"/>
                  <a:pt x="11616" y="7425"/>
                  <a:pt x="11658" y="7404"/>
                </a:cubicBezTo>
                <a:cubicBezTo>
                  <a:pt x="11815" y="7309"/>
                  <a:pt x="11910" y="7215"/>
                  <a:pt x="11910" y="6994"/>
                </a:cubicBezTo>
                <a:lnTo>
                  <a:pt x="11910" y="4285"/>
                </a:lnTo>
                <a:cubicBezTo>
                  <a:pt x="13107" y="3214"/>
                  <a:pt x="12950" y="1292"/>
                  <a:pt x="11626" y="378"/>
                </a:cubicBezTo>
                <a:cubicBezTo>
                  <a:pt x="11437" y="221"/>
                  <a:pt x="11154" y="126"/>
                  <a:pt x="10902" y="63"/>
                </a:cubicBezTo>
                <a:cubicBezTo>
                  <a:pt x="10839" y="0"/>
                  <a:pt x="10744" y="0"/>
                  <a:pt x="10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277;p35" hidden="0"/>
          <p:cNvSpPr>
            <a:spLocks noAdjustHandles="0" noChangeArrowheads="0"/>
          </p:cNvSpPr>
          <p:nvPr isPhoto="0" userDrawn="0">
            <p:ph type="subTitle" idx="1" hasCustomPrompt="0"/>
          </p:nvPr>
        </p:nvSpPr>
        <p:spPr bwMode="auto">
          <a:xfrm>
            <a:off x="6237900" y="2896725"/>
            <a:ext cx="1549800" cy="381899"/>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Calendar</a:t>
            </a:r>
            <a:endParaRPr/>
          </a:p>
        </p:txBody>
      </p:sp>
      <p:sp>
        <p:nvSpPr>
          <p:cNvPr id="17" name="Google Shape;278;p35" hidden="0"/>
          <p:cNvSpPr>
            <a:spLocks noAdjustHandles="0" noChangeArrowheads="0"/>
          </p:cNvSpPr>
          <p:nvPr isPhoto="0" userDrawn="0">
            <p:ph type="subTitle" idx="3" hasCustomPrompt="0"/>
          </p:nvPr>
        </p:nvSpPr>
        <p:spPr bwMode="auto">
          <a:xfrm>
            <a:off x="1356300" y="2896725"/>
            <a:ext cx="1549800" cy="381899"/>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Front Page</a:t>
            </a:r>
            <a:endParaRPr/>
          </a:p>
        </p:txBody>
      </p:sp>
      <p:sp>
        <p:nvSpPr>
          <p:cNvPr id="18" name="Google Shape;279;p35" hidden="0"/>
          <p:cNvSpPr>
            <a:spLocks noAdjustHandles="0" noChangeArrowheads="0"/>
          </p:cNvSpPr>
          <p:nvPr isPhoto="0" userDrawn="0">
            <p:ph type="subTitle" idx="5" hasCustomPrompt="0"/>
          </p:nvPr>
        </p:nvSpPr>
        <p:spPr bwMode="auto">
          <a:xfrm>
            <a:off x="3797100" y="2896725"/>
            <a:ext cx="1549800" cy="381899"/>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Home Page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Google Shape;284;p36" hidden="0"/>
          <p:cNvPicPr/>
          <p:nvPr isPhoto="0" userDrawn="0"/>
        </p:nvPicPr>
        <p:blipFill>
          <a:blip r:embed="rId2">
            <a:alphaModFix/>
          </a:blip>
          <a:stretch/>
        </p:blipFill>
        <p:spPr bwMode="auto">
          <a:xfrm>
            <a:off x="680050" y="533050"/>
            <a:ext cx="2461525" cy="3993226"/>
          </a:xfrm>
          <a:prstGeom prst="rect">
            <a:avLst/>
          </a:prstGeom>
          <a:noFill/>
          <a:ln>
            <a:noFill/>
          </a:ln>
        </p:spPr>
      </p:pic>
      <p:sp>
        <p:nvSpPr>
          <p:cNvPr id="5" name="Google Shape;285;p36" hidden="0"/>
          <p:cNvSpPr>
            <a:spLocks noAdjustHandles="0" noChangeArrowheads="0"/>
          </p:cNvSpPr>
          <p:nvPr isPhoto="0" userDrawn="0">
            <p:ph type="title" idx="4294967295" hasCustomPrompt="0"/>
          </p:nvPr>
        </p:nvSpPr>
        <p:spPr bwMode="auto">
          <a:xfrm>
            <a:off x="4386000" y="533050"/>
            <a:ext cx="3572400" cy="1056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Welcome Page</a:t>
            </a:r>
            <a:endParaRPr>
              <a:solidFill>
                <a:schemeClr val="dk2"/>
              </a:solidFill>
            </a:endParaRPr>
          </a:p>
        </p:txBody>
      </p:sp>
      <p:sp>
        <p:nvSpPr>
          <p:cNvPr id="6" name="Google Shape;286;p36" hidden="0"/>
          <p:cNvSpPr>
            <a:spLocks noAdjustHandles="0" noChangeArrowheads="0"/>
          </p:cNvSpPr>
          <p:nvPr isPhoto="0" userDrawn="0">
            <p:ph type="subTitle" idx="4294967295" hasCustomPrompt="0"/>
          </p:nvPr>
        </p:nvSpPr>
        <p:spPr bwMode="auto">
          <a:xfrm>
            <a:off x="4755150" y="1168975"/>
            <a:ext cx="2834100" cy="342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Upon entering the application, Users will first view the various functions of the application, namely: Calendar, Study Group, Study Progress, and Mental Wellbeing. In addition, there would be covid’19 numbers updated daily. Users can then login to their accounts which would require registration based on their NUS email.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291;p37" hidden="0"/>
          <p:cNvSpPr>
            <a:spLocks noAdjustHandles="0" noChangeArrowheads="0"/>
          </p:cNvSpPr>
          <p:nvPr isPhoto="0" userDrawn="0">
            <p:ph type="title" idx="4294967295" hasCustomPrompt="0"/>
          </p:nvPr>
        </p:nvSpPr>
        <p:spPr bwMode="auto">
          <a:xfrm>
            <a:off x="4386000" y="533050"/>
            <a:ext cx="3572400" cy="1056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Home </a:t>
            </a:r>
            <a:r>
              <a:rPr lang="en"/>
              <a:t>Page</a:t>
            </a:r>
            <a:endParaRPr>
              <a:solidFill>
                <a:schemeClr val="dk2"/>
              </a:solidFill>
            </a:endParaRPr>
          </a:p>
        </p:txBody>
      </p:sp>
      <p:sp>
        <p:nvSpPr>
          <p:cNvPr id="5" name="Google Shape;292;p37" hidden="0"/>
          <p:cNvSpPr>
            <a:spLocks noAdjustHandles="0" noChangeArrowheads="0"/>
          </p:cNvSpPr>
          <p:nvPr isPhoto="0" userDrawn="0">
            <p:ph type="subTitle" idx="4294967295" hasCustomPrompt="0"/>
          </p:nvPr>
        </p:nvSpPr>
        <p:spPr bwMode="auto">
          <a:xfrm>
            <a:off x="4895425" y="1066125"/>
            <a:ext cx="2834100" cy="342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In addition to the function tabs, Halcyon provides updated alerts of the student’s assignments that are in due, according to the date. Students can key in their assignments and due dates to track them in the alerts section. Push-Notifications are present for users to remind themselves without opening the application</a:t>
            </a:r>
            <a:endParaRPr/>
          </a:p>
        </p:txBody>
      </p:sp>
      <p:pic>
        <p:nvPicPr>
          <p:cNvPr id="6" name="Google Shape;293;p37" hidden="0"/>
          <p:cNvPicPr/>
          <p:nvPr isPhoto="0" userDrawn="0"/>
        </p:nvPicPr>
        <p:blipFill>
          <a:blip r:embed="rId2">
            <a:alphaModFix/>
          </a:blip>
          <a:stretch/>
        </p:blipFill>
        <p:spPr bwMode="auto">
          <a:xfrm>
            <a:off x="757272" y="713450"/>
            <a:ext cx="2380024" cy="377537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lassroom Management Thesis by Slidesgo">
  <a:themeElements>
    <a:clrScheme name="Simple Light">
      <a:dk1>
        <a:srgbClr val="000000"/>
      </a:dk1>
      <a:lt1>
        <a:srgbClr val="FFFFFF"/>
      </a:lt1>
      <a:dk2>
        <a:srgbClr val="595959"/>
      </a:dk2>
      <a:lt2>
        <a:srgbClr val="EEEEEE"/>
      </a:lt2>
      <a:accent1>
        <a:srgbClr val="363642"/>
      </a:accent1>
      <a:accent2>
        <a:srgbClr val="D47248"/>
      </a:accent2>
      <a:accent3>
        <a:srgbClr val="F0AE96"/>
      </a:accent3>
      <a:accent4>
        <a:srgbClr val="D9E9E9"/>
      </a:accent4>
      <a:accent5>
        <a:srgbClr val="F0AE96"/>
      </a:accent5>
      <a:accent6>
        <a:srgbClr val="FFFFFF"/>
      </a:accent6>
      <a:hlink>
        <a:srgbClr val="595959"/>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ONLYOFFICE/5.6.0.21</Application>
  <PresentationFormat>On-screen Show (4:3)</PresentationFormat>
  <Paragraphs>0</Paragraphs>
  <Slides>20</Slides>
  <Notes>20</Notes>
  <HiddenSlides>0</HiddenSlides>
  <MMClips>2</MMClips>
  <ScaleCrop>0</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coreProperties>
</file>