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b4881a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b4881a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4881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4881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[onshow.title]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[onshow.subTitle]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AskNicely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83300"/>
            <a:ext cx="84522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NPS Trend graph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1" y="1759412"/>
            <a:ext cx="2595676" cy="26165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8900" y="4431400"/>
            <a:ext cx="5459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[onshow.npsTrend;ope=changepic;adjust=sameheight]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